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21.xml" ContentType="application/vnd.openxmlformats-officedocument.presentationml.notesSlid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338" r:id="rId2"/>
    <p:sldId id="263" r:id="rId3"/>
    <p:sldId id="264" r:id="rId4"/>
    <p:sldId id="266" r:id="rId5"/>
    <p:sldId id="269" r:id="rId6"/>
    <p:sldId id="259" r:id="rId7"/>
    <p:sldId id="268" r:id="rId8"/>
    <p:sldId id="272" r:id="rId9"/>
    <p:sldId id="277" r:id="rId10"/>
    <p:sldId id="280" r:id="rId11"/>
    <p:sldId id="284" r:id="rId12"/>
    <p:sldId id="285" r:id="rId13"/>
    <p:sldId id="265" r:id="rId14"/>
    <p:sldId id="274" r:id="rId15"/>
    <p:sldId id="267" r:id="rId16"/>
    <p:sldId id="273" r:id="rId17"/>
    <p:sldId id="289" r:id="rId18"/>
    <p:sldId id="279" r:id="rId19"/>
    <p:sldId id="339" r:id="rId20"/>
    <p:sldId id="300" r:id="rId21"/>
    <p:sldId id="276" r:id="rId22"/>
    <p:sldId id="262" r:id="rId23"/>
    <p:sldId id="26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E04"/>
    <a:srgbClr val="FFFFFF"/>
    <a:srgbClr val="F4EDE7"/>
    <a:srgbClr val="FCD4FA"/>
    <a:srgbClr val="EAC8C2"/>
    <a:srgbClr val="EFAB86"/>
    <a:srgbClr val="B1D2CB"/>
    <a:srgbClr val="6C99A7"/>
    <a:srgbClr val="D99291"/>
    <a:srgbClr val="BEB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79" autoAdjust="0"/>
    <p:restoredTop sz="85714" autoAdjust="0"/>
  </p:normalViewPr>
  <p:slideViewPr>
    <p:cSldViewPr snapToGrid="0" showGuides="1">
      <p:cViewPr>
        <p:scale>
          <a:sx n="50" d="100"/>
          <a:sy n="50" d="100"/>
        </p:scale>
        <p:origin x="1374" y="111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10-4C08-B42B-16F4C6CB14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C10-4C08-B42B-16F4C6CB1406}"/>
              </c:ext>
            </c:extLst>
          </c:dPt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10-4C08-B42B-16F4C6CB14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81954592"/>
        <c:axId val="1181955376"/>
      </c:barChart>
      <c:catAx>
        <c:axId val="1181954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81955376"/>
        <c:crosses val="autoZero"/>
        <c:auto val="1"/>
        <c:lblAlgn val="ctr"/>
        <c:lblOffset val="100"/>
        <c:noMultiLvlLbl val="0"/>
      </c:catAx>
      <c:valAx>
        <c:axId val="118195537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181954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0" scaled="1"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56-4C28-8ADB-A39BB109B3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56-4C28-8ADB-A39BB109B3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94258152"/>
        <c:axId val="1294258544"/>
      </c:barChart>
      <c:catAx>
        <c:axId val="12942581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94258544"/>
        <c:crosses val="autoZero"/>
        <c:auto val="1"/>
        <c:lblAlgn val="ctr"/>
        <c:lblOffset val="100"/>
        <c:noMultiLvlLbl val="0"/>
      </c:catAx>
      <c:valAx>
        <c:axId val="1294258544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294258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83-4C3A-847A-64823546FD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83-4C3A-847A-64823546FD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94259328"/>
        <c:axId val="1294259720"/>
      </c:barChart>
      <c:catAx>
        <c:axId val="1294259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94259720"/>
        <c:crosses val="autoZero"/>
        <c:auto val="1"/>
        <c:lblAlgn val="ctr"/>
        <c:lblOffset val="100"/>
        <c:noMultiLvlLbl val="0"/>
      </c:catAx>
      <c:valAx>
        <c:axId val="129425972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294259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C9-4306-9B01-316B06748F5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C9-4306-9B01-316B06748F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94260504"/>
        <c:axId val="1294260896"/>
      </c:barChart>
      <c:catAx>
        <c:axId val="12942605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94260896"/>
        <c:crosses val="autoZero"/>
        <c:auto val="1"/>
        <c:lblAlgn val="ctr"/>
        <c:lblOffset val="100"/>
        <c:noMultiLvlLbl val="0"/>
      </c:catAx>
      <c:valAx>
        <c:axId val="129426089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294260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latin typeface="+mn-lt"/>
          <a:ea typeface="+mn-ea"/>
          <a:cs typeface="+mn-ea"/>
          <a:sym typeface="+mn-lt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5D7-49D3-BBC1-ED36A3D75C6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5D7-49D3-BBC1-ED36A3D75C6A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5D7-49D3-BBC1-ED36A3D75C6A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5D7-49D3-BBC1-ED36A3D75C6A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5D7-49D3-BBC1-ED36A3D75C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Sheet1!$A$2:$A$28</c:f>
              <c:numCache>
                <c:formatCode>General</c:formatCode>
                <c:ptCount val="27"/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1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4</c:v>
                </c:pt>
                <c:pt idx="5">
                  <c:v>2</c:v>
                </c:pt>
                <c:pt idx="6">
                  <c:v>3</c:v>
                </c:pt>
                <c:pt idx="7">
                  <c:v>2</c:v>
                </c:pt>
                <c:pt idx="8">
                  <c:v>3</c:v>
                </c:pt>
                <c:pt idx="9">
                  <c:v>3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2</c:v>
                </c:pt>
                <c:pt idx="14">
                  <c:v>4</c:v>
                </c:pt>
                <c:pt idx="15">
                  <c:v>1</c:v>
                </c:pt>
                <c:pt idx="16">
                  <c:v>3</c:v>
                </c:pt>
                <c:pt idx="17">
                  <c:v>4</c:v>
                </c:pt>
                <c:pt idx="18">
                  <c:v>2</c:v>
                </c:pt>
                <c:pt idx="19">
                  <c:v>3</c:v>
                </c:pt>
                <c:pt idx="20">
                  <c:v>3</c:v>
                </c:pt>
                <c:pt idx="21">
                  <c:v>0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2</c:v>
                </c:pt>
                <c:pt idx="2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5D7-49D3-BBC1-ED36A3D75C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94261288"/>
        <c:axId val="1293237720"/>
      </c:barChart>
      <c:catAx>
        <c:axId val="1294261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93237720"/>
        <c:crosses val="autoZero"/>
        <c:auto val="1"/>
        <c:lblAlgn val="ctr"/>
        <c:lblOffset val="100"/>
        <c:noMultiLvlLbl val="0"/>
      </c:catAx>
      <c:valAx>
        <c:axId val="1293237720"/>
        <c:scaling>
          <c:orientation val="minMax"/>
        </c:scaling>
        <c:delete val="1"/>
        <c:axPos val="l"/>
        <c:numFmt formatCode="0" sourceLinked="0"/>
        <c:majorTickMark val="out"/>
        <c:minorTickMark val="none"/>
        <c:tickLblPos val="nextTo"/>
        <c:crossAx val="129426128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lang="zh-CN" sz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1750" cap="rnd" cmpd="sng" algn="ctr">
              <a:solidFill>
                <a:schemeClr val="accent4"/>
              </a:solidFill>
              <a:prstDash val="solid"/>
              <a:round/>
            </a:ln>
          </c:spPr>
          <c:marker>
            <c:symbol val="circle"/>
            <c:size val="7"/>
            <c:spPr>
              <a:solidFill>
                <a:schemeClr val="accent4"/>
              </a:solidFill>
              <a:ln w="6350" cap="flat" cmpd="sng" algn="ctr">
                <a:solidFill>
                  <a:schemeClr val="accent4"/>
                </a:solidFill>
                <a:prstDash val="solid"/>
                <a:round/>
              </a:ln>
            </c:spPr>
          </c:marker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309-4EC1-AE64-342173EE12E6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309-4EC1-AE64-342173EE12E6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309-4EC1-AE64-342173EE12E6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309-4EC1-AE64-342173EE12E6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309-4EC1-AE64-342173EE12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Sheet1!$A$2:$A$28</c:f>
              <c:numCache>
                <c:formatCode>General</c:formatCode>
                <c:ptCount val="27"/>
              </c:numCache>
            </c:numRef>
          </c:cat>
          <c:val>
            <c:numRef>
              <c:f>Sheet1!$B$2:$B$28</c:f>
              <c:numCache>
                <c:formatCode>General</c:formatCode>
                <c:ptCount val="27"/>
                <c:pt idx="0">
                  <c:v>1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4</c:v>
                </c:pt>
                <c:pt idx="5">
                  <c:v>2</c:v>
                </c:pt>
                <c:pt idx="6">
                  <c:v>3</c:v>
                </c:pt>
                <c:pt idx="7">
                  <c:v>2</c:v>
                </c:pt>
                <c:pt idx="8">
                  <c:v>3</c:v>
                </c:pt>
                <c:pt idx="9">
                  <c:v>3</c:v>
                </c:pt>
                <c:pt idx="10">
                  <c:v>0</c:v>
                </c:pt>
                <c:pt idx="11">
                  <c:v>1</c:v>
                </c:pt>
                <c:pt idx="12">
                  <c:v>2</c:v>
                </c:pt>
                <c:pt idx="13">
                  <c:v>2</c:v>
                </c:pt>
                <c:pt idx="14">
                  <c:v>4</c:v>
                </c:pt>
                <c:pt idx="15">
                  <c:v>1</c:v>
                </c:pt>
                <c:pt idx="16">
                  <c:v>3</c:v>
                </c:pt>
                <c:pt idx="17">
                  <c:v>4</c:v>
                </c:pt>
                <c:pt idx="18">
                  <c:v>2</c:v>
                </c:pt>
                <c:pt idx="19">
                  <c:v>3</c:v>
                </c:pt>
                <c:pt idx="20">
                  <c:v>3</c:v>
                </c:pt>
                <c:pt idx="21">
                  <c:v>0</c:v>
                </c:pt>
                <c:pt idx="22">
                  <c:v>0</c:v>
                </c:pt>
                <c:pt idx="23">
                  <c:v>4</c:v>
                </c:pt>
                <c:pt idx="24">
                  <c:v>2</c:v>
                </c:pt>
                <c:pt idx="25">
                  <c:v>2</c:v>
                </c:pt>
                <c:pt idx="26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309-4EC1-AE64-342173EE12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3238504"/>
        <c:axId val="1293238896"/>
      </c:lineChart>
      <c:catAx>
        <c:axId val="12932385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93238896"/>
        <c:crosses val="autoZero"/>
        <c:auto val="1"/>
        <c:lblAlgn val="ctr"/>
        <c:lblOffset val="100"/>
        <c:noMultiLvlLbl val="0"/>
      </c:catAx>
      <c:valAx>
        <c:axId val="1293238896"/>
        <c:scaling>
          <c:orientation val="minMax"/>
        </c:scaling>
        <c:delete val="1"/>
        <c:axPos val="l"/>
        <c:numFmt formatCode="0" sourceLinked="0"/>
        <c:majorTickMark val="out"/>
        <c:minorTickMark val="none"/>
        <c:tickLblPos val="nextTo"/>
        <c:crossAx val="129323850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lang="zh-CN" sz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alpha val="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66A-445B-BF9E-06E3B80CF0E4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66A-445B-BF9E-06E3B80CF0E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6A-445B-BF9E-06E3B80CF0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alpha val="8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AA-4E30-9DCE-A1074833DD63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AA-4E30-9DCE-A1074833DD6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5AA-4E30-9DCE-A1074833DD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8E788-8846-4F92-8D92-D4268BE2CD4F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ABFC8-EB1C-4B33-84A0-7299272B74A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https://www.pexels.com/photo/a-photo-of-white-statue-inside-museum-3683194/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https://www.pexels.com/photo/close-up-photo-of-man-wearing-eyeglasses-2784402/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https://pixabay.com/photos/roses-flowers-blossom-bloom-nature-4582533/</a:t>
            </a:r>
          </a:p>
          <a:p>
            <a:r>
              <a:rPr lang="en-US" altLang="zh-CN" dirty="0"/>
              <a:t>https://www.pexels.com/photo/close-up-photo-of-man-wearing-eyeglasses-2784402/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https://www.pexels.com/photo/buildings-during-golden-hour-2387870/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https://www.pexels.com/photo/woman-wearing-blue-top-3080549/</a:t>
            </a:r>
          </a:p>
          <a:p>
            <a:r>
              <a:rPr lang="en-US" altLang="zh-CN" dirty="0"/>
              <a:t>https://www.pexels.com/photo/woman-wearing-green-leather-jacket-holding-flowers-3110281/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https://www.pexels.com/photo/jellyfish-3046581/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https://www.pexels.com/photo/art-attractive-beautiful-beauty-458381/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https://www.pexels.com/photo/closeup-photo-of-smiling-woman-wearing-blue-denim-jacket-1130626/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https://www.pexels.com/photo/woman-in-pink-long-sleeved-top-and-blue-and-red-headdress-1170992/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https://www.pexels.com/photo/person-holding-book-on-white-surface-3695401/</a:t>
            </a:r>
          </a:p>
          <a:p>
            <a:r>
              <a:rPr lang="en-US" altLang="zh-CN" dirty="0"/>
              <a:t>https://www.pexels.com/photo/photo-of-woman-wearing-straw-hat-3597105/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https://www.pexels.com/photo/mountain-photography-2444429/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https://www.pexels.com/photo/group-of-people-having-fun-together-under-the-sun-708392/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https://www.pexels.com/photo/group-of-women-and-men-standing-on-gray-and-white-concrete-floor-936112/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https://www.pexels.com/photo/two-female-and-male-sketch-drawings-on-wall-2067638/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https://www.pexels.com/photo/photo-of-orange-and-pink-petaled-flowers-on-cactus-plants-1253718/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https://www.pexels.com/photo/two-female-and-male-sketch-drawings-on-wall-2067638/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6C8D6-5A0C-4703-938B-183F343D857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https://www.pexels.com/photo/low-angle-photo-of-aeroplane-flying-over-buildings-2980062/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https://www.pexels.com/photo/man-inside-hot-air-balloon-2876107/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https://www.pexels.com/photo/photo-of-a-woman-2590644/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https://www.pexels.com/photo/photo-of-orange-and-pink-petaled-flowers-on-cactus-plants-1253718/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https://www.pexels.com/photo/photo-grassland-2929211/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https://www.pexels.com/photo/man-sitting-on-top-of-the-building-while-looking-the-overview-2827374/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https://www.pexels.com/photo/woman-wearing-gray-pants-sitting-on-multicolored-painted-steps-2821810/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https://www.pexels.com/photo/gray-and-white-concrete-building-3790058/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https://www.pexels.com/photo/brown-metal-building-1143416/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https://www.pexels.com/photo/photo-of-man-doing-handstand-on-desert-2404368/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https://unsplash.com/photos/WSHCZC-caJs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https://unsplash.com/photos/uh2OdOZnedY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https://unsplash.com/photos/Nllx4R-2c3o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https://www.pexels.com/photo/art-attractive-beautiful-beauty-458381/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https://www.pexels.com/photo/closeup-photo-of-smiling-woman-wearing-blue-denim-jacket-1130626/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https://www.pexels.com/photo/woman-in-pink-long-sleeved-top-and-blue-and-red-headdress-1170992/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BFC8-EB1C-4B33-84A0-7299272B74A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ABE02-0190-4BC8-822E-E029EDD29BBB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274A0-6F0A-43EE-8DAF-95C7A9ABDC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3_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/>
          <p:cNvSpPr/>
          <p:nvPr userDrawn="1"/>
        </p:nvSpPr>
        <p:spPr>
          <a:xfrm>
            <a:off x="1" y="-1"/>
            <a:ext cx="5333999" cy="5144547"/>
          </a:xfrm>
          <a:custGeom>
            <a:avLst/>
            <a:gdLst>
              <a:gd name="connsiteX0" fmla="*/ 0 w 4492393"/>
              <a:gd name="connsiteY0" fmla="*/ 0 h 4332833"/>
              <a:gd name="connsiteX1" fmla="*/ 1944365 w 4492393"/>
              <a:gd name="connsiteY1" fmla="*/ 0 h 4332833"/>
              <a:gd name="connsiteX2" fmla="*/ 1964786 w 4492393"/>
              <a:gd name="connsiteY2" fmla="*/ 21261 h 4332833"/>
              <a:gd name="connsiteX3" fmla="*/ 2113753 w 4492393"/>
              <a:gd name="connsiteY3" fmla="*/ 171088 h 4332833"/>
              <a:gd name="connsiteX4" fmla="*/ 2116730 w 4492393"/>
              <a:gd name="connsiteY4" fmla="*/ 174065 h 4332833"/>
              <a:gd name="connsiteX5" fmla="*/ 2793892 w 4492393"/>
              <a:gd name="connsiteY5" fmla="*/ 531250 h 4332833"/>
              <a:gd name="connsiteX6" fmla="*/ 3009692 w 4492393"/>
              <a:gd name="connsiteY6" fmla="*/ 583338 h 4332833"/>
              <a:gd name="connsiteX7" fmla="*/ 4078271 w 4492393"/>
              <a:gd name="connsiteY7" fmla="*/ 1120605 h 4332833"/>
              <a:gd name="connsiteX8" fmla="*/ 4484568 w 4492393"/>
              <a:gd name="connsiteY8" fmla="*/ 2236807 h 4332833"/>
              <a:gd name="connsiteX9" fmla="*/ 3816335 w 4492393"/>
              <a:gd name="connsiteY9" fmla="*/ 3207160 h 4332833"/>
              <a:gd name="connsiteX10" fmla="*/ 2874259 w 4492393"/>
              <a:gd name="connsiteY10" fmla="*/ 3405099 h 4332833"/>
              <a:gd name="connsiteX11" fmla="*/ 1513980 w 4492393"/>
              <a:gd name="connsiteY11" fmla="*/ 3817351 h 4332833"/>
              <a:gd name="connsiteX12" fmla="*/ 293598 w 4492393"/>
              <a:gd name="connsiteY12" fmla="*/ 4321874 h 4332833"/>
              <a:gd name="connsiteX13" fmla="*/ 75287 w 4492393"/>
              <a:gd name="connsiteY13" fmla="*/ 4331966 h 4332833"/>
              <a:gd name="connsiteX14" fmla="*/ 0 w 4492393"/>
              <a:gd name="connsiteY14" fmla="*/ 4326045 h 4332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92393" h="4332833">
                <a:moveTo>
                  <a:pt x="0" y="0"/>
                </a:moveTo>
                <a:lnTo>
                  <a:pt x="1944365" y="0"/>
                </a:lnTo>
                <a:lnTo>
                  <a:pt x="1964786" y="21261"/>
                </a:lnTo>
                <a:cubicBezTo>
                  <a:pt x="2013574" y="72211"/>
                  <a:pt x="2062780" y="122719"/>
                  <a:pt x="2113753" y="171088"/>
                </a:cubicBezTo>
                <a:cubicBezTo>
                  <a:pt x="2113753" y="172576"/>
                  <a:pt x="2115241" y="172576"/>
                  <a:pt x="2116730" y="174065"/>
                </a:cubicBezTo>
                <a:cubicBezTo>
                  <a:pt x="2305740" y="352657"/>
                  <a:pt x="2540886" y="474695"/>
                  <a:pt x="2793892" y="531250"/>
                </a:cubicBezTo>
                <a:cubicBezTo>
                  <a:pt x="2865329" y="547620"/>
                  <a:pt x="2938255" y="565479"/>
                  <a:pt x="3009692" y="583338"/>
                </a:cubicBezTo>
                <a:cubicBezTo>
                  <a:pt x="3401107" y="683053"/>
                  <a:pt x="3792523" y="836344"/>
                  <a:pt x="4078271" y="1120605"/>
                </a:cubicBezTo>
                <a:cubicBezTo>
                  <a:pt x="4369972" y="1409329"/>
                  <a:pt x="4530705" y="1829021"/>
                  <a:pt x="4484568" y="2236807"/>
                </a:cubicBezTo>
                <a:cubicBezTo>
                  <a:pt x="4441409" y="2644593"/>
                  <a:pt x="4185426" y="3028567"/>
                  <a:pt x="3816335" y="3207160"/>
                </a:cubicBezTo>
                <a:cubicBezTo>
                  <a:pt x="3526122" y="3347057"/>
                  <a:pt x="3194238" y="3360451"/>
                  <a:pt x="2874259" y="3405099"/>
                </a:cubicBezTo>
                <a:cubicBezTo>
                  <a:pt x="2403966" y="3470583"/>
                  <a:pt x="1942602" y="3610480"/>
                  <a:pt x="1513980" y="3817351"/>
                </a:cubicBezTo>
                <a:cubicBezTo>
                  <a:pt x="1116612" y="4010826"/>
                  <a:pt x="732638" y="4265319"/>
                  <a:pt x="293598" y="4321874"/>
                </a:cubicBezTo>
                <a:cubicBezTo>
                  <a:pt x="221417" y="4331176"/>
                  <a:pt x="148212" y="4334617"/>
                  <a:pt x="75287" y="4331966"/>
                </a:cubicBezTo>
                <a:lnTo>
                  <a:pt x="0" y="4326045"/>
                </a:lnTo>
                <a:close/>
              </a:path>
            </a:pathLst>
          </a:custGeom>
          <a:solidFill>
            <a:schemeClr val="accent4">
              <a:lumMod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731839" y="1356852"/>
            <a:ext cx="9592033" cy="4144296"/>
          </a:xfrm>
          <a:custGeom>
            <a:avLst/>
            <a:gdLst>
              <a:gd name="connsiteX0" fmla="*/ 263038 w 9592033"/>
              <a:gd name="connsiteY0" fmla="*/ 0 h 4144296"/>
              <a:gd name="connsiteX1" fmla="*/ 9328995 w 9592033"/>
              <a:gd name="connsiteY1" fmla="*/ 0 h 4144296"/>
              <a:gd name="connsiteX2" fmla="*/ 9592033 w 9592033"/>
              <a:gd name="connsiteY2" fmla="*/ 263038 h 4144296"/>
              <a:gd name="connsiteX3" fmla="*/ 9592033 w 9592033"/>
              <a:gd name="connsiteY3" fmla="*/ 3881258 h 4144296"/>
              <a:gd name="connsiteX4" fmla="*/ 9328995 w 9592033"/>
              <a:gd name="connsiteY4" fmla="*/ 4144296 h 4144296"/>
              <a:gd name="connsiteX5" fmla="*/ 263038 w 9592033"/>
              <a:gd name="connsiteY5" fmla="*/ 4144296 h 4144296"/>
              <a:gd name="connsiteX6" fmla="*/ 0 w 9592033"/>
              <a:gd name="connsiteY6" fmla="*/ 3881258 h 4144296"/>
              <a:gd name="connsiteX7" fmla="*/ 0 w 9592033"/>
              <a:gd name="connsiteY7" fmla="*/ 263038 h 4144296"/>
              <a:gd name="connsiteX8" fmla="*/ 263038 w 9592033"/>
              <a:gd name="connsiteY8" fmla="*/ 0 h 414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92033" h="4144296">
                <a:moveTo>
                  <a:pt x="263038" y="0"/>
                </a:moveTo>
                <a:lnTo>
                  <a:pt x="9328995" y="0"/>
                </a:lnTo>
                <a:cubicBezTo>
                  <a:pt x="9474267" y="0"/>
                  <a:pt x="9592033" y="117766"/>
                  <a:pt x="9592033" y="263038"/>
                </a:cubicBezTo>
                <a:lnTo>
                  <a:pt x="9592033" y="3881258"/>
                </a:lnTo>
                <a:cubicBezTo>
                  <a:pt x="9592033" y="4026530"/>
                  <a:pt x="9474267" y="4144296"/>
                  <a:pt x="9328995" y="4144296"/>
                </a:cubicBezTo>
                <a:lnTo>
                  <a:pt x="263038" y="4144296"/>
                </a:lnTo>
                <a:cubicBezTo>
                  <a:pt x="117766" y="4144296"/>
                  <a:pt x="0" y="4026530"/>
                  <a:pt x="0" y="3881258"/>
                </a:cubicBezTo>
                <a:lnTo>
                  <a:pt x="0" y="263038"/>
                </a:lnTo>
                <a:cubicBezTo>
                  <a:pt x="0" y="117766"/>
                  <a:pt x="117766" y="0"/>
                  <a:pt x="263038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800100" dist="241300" dir="5400000" sx="96000" sy="96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 hasCustomPrompt="1"/>
          </p:nvPr>
        </p:nvSpPr>
        <p:spPr>
          <a:xfrm>
            <a:off x="1092201" y="1860390"/>
            <a:ext cx="3583039" cy="3137220"/>
          </a:xfrm>
          <a:custGeom>
            <a:avLst/>
            <a:gdLst>
              <a:gd name="connsiteX0" fmla="*/ 0 w 3583039"/>
              <a:gd name="connsiteY0" fmla="*/ 0 h 3137220"/>
              <a:gd name="connsiteX1" fmla="*/ 3583039 w 3583039"/>
              <a:gd name="connsiteY1" fmla="*/ 0 h 3137220"/>
              <a:gd name="connsiteX2" fmla="*/ 3583039 w 3583039"/>
              <a:gd name="connsiteY2" fmla="*/ 3137220 h 3137220"/>
              <a:gd name="connsiteX3" fmla="*/ 0 w 3583039"/>
              <a:gd name="connsiteY3" fmla="*/ 3137220 h 313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3039" h="3137220">
                <a:moveTo>
                  <a:pt x="0" y="0"/>
                </a:moveTo>
                <a:lnTo>
                  <a:pt x="3583039" y="0"/>
                </a:lnTo>
                <a:lnTo>
                  <a:pt x="3583039" y="3137220"/>
                </a:lnTo>
                <a:lnTo>
                  <a:pt x="0" y="3137220"/>
                </a:lnTo>
                <a:close/>
              </a:path>
            </a:pathLst>
          </a:custGeom>
          <a:noFill/>
          <a:effectLst>
            <a:outerShdw blurRad="990600" dist="4953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7" dur="3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9" grpId="0"/>
      <p:bldP spid="19" grpId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8597490" y="3485535"/>
            <a:ext cx="1356852" cy="1356852"/>
          </a:xfrm>
          <a:custGeom>
            <a:avLst/>
            <a:gdLst>
              <a:gd name="connsiteX0" fmla="*/ 226147 w 1356852"/>
              <a:gd name="connsiteY0" fmla="*/ 0 h 1356852"/>
              <a:gd name="connsiteX1" fmla="*/ 1130705 w 1356852"/>
              <a:gd name="connsiteY1" fmla="*/ 0 h 1356852"/>
              <a:gd name="connsiteX2" fmla="*/ 1356852 w 1356852"/>
              <a:gd name="connsiteY2" fmla="*/ 226147 h 1356852"/>
              <a:gd name="connsiteX3" fmla="*/ 1356852 w 1356852"/>
              <a:gd name="connsiteY3" fmla="*/ 1130705 h 1356852"/>
              <a:gd name="connsiteX4" fmla="*/ 1130705 w 1356852"/>
              <a:gd name="connsiteY4" fmla="*/ 1356852 h 1356852"/>
              <a:gd name="connsiteX5" fmla="*/ 226147 w 1356852"/>
              <a:gd name="connsiteY5" fmla="*/ 1356852 h 1356852"/>
              <a:gd name="connsiteX6" fmla="*/ 0 w 1356852"/>
              <a:gd name="connsiteY6" fmla="*/ 1130705 h 1356852"/>
              <a:gd name="connsiteX7" fmla="*/ 0 w 1356852"/>
              <a:gd name="connsiteY7" fmla="*/ 226147 h 1356852"/>
              <a:gd name="connsiteX8" fmla="*/ 226147 w 1356852"/>
              <a:gd name="connsiteY8" fmla="*/ 0 h 135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6852" h="1356852">
                <a:moveTo>
                  <a:pt x="226147" y="0"/>
                </a:moveTo>
                <a:lnTo>
                  <a:pt x="1130705" y="0"/>
                </a:lnTo>
                <a:cubicBezTo>
                  <a:pt x="1255603" y="0"/>
                  <a:pt x="1356852" y="101249"/>
                  <a:pt x="1356852" y="226147"/>
                </a:cubicBezTo>
                <a:lnTo>
                  <a:pt x="1356852" y="1130705"/>
                </a:lnTo>
                <a:cubicBezTo>
                  <a:pt x="1356852" y="1255603"/>
                  <a:pt x="1255603" y="1356852"/>
                  <a:pt x="1130705" y="1356852"/>
                </a:cubicBezTo>
                <a:lnTo>
                  <a:pt x="226147" y="1356852"/>
                </a:lnTo>
                <a:cubicBezTo>
                  <a:pt x="101249" y="1356852"/>
                  <a:pt x="0" y="1255603"/>
                  <a:pt x="0" y="1130705"/>
                </a:cubicBezTo>
                <a:lnTo>
                  <a:pt x="0" y="226147"/>
                </a:lnTo>
                <a:cubicBezTo>
                  <a:pt x="0" y="101249"/>
                  <a:pt x="101249" y="0"/>
                  <a:pt x="226147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5962445" y="3485535"/>
            <a:ext cx="2502310" cy="2502310"/>
          </a:xfrm>
          <a:custGeom>
            <a:avLst/>
            <a:gdLst>
              <a:gd name="connsiteX0" fmla="*/ 190401 w 2502310"/>
              <a:gd name="connsiteY0" fmla="*/ 0 h 2502310"/>
              <a:gd name="connsiteX1" fmla="*/ 2311909 w 2502310"/>
              <a:gd name="connsiteY1" fmla="*/ 0 h 2502310"/>
              <a:gd name="connsiteX2" fmla="*/ 2502310 w 2502310"/>
              <a:gd name="connsiteY2" fmla="*/ 190401 h 2502310"/>
              <a:gd name="connsiteX3" fmla="*/ 2502310 w 2502310"/>
              <a:gd name="connsiteY3" fmla="*/ 2311909 h 2502310"/>
              <a:gd name="connsiteX4" fmla="*/ 2311909 w 2502310"/>
              <a:gd name="connsiteY4" fmla="*/ 2502310 h 2502310"/>
              <a:gd name="connsiteX5" fmla="*/ 190401 w 2502310"/>
              <a:gd name="connsiteY5" fmla="*/ 2502310 h 2502310"/>
              <a:gd name="connsiteX6" fmla="*/ 0 w 2502310"/>
              <a:gd name="connsiteY6" fmla="*/ 2311909 h 2502310"/>
              <a:gd name="connsiteX7" fmla="*/ 0 w 2502310"/>
              <a:gd name="connsiteY7" fmla="*/ 190401 h 2502310"/>
              <a:gd name="connsiteX8" fmla="*/ 190401 w 2502310"/>
              <a:gd name="connsiteY8" fmla="*/ 0 h 2502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2310" h="2502310">
                <a:moveTo>
                  <a:pt x="190401" y="0"/>
                </a:moveTo>
                <a:lnTo>
                  <a:pt x="2311909" y="0"/>
                </a:lnTo>
                <a:cubicBezTo>
                  <a:pt x="2417065" y="0"/>
                  <a:pt x="2502310" y="85245"/>
                  <a:pt x="2502310" y="190401"/>
                </a:cubicBezTo>
                <a:lnTo>
                  <a:pt x="2502310" y="2311909"/>
                </a:lnTo>
                <a:cubicBezTo>
                  <a:pt x="2502310" y="2417065"/>
                  <a:pt x="2417065" y="2502310"/>
                  <a:pt x="2311909" y="2502310"/>
                </a:cubicBezTo>
                <a:lnTo>
                  <a:pt x="190401" y="2502310"/>
                </a:lnTo>
                <a:cubicBezTo>
                  <a:pt x="85245" y="2502310"/>
                  <a:pt x="0" y="2417065"/>
                  <a:pt x="0" y="2311909"/>
                </a:cubicBezTo>
                <a:lnTo>
                  <a:pt x="0" y="190401"/>
                </a:lnTo>
                <a:cubicBezTo>
                  <a:pt x="0" y="85245"/>
                  <a:pt x="85245" y="0"/>
                  <a:pt x="19040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8597490" y="870155"/>
            <a:ext cx="2502310" cy="2502310"/>
          </a:xfrm>
          <a:custGeom>
            <a:avLst/>
            <a:gdLst>
              <a:gd name="connsiteX0" fmla="*/ 190401 w 2502310"/>
              <a:gd name="connsiteY0" fmla="*/ 0 h 2502310"/>
              <a:gd name="connsiteX1" fmla="*/ 2311909 w 2502310"/>
              <a:gd name="connsiteY1" fmla="*/ 0 h 2502310"/>
              <a:gd name="connsiteX2" fmla="*/ 2502310 w 2502310"/>
              <a:gd name="connsiteY2" fmla="*/ 190401 h 2502310"/>
              <a:gd name="connsiteX3" fmla="*/ 2502310 w 2502310"/>
              <a:gd name="connsiteY3" fmla="*/ 2311909 h 2502310"/>
              <a:gd name="connsiteX4" fmla="*/ 2311909 w 2502310"/>
              <a:gd name="connsiteY4" fmla="*/ 2502310 h 2502310"/>
              <a:gd name="connsiteX5" fmla="*/ 190401 w 2502310"/>
              <a:gd name="connsiteY5" fmla="*/ 2502310 h 2502310"/>
              <a:gd name="connsiteX6" fmla="*/ 0 w 2502310"/>
              <a:gd name="connsiteY6" fmla="*/ 2311909 h 2502310"/>
              <a:gd name="connsiteX7" fmla="*/ 0 w 2502310"/>
              <a:gd name="connsiteY7" fmla="*/ 190401 h 2502310"/>
              <a:gd name="connsiteX8" fmla="*/ 190401 w 2502310"/>
              <a:gd name="connsiteY8" fmla="*/ 0 h 2502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2310" h="2502310">
                <a:moveTo>
                  <a:pt x="190401" y="0"/>
                </a:moveTo>
                <a:lnTo>
                  <a:pt x="2311909" y="0"/>
                </a:lnTo>
                <a:cubicBezTo>
                  <a:pt x="2417065" y="0"/>
                  <a:pt x="2502310" y="85245"/>
                  <a:pt x="2502310" y="190401"/>
                </a:cubicBezTo>
                <a:lnTo>
                  <a:pt x="2502310" y="2311909"/>
                </a:lnTo>
                <a:cubicBezTo>
                  <a:pt x="2502310" y="2417065"/>
                  <a:pt x="2417065" y="2502310"/>
                  <a:pt x="2311909" y="2502310"/>
                </a:cubicBezTo>
                <a:lnTo>
                  <a:pt x="190401" y="2502310"/>
                </a:lnTo>
                <a:cubicBezTo>
                  <a:pt x="85245" y="2502310"/>
                  <a:pt x="0" y="2417065"/>
                  <a:pt x="0" y="2311909"/>
                </a:cubicBezTo>
                <a:lnTo>
                  <a:pt x="0" y="190401"/>
                </a:lnTo>
                <a:cubicBezTo>
                  <a:pt x="0" y="85245"/>
                  <a:pt x="85245" y="0"/>
                  <a:pt x="19040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7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" y="0"/>
            <a:ext cx="6249531" cy="6259150"/>
          </a:xfrm>
          <a:custGeom>
            <a:avLst/>
            <a:gdLst>
              <a:gd name="connsiteX0" fmla="*/ 0 w 6249531"/>
              <a:gd name="connsiteY0" fmla="*/ 0 h 6259150"/>
              <a:gd name="connsiteX1" fmla="*/ 5794633 w 6249531"/>
              <a:gd name="connsiteY1" fmla="*/ 0 h 6259150"/>
              <a:gd name="connsiteX2" fmla="*/ 5832298 w 6249531"/>
              <a:gd name="connsiteY2" fmla="*/ 44579 h 6259150"/>
              <a:gd name="connsiteX3" fmla="*/ 6242094 w 6249531"/>
              <a:gd name="connsiteY3" fmla="*/ 1365061 h 6259150"/>
              <a:gd name="connsiteX4" fmla="*/ 4068348 w 6249531"/>
              <a:gd name="connsiteY4" fmla="*/ 3504072 h 6259150"/>
              <a:gd name="connsiteX5" fmla="*/ 2151623 w 6249531"/>
              <a:gd name="connsiteY5" fmla="*/ 3799886 h 6259150"/>
              <a:gd name="connsiteX6" fmla="*/ 1013465 w 6249531"/>
              <a:gd name="connsiteY6" fmla="*/ 5697712 h 6259150"/>
              <a:gd name="connsiteX7" fmla="*/ 52895 w 6249531"/>
              <a:gd name="connsiteY7" fmla="*/ 6255593 h 6259150"/>
              <a:gd name="connsiteX8" fmla="*/ 0 w 6249531"/>
              <a:gd name="connsiteY8" fmla="*/ 6247643 h 625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531" h="6259150">
                <a:moveTo>
                  <a:pt x="0" y="0"/>
                </a:moveTo>
                <a:lnTo>
                  <a:pt x="5794633" y="0"/>
                </a:lnTo>
                <a:lnTo>
                  <a:pt x="5832298" y="44579"/>
                </a:lnTo>
                <a:cubicBezTo>
                  <a:pt x="6123667" y="424704"/>
                  <a:pt x="6287269" y="900067"/>
                  <a:pt x="6242094" y="1365061"/>
                </a:cubicBezTo>
                <a:cubicBezTo>
                  <a:pt x="6138845" y="2427898"/>
                  <a:pt x="5158969" y="3282802"/>
                  <a:pt x="4068348" y="3504072"/>
                </a:cubicBezTo>
                <a:cubicBezTo>
                  <a:pt x="3433370" y="3635868"/>
                  <a:pt x="2759675" y="3584770"/>
                  <a:pt x="2151623" y="3799886"/>
                </a:cubicBezTo>
                <a:cubicBezTo>
                  <a:pt x="1097607" y="4173163"/>
                  <a:pt x="1398690" y="4961870"/>
                  <a:pt x="1013465" y="5697712"/>
                </a:cubicBezTo>
                <a:cubicBezTo>
                  <a:pt x="787471" y="6129456"/>
                  <a:pt x="424125" y="6285479"/>
                  <a:pt x="52895" y="6255593"/>
                </a:cubicBezTo>
                <a:lnTo>
                  <a:pt x="0" y="624764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8743439" y="1205772"/>
            <a:ext cx="2356359" cy="1382078"/>
          </a:xfrm>
          <a:custGeom>
            <a:avLst/>
            <a:gdLst>
              <a:gd name="connsiteX0" fmla="*/ 230351 w 2356359"/>
              <a:gd name="connsiteY0" fmla="*/ 0 h 1382078"/>
              <a:gd name="connsiteX1" fmla="*/ 2126008 w 2356359"/>
              <a:gd name="connsiteY1" fmla="*/ 0 h 1382078"/>
              <a:gd name="connsiteX2" fmla="*/ 2356359 w 2356359"/>
              <a:gd name="connsiteY2" fmla="*/ 230351 h 1382078"/>
              <a:gd name="connsiteX3" fmla="*/ 2356359 w 2356359"/>
              <a:gd name="connsiteY3" fmla="*/ 1151727 h 1382078"/>
              <a:gd name="connsiteX4" fmla="*/ 2126008 w 2356359"/>
              <a:gd name="connsiteY4" fmla="*/ 1382078 h 1382078"/>
              <a:gd name="connsiteX5" fmla="*/ 230351 w 2356359"/>
              <a:gd name="connsiteY5" fmla="*/ 1382078 h 1382078"/>
              <a:gd name="connsiteX6" fmla="*/ 0 w 2356359"/>
              <a:gd name="connsiteY6" fmla="*/ 1151727 h 1382078"/>
              <a:gd name="connsiteX7" fmla="*/ 0 w 2356359"/>
              <a:gd name="connsiteY7" fmla="*/ 230351 h 1382078"/>
              <a:gd name="connsiteX8" fmla="*/ 230351 w 2356359"/>
              <a:gd name="connsiteY8" fmla="*/ 0 h 138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6359" h="1382078">
                <a:moveTo>
                  <a:pt x="230351" y="0"/>
                </a:moveTo>
                <a:lnTo>
                  <a:pt x="2126008" y="0"/>
                </a:lnTo>
                <a:cubicBezTo>
                  <a:pt x="2253227" y="0"/>
                  <a:pt x="2356359" y="103132"/>
                  <a:pt x="2356359" y="230351"/>
                </a:cubicBezTo>
                <a:lnTo>
                  <a:pt x="2356359" y="1151727"/>
                </a:lnTo>
                <a:cubicBezTo>
                  <a:pt x="2356359" y="1278946"/>
                  <a:pt x="2253227" y="1382078"/>
                  <a:pt x="2126008" y="1382078"/>
                </a:cubicBezTo>
                <a:lnTo>
                  <a:pt x="230351" y="1382078"/>
                </a:lnTo>
                <a:cubicBezTo>
                  <a:pt x="103132" y="1382078"/>
                  <a:pt x="0" y="1278946"/>
                  <a:pt x="0" y="1151727"/>
                </a:cubicBezTo>
                <a:lnTo>
                  <a:pt x="0" y="230351"/>
                </a:lnTo>
                <a:cubicBezTo>
                  <a:pt x="0" y="103132"/>
                  <a:pt x="103132" y="0"/>
                  <a:pt x="23035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6799558" y="2175379"/>
            <a:ext cx="4300242" cy="2522227"/>
          </a:xfrm>
          <a:custGeom>
            <a:avLst/>
            <a:gdLst>
              <a:gd name="connsiteX0" fmla="*/ 420380 w 4300242"/>
              <a:gd name="connsiteY0" fmla="*/ 0 h 2522227"/>
              <a:gd name="connsiteX1" fmla="*/ 3879862 w 4300242"/>
              <a:gd name="connsiteY1" fmla="*/ 0 h 2522227"/>
              <a:gd name="connsiteX2" fmla="*/ 4300242 w 4300242"/>
              <a:gd name="connsiteY2" fmla="*/ 420380 h 2522227"/>
              <a:gd name="connsiteX3" fmla="*/ 4300242 w 4300242"/>
              <a:gd name="connsiteY3" fmla="*/ 2101847 h 2522227"/>
              <a:gd name="connsiteX4" fmla="*/ 3879862 w 4300242"/>
              <a:gd name="connsiteY4" fmla="*/ 2522227 h 2522227"/>
              <a:gd name="connsiteX5" fmla="*/ 420380 w 4300242"/>
              <a:gd name="connsiteY5" fmla="*/ 2522227 h 2522227"/>
              <a:gd name="connsiteX6" fmla="*/ 0 w 4300242"/>
              <a:gd name="connsiteY6" fmla="*/ 2101847 h 2522227"/>
              <a:gd name="connsiteX7" fmla="*/ 0 w 4300242"/>
              <a:gd name="connsiteY7" fmla="*/ 420380 h 2522227"/>
              <a:gd name="connsiteX8" fmla="*/ 420380 w 4300242"/>
              <a:gd name="connsiteY8" fmla="*/ 0 h 25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00242" h="2522227">
                <a:moveTo>
                  <a:pt x="420380" y="0"/>
                </a:moveTo>
                <a:lnTo>
                  <a:pt x="3879862" y="0"/>
                </a:lnTo>
                <a:cubicBezTo>
                  <a:pt x="4112031" y="0"/>
                  <a:pt x="4300242" y="188211"/>
                  <a:pt x="4300242" y="420380"/>
                </a:cubicBezTo>
                <a:lnTo>
                  <a:pt x="4300242" y="2101847"/>
                </a:lnTo>
                <a:cubicBezTo>
                  <a:pt x="4300242" y="2334016"/>
                  <a:pt x="4112031" y="2522227"/>
                  <a:pt x="3879862" y="2522227"/>
                </a:cubicBezTo>
                <a:lnTo>
                  <a:pt x="420380" y="2522227"/>
                </a:lnTo>
                <a:cubicBezTo>
                  <a:pt x="188211" y="2522227"/>
                  <a:pt x="0" y="2334016"/>
                  <a:pt x="0" y="2101847"/>
                </a:cubicBezTo>
                <a:lnTo>
                  <a:pt x="0" y="420380"/>
                </a:lnTo>
                <a:cubicBezTo>
                  <a:pt x="0" y="188211"/>
                  <a:pt x="188211" y="0"/>
                  <a:pt x="420380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901700" dist="495300" dir="18900000" sx="84000" sy="84000" algn="b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411966" y="3436494"/>
            <a:ext cx="4775183" cy="2800795"/>
          </a:xfrm>
          <a:custGeom>
            <a:avLst/>
            <a:gdLst>
              <a:gd name="connsiteX0" fmla="*/ 466809 w 4775183"/>
              <a:gd name="connsiteY0" fmla="*/ 0 h 2800795"/>
              <a:gd name="connsiteX1" fmla="*/ 4308374 w 4775183"/>
              <a:gd name="connsiteY1" fmla="*/ 0 h 2800795"/>
              <a:gd name="connsiteX2" fmla="*/ 4775183 w 4775183"/>
              <a:gd name="connsiteY2" fmla="*/ 466809 h 2800795"/>
              <a:gd name="connsiteX3" fmla="*/ 4775183 w 4775183"/>
              <a:gd name="connsiteY3" fmla="*/ 2333986 h 2800795"/>
              <a:gd name="connsiteX4" fmla="*/ 4308374 w 4775183"/>
              <a:gd name="connsiteY4" fmla="*/ 2800795 h 2800795"/>
              <a:gd name="connsiteX5" fmla="*/ 466809 w 4775183"/>
              <a:gd name="connsiteY5" fmla="*/ 2800795 h 2800795"/>
              <a:gd name="connsiteX6" fmla="*/ 0 w 4775183"/>
              <a:gd name="connsiteY6" fmla="*/ 2333986 h 2800795"/>
              <a:gd name="connsiteX7" fmla="*/ 0 w 4775183"/>
              <a:gd name="connsiteY7" fmla="*/ 466809 h 2800795"/>
              <a:gd name="connsiteX8" fmla="*/ 466809 w 4775183"/>
              <a:gd name="connsiteY8" fmla="*/ 0 h 280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75183" h="2800795">
                <a:moveTo>
                  <a:pt x="466809" y="0"/>
                </a:moveTo>
                <a:lnTo>
                  <a:pt x="4308374" y="0"/>
                </a:lnTo>
                <a:cubicBezTo>
                  <a:pt x="4566185" y="0"/>
                  <a:pt x="4775183" y="208998"/>
                  <a:pt x="4775183" y="466809"/>
                </a:cubicBezTo>
                <a:lnTo>
                  <a:pt x="4775183" y="2333986"/>
                </a:lnTo>
                <a:cubicBezTo>
                  <a:pt x="4775183" y="2591797"/>
                  <a:pt x="4566185" y="2800795"/>
                  <a:pt x="4308374" y="2800795"/>
                </a:cubicBezTo>
                <a:lnTo>
                  <a:pt x="466809" y="2800795"/>
                </a:lnTo>
                <a:cubicBezTo>
                  <a:pt x="208998" y="2800795"/>
                  <a:pt x="0" y="2591797"/>
                  <a:pt x="0" y="2333986"/>
                </a:cubicBezTo>
                <a:lnTo>
                  <a:pt x="0" y="466809"/>
                </a:lnTo>
                <a:cubicBezTo>
                  <a:pt x="0" y="208998"/>
                  <a:pt x="208998" y="0"/>
                  <a:pt x="466809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977900" dist="685800" dir="18900000" sx="87000" sy="87000" algn="b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3" grpId="0" animBg="1"/>
      <p:bldP spid="10" grpId="0" animBg="1"/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Single Corner Rounded 11"/>
          <p:cNvSpPr/>
          <p:nvPr userDrawn="1"/>
        </p:nvSpPr>
        <p:spPr>
          <a:xfrm flipH="1">
            <a:off x="4008120" y="2148839"/>
            <a:ext cx="8183880" cy="4709161"/>
          </a:xfrm>
          <a:prstGeom prst="round1Rect">
            <a:avLst>
              <a:gd name="adj" fmla="val 857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190202" y="2330244"/>
            <a:ext cx="2359577" cy="2317741"/>
          </a:xfrm>
          <a:custGeom>
            <a:avLst/>
            <a:gdLst>
              <a:gd name="connsiteX0" fmla="*/ 301837 w 2359577"/>
              <a:gd name="connsiteY0" fmla="*/ 0 h 2317741"/>
              <a:gd name="connsiteX1" fmla="*/ 2057740 w 2359577"/>
              <a:gd name="connsiteY1" fmla="*/ 0 h 2317741"/>
              <a:gd name="connsiteX2" fmla="*/ 2359577 w 2359577"/>
              <a:gd name="connsiteY2" fmla="*/ 301837 h 2317741"/>
              <a:gd name="connsiteX3" fmla="*/ 2359577 w 2359577"/>
              <a:gd name="connsiteY3" fmla="*/ 1979836 h 2317741"/>
              <a:gd name="connsiteX4" fmla="*/ 2286634 w 2359577"/>
              <a:gd name="connsiteY4" fmla="*/ 2011483 h 2317741"/>
              <a:gd name="connsiteX5" fmla="*/ 593048 w 2359577"/>
              <a:gd name="connsiteY5" fmla="*/ 2317741 h 2317741"/>
              <a:gd name="connsiteX6" fmla="*/ 229771 w 2359577"/>
              <a:gd name="connsiteY6" fmla="*/ 2304641 h 2317741"/>
              <a:gd name="connsiteX7" fmla="*/ 0 w 2359577"/>
              <a:gd name="connsiteY7" fmla="*/ 2279597 h 2317741"/>
              <a:gd name="connsiteX8" fmla="*/ 0 w 2359577"/>
              <a:gd name="connsiteY8" fmla="*/ 301837 h 2317741"/>
              <a:gd name="connsiteX9" fmla="*/ 301837 w 2359577"/>
              <a:gd name="connsiteY9" fmla="*/ 0 h 231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9577" h="2317741">
                <a:moveTo>
                  <a:pt x="301837" y="0"/>
                </a:moveTo>
                <a:lnTo>
                  <a:pt x="2057740" y="0"/>
                </a:lnTo>
                <a:cubicBezTo>
                  <a:pt x="2224440" y="0"/>
                  <a:pt x="2359577" y="135137"/>
                  <a:pt x="2359577" y="301837"/>
                </a:cubicBezTo>
                <a:lnTo>
                  <a:pt x="2359577" y="1979836"/>
                </a:lnTo>
                <a:lnTo>
                  <a:pt x="2286634" y="2011483"/>
                </a:lnTo>
                <a:cubicBezTo>
                  <a:pt x="1783193" y="2206798"/>
                  <a:pt x="1206262" y="2317741"/>
                  <a:pt x="593048" y="2317741"/>
                </a:cubicBezTo>
                <a:cubicBezTo>
                  <a:pt x="470405" y="2317741"/>
                  <a:pt x="349214" y="2313304"/>
                  <a:pt x="229771" y="2304641"/>
                </a:cubicBezTo>
                <a:lnTo>
                  <a:pt x="0" y="2279597"/>
                </a:lnTo>
                <a:lnTo>
                  <a:pt x="0" y="301837"/>
                </a:lnTo>
                <a:cubicBezTo>
                  <a:pt x="0" y="135137"/>
                  <a:pt x="135137" y="0"/>
                  <a:pt x="301837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6725316" y="2330244"/>
            <a:ext cx="2359577" cy="2317741"/>
          </a:xfrm>
          <a:custGeom>
            <a:avLst/>
            <a:gdLst>
              <a:gd name="connsiteX0" fmla="*/ 301837 w 2359577"/>
              <a:gd name="connsiteY0" fmla="*/ 0 h 2317741"/>
              <a:gd name="connsiteX1" fmla="*/ 2057740 w 2359577"/>
              <a:gd name="connsiteY1" fmla="*/ 0 h 2317741"/>
              <a:gd name="connsiteX2" fmla="*/ 2359577 w 2359577"/>
              <a:gd name="connsiteY2" fmla="*/ 301837 h 2317741"/>
              <a:gd name="connsiteX3" fmla="*/ 2359577 w 2359577"/>
              <a:gd name="connsiteY3" fmla="*/ 1979836 h 2317741"/>
              <a:gd name="connsiteX4" fmla="*/ 2286634 w 2359577"/>
              <a:gd name="connsiteY4" fmla="*/ 2011483 h 2317741"/>
              <a:gd name="connsiteX5" fmla="*/ 593048 w 2359577"/>
              <a:gd name="connsiteY5" fmla="*/ 2317741 h 2317741"/>
              <a:gd name="connsiteX6" fmla="*/ 229771 w 2359577"/>
              <a:gd name="connsiteY6" fmla="*/ 2304641 h 2317741"/>
              <a:gd name="connsiteX7" fmla="*/ 0 w 2359577"/>
              <a:gd name="connsiteY7" fmla="*/ 2279597 h 2317741"/>
              <a:gd name="connsiteX8" fmla="*/ 0 w 2359577"/>
              <a:gd name="connsiteY8" fmla="*/ 301837 h 2317741"/>
              <a:gd name="connsiteX9" fmla="*/ 301837 w 2359577"/>
              <a:gd name="connsiteY9" fmla="*/ 0 h 231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9577" h="2317741">
                <a:moveTo>
                  <a:pt x="301837" y="0"/>
                </a:moveTo>
                <a:lnTo>
                  <a:pt x="2057740" y="0"/>
                </a:lnTo>
                <a:cubicBezTo>
                  <a:pt x="2224440" y="0"/>
                  <a:pt x="2359577" y="135137"/>
                  <a:pt x="2359577" y="301837"/>
                </a:cubicBezTo>
                <a:lnTo>
                  <a:pt x="2359577" y="1979836"/>
                </a:lnTo>
                <a:lnTo>
                  <a:pt x="2286634" y="2011483"/>
                </a:lnTo>
                <a:cubicBezTo>
                  <a:pt x="1783193" y="2206798"/>
                  <a:pt x="1206262" y="2317741"/>
                  <a:pt x="593048" y="2317741"/>
                </a:cubicBezTo>
                <a:cubicBezTo>
                  <a:pt x="470405" y="2317741"/>
                  <a:pt x="349214" y="2313304"/>
                  <a:pt x="229771" y="2304641"/>
                </a:cubicBezTo>
                <a:lnTo>
                  <a:pt x="0" y="2279597"/>
                </a:lnTo>
                <a:lnTo>
                  <a:pt x="0" y="301837"/>
                </a:lnTo>
                <a:cubicBezTo>
                  <a:pt x="0" y="135137"/>
                  <a:pt x="135137" y="0"/>
                  <a:pt x="301837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9260432" y="2330244"/>
            <a:ext cx="2359577" cy="2317741"/>
          </a:xfrm>
          <a:custGeom>
            <a:avLst/>
            <a:gdLst>
              <a:gd name="connsiteX0" fmla="*/ 301837 w 2359577"/>
              <a:gd name="connsiteY0" fmla="*/ 0 h 2317741"/>
              <a:gd name="connsiteX1" fmla="*/ 2057740 w 2359577"/>
              <a:gd name="connsiteY1" fmla="*/ 0 h 2317741"/>
              <a:gd name="connsiteX2" fmla="*/ 2359577 w 2359577"/>
              <a:gd name="connsiteY2" fmla="*/ 301837 h 2317741"/>
              <a:gd name="connsiteX3" fmla="*/ 2359577 w 2359577"/>
              <a:gd name="connsiteY3" fmla="*/ 1979836 h 2317741"/>
              <a:gd name="connsiteX4" fmla="*/ 2286634 w 2359577"/>
              <a:gd name="connsiteY4" fmla="*/ 2011483 h 2317741"/>
              <a:gd name="connsiteX5" fmla="*/ 593048 w 2359577"/>
              <a:gd name="connsiteY5" fmla="*/ 2317741 h 2317741"/>
              <a:gd name="connsiteX6" fmla="*/ 229771 w 2359577"/>
              <a:gd name="connsiteY6" fmla="*/ 2304641 h 2317741"/>
              <a:gd name="connsiteX7" fmla="*/ 0 w 2359577"/>
              <a:gd name="connsiteY7" fmla="*/ 2279597 h 2317741"/>
              <a:gd name="connsiteX8" fmla="*/ 0 w 2359577"/>
              <a:gd name="connsiteY8" fmla="*/ 301837 h 2317741"/>
              <a:gd name="connsiteX9" fmla="*/ 301837 w 2359577"/>
              <a:gd name="connsiteY9" fmla="*/ 0 h 231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9577" h="2317741">
                <a:moveTo>
                  <a:pt x="301837" y="0"/>
                </a:moveTo>
                <a:lnTo>
                  <a:pt x="2057740" y="0"/>
                </a:lnTo>
                <a:cubicBezTo>
                  <a:pt x="2224440" y="0"/>
                  <a:pt x="2359577" y="135137"/>
                  <a:pt x="2359577" y="301837"/>
                </a:cubicBezTo>
                <a:lnTo>
                  <a:pt x="2359577" y="1979836"/>
                </a:lnTo>
                <a:lnTo>
                  <a:pt x="2286634" y="2011483"/>
                </a:lnTo>
                <a:cubicBezTo>
                  <a:pt x="1783193" y="2206798"/>
                  <a:pt x="1206262" y="2317741"/>
                  <a:pt x="593048" y="2317741"/>
                </a:cubicBezTo>
                <a:cubicBezTo>
                  <a:pt x="470405" y="2317741"/>
                  <a:pt x="349214" y="2313304"/>
                  <a:pt x="229771" y="2304641"/>
                </a:cubicBezTo>
                <a:lnTo>
                  <a:pt x="0" y="2279597"/>
                </a:lnTo>
                <a:lnTo>
                  <a:pt x="0" y="301837"/>
                </a:lnTo>
                <a:cubicBezTo>
                  <a:pt x="0" y="135137"/>
                  <a:pt x="135137" y="0"/>
                  <a:pt x="301837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13" name="TextBox 12"/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t>‹#›</a:t>
            </a:fld>
            <a:endParaRPr lang="id-ID" sz="4400" i="0" dirty="0">
              <a:solidFill>
                <a:schemeClr val="bg1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610762" y="6336040"/>
            <a:ext cx="1826059" cy="261610"/>
            <a:chOff x="9610761" y="6336040"/>
            <a:chExt cx="1826059" cy="261610"/>
          </a:xfrm>
        </p:grpSpPr>
        <p:sp>
          <p:nvSpPr>
            <p:cNvPr id="15" name="TextBox 14"/>
            <p:cNvSpPr txBox="1"/>
            <p:nvPr/>
          </p:nvSpPr>
          <p:spPr>
            <a:xfrm>
              <a:off x="9610761" y="6336040"/>
              <a:ext cx="8483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+mj-lt"/>
                </a:rPr>
                <a:t>Find us on</a:t>
              </a:r>
              <a:endParaRPr lang="en-GB" sz="11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556608" y="6396171"/>
              <a:ext cx="880212" cy="141333"/>
              <a:chOff x="3707677" y="6319154"/>
              <a:chExt cx="1077507" cy="173012"/>
            </a:xfrm>
          </p:grpSpPr>
          <p:sp>
            <p:nvSpPr>
              <p:cNvPr id="17" name="Freeform: Shape 16"/>
              <p:cNvSpPr/>
              <p:nvPr/>
            </p:nvSpPr>
            <p:spPr>
              <a:xfrm>
                <a:off x="3707677" y="6319154"/>
                <a:ext cx="173012" cy="173012"/>
              </a:xfrm>
              <a:custGeom>
                <a:avLst/>
                <a:gdLst>
                  <a:gd name="connsiteX0" fmla="*/ 6505575 w 6505575"/>
                  <a:gd name="connsiteY0" fmla="*/ 3252788 h 6505575"/>
                  <a:gd name="connsiteX1" fmla="*/ 3252788 w 6505575"/>
                  <a:gd name="connsiteY1" fmla="*/ 0 h 6505575"/>
                  <a:gd name="connsiteX2" fmla="*/ 0 w 6505575"/>
                  <a:gd name="connsiteY2" fmla="*/ 3252788 h 6505575"/>
                  <a:gd name="connsiteX3" fmla="*/ 3252788 w 6505575"/>
                  <a:gd name="connsiteY3" fmla="*/ 6505575 h 6505575"/>
                  <a:gd name="connsiteX4" fmla="*/ 3309966 w 6505575"/>
                  <a:gd name="connsiteY4" fmla="*/ 6504831 h 6505575"/>
                  <a:gd name="connsiteX5" fmla="*/ 3309966 w 6505575"/>
                  <a:gd name="connsiteY5" fmla="*/ 3972673 h 6505575"/>
                  <a:gd name="connsiteX6" fmla="*/ 2611124 w 6505575"/>
                  <a:gd name="connsiteY6" fmla="*/ 3972673 h 6505575"/>
                  <a:gd name="connsiteX7" fmla="*/ 2611124 w 6505575"/>
                  <a:gd name="connsiteY7" fmla="*/ 3158236 h 6505575"/>
                  <a:gd name="connsiteX8" fmla="*/ 3309966 w 6505575"/>
                  <a:gd name="connsiteY8" fmla="*/ 3158236 h 6505575"/>
                  <a:gd name="connsiteX9" fmla="*/ 3309966 w 6505575"/>
                  <a:gd name="connsiteY9" fmla="*/ 2558910 h 6505575"/>
                  <a:gd name="connsiteX10" fmla="*/ 4354306 w 6505575"/>
                  <a:gd name="connsiteY10" fmla="*/ 1485534 h 6505575"/>
                  <a:gd name="connsiteX11" fmla="*/ 4980831 w 6505575"/>
                  <a:gd name="connsiteY11" fmla="*/ 1517547 h 6505575"/>
                  <a:gd name="connsiteX12" fmla="*/ 4980831 w 6505575"/>
                  <a:gd name="connsiteY12" fmla="*/ 2243985 h 6505575"/>
                  <a:gd name="connsiteX13" fmla="*/ 4553287 w 6505575"/>
                  <a:gd name="connsiteY13" fmla="*/ 2243985 h 6505575"/>
                  <a:gd name="connsiteX14" fmla="*/ 4150659 w 6505575"/>
                  <a:gd name="connsiteY14" fmla="*/ 2639515 h 6505575"/>
                  <a:gd name="connsiteX15" fmla="*/ 4150659 w 6505575"/>
                  <a:gd name="connsiteY15" fmla="*/ 3158236 h 6505575"/>
                  <a:gd name="connsiteX16" fmla="*/ 4957206 w 6505575"/>
                  <a:gd name="connsiteY16" fmla="*/ 3158236 h 6505575"/>
                  <a:gd name="connsiteX17" fmla="*/ 4852082 w 6505575"/>
                  <a:gd name="connsiteY17" fmla="*/ 3972673 h 6505575"/>
                  <a:gd name="connsiteX18" fmla="*/ 4150659 w 6505575"/>
                  <a:gd name="connsiteY18" fmla="*/ 3972673 h 6505575"/>
                  <a:gd name="connsiteX19" fmla="*/ 4150659 w 6505575"/>
                  <a:gd name="connsiteY19" fmla="*/ 6379903 h 6505575"/>
                  <a:gd name="connsiteX20" fmla="*/ 6505575 w 6505575"/>
                  <a:gd name="connsiteY20" fmla="*/ 3252788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505575" h="6505575">
                    <a:moveTo>
                      <a:pt x="6505575" y="3252788"/>
                    </a:moveTo>
                    <a:cubicBezTo>
                      <a:pt x="6505575" y="1456597"/>
                      <a:pt x="5048978" y="0"/>
                      <a:pt x="3252788" y="0"/>
                    </a:cubicBezTo>
                    <a:cubicBezTo>
                      <a:pt x="1456597" y="0"/>
                      <a:pt x="0" y="1456597"/>
                      <a:pt x="0" y="3252788"/>
                    </a:cubicBezTo>
                    <a:cubicBezTo>
                      <a:pt x="0" y="5048978"/>
                      <a:pt x="1456597" y="6505575"/>
                      <a:pt x="3252788" y="6505575"/>
                    </a:cubicBezTo>
                    <a:cubicBezTo>
                      <a:pt x="3271897" y="6505575"/>
                      <a:pt x="3290906" y="6505178"/>
                      <a:pt x="3309966" y="6504831"/>
                    </a:cubicBezTo>
                    <a:lnTo>
                      <a:pt x="3309966" y="3972673"/>
                    </a:lnTo>
                    <a:lnTo>
                      <a:pt x="2611124" y="3972673"/>
                    </a:lnTo>
                    <a:lnTo>
                      <a:pt x="2611124" y="3158236"/>
                    </a:lnTo>
                    <a:lnTo>
                      <a:pt x="3309966" y="3158236"/>
                    </a:lnTo>
                    <a:lnTo>
                      <a:pt x="3309966" y="2558910"/>
                    </a:lnTo>
                    <a:cubicBezTo>
                      <a:pt x="3309966" y="1863841"/>
                      <a:pt x="3734283" y="1485534"/>
                      <a:pt x="4354306" y="1485534"/>
                    </a:cubicBezTo>
                    <a:cubicBezTo>
                      <a:pt x="4651214" y="1485534"/>
                      <a:pt x="4906430" y="1507670"/>
                      <a:pt x="4980831" y="1517547"/>
                    </a:cubicBezTo>
                    <a:lnTo>
                      <a:pt x="4980831" y="2243985"/>
                    </a:lnTo>
                    <a:lnTo>
                      <a:pt x="4553287" y="2243985"/>
                    </a:lnTo>
                    <a:cubicBezTo>
                      <a:pt x="4215977" y="2243985"/>
                      <a:pt x="4150659" y="2404301"/>
                      <a:pt x="4150659" y="2639515"/>
                    </a:cubicBezTo>
                    <a:lnTo>
                      <a:pt x="4150659" y="3158236"/>
                    </a:lnTo>
                    <a:lnTo>
                      <a:pt x="4957206" y="3158236"/>
                    </a:lnTo>
                    <a:lnTo>
                      <a:pt x="4852082" y="3972673"/>
                    </a:lnTo>
                    <a:lnTo>
                      <a:pt x="4150659" y="3972673"/>
                    </a:lnTo>
                    <a:lnTo>
                      <a:pt x="4150659" y="6379903"/>
                    </a:lnTo>
                    <a:cubicBezTo>
                      <a:pt x="5510273" y="5990130"/>
                      <a:pt x="6505575" y="4737527"/>
                      <a:pt x="6505575" y="3252788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GB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Graphic 39"/>
              <p:cNvSpPr/>
              <p:nvPr/>
            </p:nvSpPr>
            <p:spPr>
              <a:xfrm>
                <a:off x="4310675" y="6319154"/>
                <a:ext cx="173012" cy="173012"/>
              </a:xfrm>
              <a:custGeom>
                <a:avLst/>
                <a:gdLst>
                  <a:gd name="connsiteX0" fmla="*/ 3252788 w 6505575"/>
                  <a:gd name="connsiteY0" fmla="*/ 0 h 6505575"/>
                  <a:gd name="connsiteX1" fmla="*/ 0 w 6505575"/>
                  <a:gd name="connsiteY1" fmla="*/ 3252788 h 6505575"/>
                  <a:gd name="connsiteX2" fmla="*/ 3252788 w 6505575"/>
                  <a:gd name="connsiteY2" fmla="*/ 6505575 h 6505575"/>
                  <a:gd name="connsiteX3" fmla="*/ 6505575 w 6505575"/>
                  <a:gd name="connsiteY3" fmla="*/ 3252788 h 6505575"/>
                  <a:gd name="connsiteX4" fmla="*/ 3252788 w 6505575"/>
                  <a:gd name="connsiteY4" fmla="*/ 0 h 6505575"/>
                  <a:gd name="connsiteX5" fmla="*/ 4737974 w 6505575"/>
                  <a:gd name="connsiteY5" fmla="*/ 2536178 h 6505575"/>
                  <a:gd name="connsiteX6" fmla="*/ 4740108 w 6505575"/>
                  <a:gd name="connsiteY6" fmla="*/ 2632665 h 6505575"/>
                  <a:gd name="connsiteX7" fmla="*/ 2615840 w 6505575"/>
                  <a:gd name="connsiteY7" fmla="*/ 4756934 h 6505575"/>
                  <a:gd name="connsiteX8" fmla="*/ 2615889 w 6505575"/>
                  <a:gd name="connsiteY8" fmla="*/ 4756934 h 6505575"/>
                  <a:gd name="connsiteX9" fmla="*/ 2615840 w 6505575"/>
                  <a:gd name="connsiteY9" fmla="*/ 4756934 h 6505575"/>
                  <a:gd name="connsiteX10" fmla="*/ 1471438 w 6505575"/>
                  <a:gd name="connsiteY10" fmla="*/ 4421560 h 6505575"/>
                  <a:gd name="connsiteX11" fmla="*/ 1649523 w 6505575"/>
                  <a:gd name="connsiteY11" fmla="*/ 4431884 h 6505575"/>
                  <a:gd name="connsiteX12" fmla="*/ 2576828 w 6505575"/>
                  <a:gd name="connsiteY12" fmla="*/ 4112293 h 6505575"/>
                  <a:gd name="connsiteX13" fmla="*/ 1879327 w 6505575"/>
                  <a:gd name="connsiteY13" fmla="*/ 3593721 h 6505575"/>
                  <a:gd name="connsiteX14" fmla="*/ 2019641 w 6505575"/>
                  <a:gd name="connsiteY14" fmla="*/ 3607221 h 6505575"/>
                  <a:gd name="connsiteX15" fmla="*/ 2216537 w 6505575"/>
                  <a:gd name="connsiteY15" fmla="*/ 3580915 h 6505575"/>
                  <a:gd name="connsiteX16" fmla="*/ 1617559 w 6505575"/>
                  <a:gd name="connsiteY16" fmla="*/ 2849068 h 6505575"/>
                  <a:gd name="connsiteX17" fmla="*/ 1617658 w 6505575"/>
                  <a:gd name="connsiteY17" fmla="*/ 2839538 h 6505575"/>
                  <a:gd name="connsiteX18" fmla="*/ 1955812 w 6505575"/>
                  <a:gd name="connsiteY18" fmla="*/ 2932899 h 6505575"/>
                  <a:gd name="connsiteX19" fmla="*/ 1623565 w 6505575"/>
                  <a:gd name="connsiteY19" fmla="*/ 2311437 h 6505575"/>
                  <a:gd name="connsiteX20" fmla="*/ 1724668 w 6505575"/>
                  <a:gd name="connsiteY20" fmla="*/ 1936157 h 6505575"/>
                  <a:gd name="connsiteX21" fmla="*/ 3263608 w 6505575"/>
                  <a:gd name="connsiteY21" fmla="*/ 2716248 h 6505575"/>
                  <a:gd name="connsiteX22" fmla="*/ 3244201 w 6505575"/>
                  <a:gd name="connsiteY22" fmla="*/ 2546005 h 6505575"/>
                  <a:gd name="connsiteX23" fmla="*/ 3990889 w 6505575"/>
                  <a:gd name="connsiteY23" fmla="*/ 1799466 h 6505575"/>
                  <a:gd name="connsiteX24" fmla="*/ 4535866 w 6505575"/>
                  <a:gd name="connsiteY24" fmla="*/ 2035375 h 6505575"/>
                  <a:gd name="connsiteX25" fmla="*/ 5009966 w 6505575"/>
                  <a:gd name="connsiteY25" fmla="*/ 1854162 h 6505575"/>
                  <a:gd name="connsiteX26" fmla="*/ 4681640 w 6505575"/>
                  <a:gd name="connsiteY26" fmla="*/ 2267114 h 6505575"/>
                  <a:gd name="connsiteX27" fmla="*/ 5110375 w 6505575"/>
                  <a:gd name="connsiteY27" fmla="*/ 2149532 h 6505575"/>
                  <a:gd name="connsiteX28" fmla="*/ 4737974 w 6505575"/>
                  <a:gd name="connsiteY28" fmla="*/ 2536178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505575" h="6505575">
                    <a:moveTo>
                      <a:pt x="3252788" y="0"/>
                    </a:moveTo>
                    <a:cubicBezTo>
                      <a:pt x="1456597" y="0"/>
                      <a:pt x="0" y="1456597"/>
                      <a:pt x="0" y="3252788"/>
                    </a:cubicBezTo>
                    <a:cubicBezTo>
                      <a:pt x="0" y="5048978"/>
                      <a:pt x="1456597" y="6505575"/>
                      <a:pt x="3252788" y="6505575"/>
                    </a:cubicBezTo>
                    <a:cubicBezTo>
                      <a:pt x="5048978" y="6505575"/>
                      <a:pt x="6505575" y="5048978"/>
                      <a:pt x="6505575" y="3252788"/>
                    </a:cubicBezTo>
                    <a:cubicBezTo>
                      <a:pt x="6505575" y="1456597"/>
                      <a:pt x="5048978" y="0"/>
                      <a:pt x="3252788" y="0"/>
                    </a:cubicBezTo>
                    <a:close/>
                    <a:moveTo>
                      <a:pt x="4737974" y="2536178"/>
                    </a:moveTo>
                    <a:cubicBezTo>
                      <a:pt x="4739413" y="2568191"/>
                      <a:pt x="4740108" y="2600354"/>
                      <a:pt x="4740108" y="2632665"/>
                    </a:cubicBezTo>
                    <a:cubicBezTo>
                      <a:pt x="4740108" y="3619232"/>
                      <a:pt x="3989152" y="4756884"/>
                      <a:pt x="2615840" y="4756934"/>
                    </a:cubicBezTo>
                    <a:lnTo>
                      <a:pt x="2615889" y="4756934"/>
                    </a:lnTo>
                    <a:lnTo>
                      <a:pt x="2615840" y="4756934"/>
                    </a:lnTo>
                    <a:cubicBezTo>
                      <a:pt x="2194202" y="4756934"/>
                      <a:pt x="1801849" y="4633346"/>
                      <a:pt x="1471438" y="4421560"/>
                    </a:cubicBezTo>
                    <a:cubicBezTo>
                      <a:pt x="1529856" y="4428459"/>
                      <a:pt x="1589318" y="4431884"/>
                      <a:pt x="1649523" y="4431884"/>
                    </a:cubicBezTo>
                    <a:cubicBezTo>
                      <a:pt x="1999341" y="4431884"/>
                      <a:pt x="2321264" y="4312564"/>
                      <a:pt x="2576828" y="4112293"/>
                    </a:cubicBezTo>
                    <a:cubicBezTo>
                      <a:pt x="2249990" y="4106237"/>
                      <a:pt x="1974425" y="3890381"/>
                      <a:pt x="1879327" y="3593721"/>
                    </a:cubicBezTo>
                    <a:cubicBezTo>
                      <a:pt x="1924841" y="3602456"/>
                      <a:pt x="1971645" y="3607221"/>
                      <a:pt x="2019641" y="3607221"/>
                    </a:cubicBezTo>
                    <a:cubicBezTo>
                      <a:pt x="2087788" y="3607221"/>
                      <a:pt x="2153800" y="3598039"/>
                      <a:pt x="2216537" y="3580915"/>
                    </a:cubicBezTo>
                    <a:cubicBezTo>
                      <a:pt x="1874909" y="3512520"/>
                      <a:pt x="1617559" y="3210599"/>
                      <a:pt x="1617559" y="2849068"/>
                    </a:cubicBezTo>
                    <a:cubicBezTo>
                      <a:pt x="1617559" y="2845693"/>
                      <a:pt x="1617559" y="2842665"/>
                      <a:pt x="1617658" y="2839538"/>
                    </a:cubicBezTo>
                    <a:cubicBezTo>
                      <a:pt x="1718266" y="2895475"/>
                      <a:pt x="1833316" y="2929127"/>
                      <a:pt x="1955812" y="2932899"/>
                    </a:cubicBezTo>
                    <a:cubicBezTo>
                      <a:pt x="1755342" y="2799137"/>
                      <a:pt x="1623565" y="2570475"/>
                      <a:pt x="1623565" y="2311437"/>
                    </a:cubicBezTo>
                    <a:cubicBezTo>
                      <a:pt x="1623565" y="2174647"/>
                      <a:pt x="1660542" y="2046493"/>
                      <a:pt x="1724668" y="1936157"/>
                    </a:cubicBezTo>
                    <a:cubicBezTo>
                      <a:pt x="2092850" y="2387922"/>
                      <a:pt x="2643089" y="2685029"/>
                      <a:pt x="3263608" y="2716248"/>
                    </a:cubicBezTo>
                    <a:cubicBezTo>
                      <a:pt x="3250802" y="2661552"/>
                      <a:pt x="3244201" y="2604573"/>
                      <a:pt x="3244201" y="2546005"/>
                    </a:cubicBezTo>
                    <a:cubicBezTo>
                      <a:pt x="3244201" y="2133848"/>
                      <a:pt x="3578583" y="1799466"/>
                      <a:pt x="3990889" y="1799466"/>
                    </a:cubicBezTo>
                    <a:cubicBezTo>
                      <a:pt x="4205654" y="1799466"/>
                      <a:pt x="4399622" y="1890246"/>
                      <a:pt x="4535866" y="2035375"/>
                    </a:cubicBezTo>
                    <a:cubicBezTo>
                      <a:pt x="4705960" y="2001822"/>
                      <a:pt x="4865681" y="1939681"/>
                      <a:pt x="5009966" y="1854162"/>
                    </a:cubicBezTo>
                    <a:cubicBezTo>
                      <a:pt x="4954128" y="2028426"/>
                      <a:pt x="4835802" y="2174647"/>
                      <a:pt x="4681640" y="2267114"/>
                    </a:cubicBezTo>
                    <a:cubicBezTo>
                      <a:pt x="4832675" y="2249047"/>
                      <a:pt x="4976612" y="2208993"/>
                      <a:pt x="5110375" y="2149532"/>
                    </a:cubicBezTo>
                    <a:cubicBezTo>
                      <a:pt x="5010462" y="2299277"/>
                      <a:pt x="4883748" y="2430806"/>
                      <a:pt x="4737974" y="2536178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GB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: Shape 18"/>
              <p:cNvSpPr/>
              <p:nvPr/>
            </p:nvSpPr>
            <p:spPr>
              <a:xfrm>
                <a:off x="4612172" y="6319154"/>
                <a:ext cx="173012" cy="173012"/>
              </a:xfrm>
              <a:custGeom>
                <a:avLst/>
                <a:gdLst>
                  <a:gd name="connsiteX0" fmla="*/ 2847628 w 6505575"/>
                  <a:gd name="connsiteY0" fmla="*/ 2643386 h 6505575"/>
                  <a:gd name="connsiteX1" fmla="*/ 3905718 w 6505575"/>
                  <a:gd name="connsiteY1" fmla="*/ 3252787 h 6505575"/>
                  <a:gd name="connsiteX2" fmla="*/ 2847628 w 6505575"/>
                  <a:gd name="connsiteY2" fmla="*/ 3862189 h 6505575"/>
                  <a:gd name="connsiteX3" fmla="*/ 3252788 w 6505575"/>
                  <a:gd name="connsiteY3" fmla="*/ 1829693 h 6505575"/>
                  <a:gd name="connsiteX4" fmla="*/ 1662279 w 6505575"/>
                  <a:gd name="connsiteY4" fmla="*/ 1913425 h 6505575"/>
                  <a:gd name="connsiteX5" fmla="*/ 1303974 w 6505575"/>
                  <a:gd name="connsiteY5" fmla="*/ 2275055 h 6505575"/>
                  <a:gd name="connsiteX6" fmla="*/ 1220242 w 6505575"/>
                  <a:gd name="connsiteY6" fmla="*/ 3252788 h 6505575"/>
                  <a:gd name="connsiteX7" fmla="*/ 1303974 w 6505575"/>
                  <a:gd name="connsiteY7" fmla="*/ 4230520 h 6505575"/>
                  <a:gd name="connsiteX8" fmla="*/ 1662279 w 6505575"/>
                  <a:gd name="connsiteY8" fmla="*/ 4588825 h 6505575"/>
                  <a:gd name="connsiteX9" fmla="*/ 3252788 w 6505575"/>
                  <a:gd name="connsiteY9" fmla="*/ 4675882 h 6505575"/>
                  <a:gd name="connsiteX10" fmla="*/ 4843296 w 6505575"/>
                  <a:gd name="connsiteY10" fmla="*/ 4592150 h 6505575"/>
                  <a:gd name="connsiteX11" fmla="*/ 5201601 w 6505575"/>
                  <a:gd name="connsiteY11" fmla="*/ 4233895 h 6505575"/>
                  <a:gd name="connsiteX12" fmla="*/ 5285284 w 6505575"/>
                  <a:gd name="connsiteY12" fmla="*/ 3256113 h 6505575"/>
                  <a:gd name="connsiteX13" fmla="*/ 5201601 w 6505575"/>
                  <a:gd name="connsiteY13" fmla="*/ 2275055 h 6505575"/>
                  <a:gd name="connsiteX14" fmla="*/ 4843296 w 6505575"/>
                  <a:gd name="connsiteY14" fmla="*/ 1916750 h 6505575"/>
                  <a:gd name="connsiteX15" fmla="*/ 3252788 w 6505575"/>
                  <a:gd name="connsiteY15" fmla="*/ 1829693 h 6505575"/>
                  <a:gd name="connsiteX16" fmla="*/ 3252788 w 6505575"/>
                  <a:gd name="connsiteY16" fmla="*/ 0 h 6505575"/>
                  <a:gd name="connsiteX17" fmla="*/ 6505575 w 6505575"/>
                  <a:gd name="connsiteY17" fmla="*/ 3252788 h 6505575"/>
                  <a:gd name="connsiteX18" fmla="*/ 3252788 w 6505575"/>
                  <a:gd name="connsiteY18" fmla="*/ 6505575 h 6505575"/>
                  <a:gd name="connsiteX19" fmla="*/ 0 w 6505575"/>
                  <a:gd name="connsiteY19" fmla="*/ 3252788 h 6505575"/>
                  <a:gd name="connsiteX20" fmla="*/ 3252788 w 6505575"/>
                  <a:gd name="connsiteY20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505575" h="6505575">
                    <a:moveTo>
                      <a:pt x="2847628" y="2643386"/>
                    </a:moveTo>
                    <a:lnTo>
                      <a:pt x="3905718" y="3252787"/>
                    </a:lnTo>
                    <a:lnTo>
                      <a:pt x="2847628" y="3862189"/>
                    </a:lnTo>
                    <a:close/>
                    <a:moveTo>
                      <a:pt x="3252788" y="1829693"/>
                    </a:moveTo>
                    <a:cubicBezTo>
                      <a:pt x="3252788" y="1829693"/>
                      <a:pt x="1980381" y="1829693"/>
                      <a:pt x="1662279" y="1913425"/>
                    </a:cubicBezTo>
                    <a:cubicBezTo>
                      <a:pt x="1491490" y="1960279"/>
                      <a:pt x="1350828" y="2100941"/>
                      <a:pt x="1303974" y="2275055"/>
                    </a:cubicBezTo>
                    <a:cubicBezTo>
                      <a:pt x="1220242" y="2593157"/>
                      <a:pt x="1220242" y="3252788"/>
                      <a:pt x="1220242" y="3252788"/>
                    </a:cubicBezTo>
                    <a:cubicBezTo>
                      <a:pt x="1220242" y="3252788"/>
                      <a:pt x="1220242" y="3915793"/>
                      <a:pt x="1303974" y="4230520"/>
                    </a:cubicBezTo>
                    <a:cubicBezTo>
                      <a:pt x="1350878" y="4404635"/>
                      <a:pt x="1488164" y="4541971"/>
                      <a:pt x="1662279" y="4588825"/>
                    </a:cubicBezTo>
                    <a:cubicBezTo>
                      <a:pt x="1983706" y="4675882"/>
                      <a:pt x="3252788" y="4675882"/>
                      <a:pt x="3252788" y="4675882"/>
                    </a:cubicBezTo>
                    <a:cubicBezTo>
                      <a:pt x="3252788" y="4675882"/>
                      <a:pt x="4525195" y="4675882"/>
                      <a:pt x="4843296" y="4592150"/>
                    </a:cubicBezTo>
                    <a:cubicBezTo>
                      <a:pt x="5017411" y="4545296"/>
                      <a:pt x="5154698" y="4408010"/>
                      <a:pt x="5201601" y="4233895"/>
                    </a:cubicBezTo>
                    <a:cubicBezTo>
                      <a:pt x="5285284" y="3915793"/>
                      <a:pt x="5285284" y="3256113"/>
                      <a:pt x="5285284" y="3256113"/>
                    </a:cubicBezTo>
                    <a:cubicBezTo>
                      <a:pt x="5285284" y="3256113"/>
                      <a:pt x="5288659" y="2593157"/>
                      <a:pt x="5201601" y="2275055"/>
                    </a:cubicBezTo>
                    <a:cubicBezTo>
                      <a:pt x="5154698" y="2100941"/>
                      <a:pt x="5017411" y="1963604"/>
                      <a:pt x="4843296" y="1916750"/>
                    </a:cubicBezTo>
                    <a:cubicBezTo>
                      <a:pt x="4525195" y="1829693"/>
                      <a:pt x="3252788" y="1829693"/>
                      <a:pt x="3252788" y="1829693"/>
                    </a:cubicBezTo>
                    <a:close/>
                    <a:moveTo>
                      <a:pt x="3252788" y="0"/>
                    </a:moveTo>
                    <a:cubicBezTo>
                      <a:pt x="5048978" y="0"/>
                      <a:pt x="6505575" y="1456597"/>
                      <a:pt x="6505575" y="3252788"/>
                    </a:cubicBezTo>
                    <a:cubicBezTo>
                      <a:pt x="6505575" y="5048978"/>
                      <a:pt x="5048978" y="6505575"/>
                      <a:pt x="3252788" y="6505575"/>
                    </a:cubicBezTo>
                    <a:cubicBezTo>
                      <a:pt x="1456597" y="6505575"/>
                      <a:pt x="0" y="5048978"/>
                      <a:pt x="0" y="3252788"/>
                    </a:cubicBezTo>
                    <a:cubicBezTo>
                      <a:pt x="0" y="1456597"/>
                      <a:pt x="1456597" y="0"/>
                      <a:pt x="32527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GB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>
                <a:off x="4009175" y="6319154"/>
                <a:ext cx="173012" cy="173012"/>
              </a:xfrm>
              <a:custGeom>
                <a:avLst/>
                <a:gdLst>
                  <a:gd name="connsiteX0" fmla="*/ 3252789 w 6505575"/>
                  <a:gd name="connsiteY0" fmla="*/ 2630184 h 6505575"/>
                  <a:gd name="connsiteX1" fmla="*/ 3875393 w 6505575"/>
                  <a:gd name="connsiteY1" fmla="*/ 3252789 h 6505575"/>
                  <a:gd name="connsiteX2" fmla="*/ 3252789 w 6505575"/>
                  <a:gd name="connsiteY2" fmla="*/ 3875393 h 6505575"/>
                  <a:gd name="connsiteX3" fmla="*/ 2630184 w 6505575"/>
                  <a:gd name="connsiteY3" fmla="*/ 3252789 h 6505575"/>
                  <a:gd name="connsiteX4" fmla="*/ 3252789 w 6505575"/>
                  <a:gd name="connsiteY4" fmla="*/ 2630184 h 6505575"/>
                  <a:gd name="connsiteX5" fmla="*/ 3252788 w 6505575"/>
                  <a:gd name="connsiteY5" fmla="*/ 2293668 h 6505575"/>
                  <a:gd name="connsiteX6" fmla="*/ 2293619 w 6505575"/>
                  <a:gd name="connsiteY6" fmla="*/ 3252787 h 6505575"/>
                  <a:gd name="connsiteX7" fmla="*/ 3252788 w 6505575"/>
                  <a:gd name="connsiteY7" fmla="*/ 4211907 h 6505575"/>
                  <a:gd name="connsiteX8" fmla="*/ 4211908 w 6505575"/>
                  <a:gd name="connsiteY8" fmla="*/ 3252787 h 6505575"/>
                  <a:gd name="connsiteX9" fmla="*/ 3252788 w 6505575"/>
                  <a:gd name="connsiteY9" fmla="*/ 2293668 h 6505575"/>
                  <a:gd name="connsiteX10" fmla="*/ 4249828 w 6505575"/>
                  <a:gd name="connsiteY10" fmla="*/ 2031602 h 6505575"/>
                  <a:gd name="connsiteX11" fmla="*/ 4025682 w 6505575"/>
                  <a:gd name="connsiteY11" fmla="*/ 2255747 h 6505575"/>
                  <a:gd name="connsiteX12" fmla="*/ 4249828 w 6505575"/>
                  <a:gd name="connsiteY12" fmla="*/ 2479893 h 6505575"/>
                  <a:gd name="connsiteX13" fmla="*/ 4473973 w 6505575"/>
                  <a:gd name="connsiteY13" fmla="*/ 2255747 h 6505575"/>
                  <a:gd name="connsiteX14" fmla="*/ 4249828 w 6505575"/>
                  <a:gd name="connsiteY14" fmla="*/ 2031602 h 6505575"/>
                  <a:gd name="connsiteX15" fmla="*/ 3252788 w 6505575"/>
                  <a:gd name="connsiteY15" fmla="*/ 1721541 h 6505575"/>
                  <a:gd name="connsiteX16" fmla="*/ 4007566 w 6505575"/>
                  <a:gd name="connsiteY16" fmla="*/ 1732460 h 6505575"/>
                  <a:gd name="connsiteX17" fmla="*/ 4354356 w 6505575"/>
                  <a:gd name="connsiteY17" fmla="*/ 1796736 h 6505575"/>
                  <a:gd name="connsiteX18" fmla="*/ 4569121 w 6505575"/>
                  <a:gd name="connsiteY18" fmla="*/ 1936454 h 6505575"/>
                  <a:gd name="connsiteX19" fmla="*/ 4708839 w 6505575"/>
                  <a:gd name="connsiteY19" fmla="*/ 2151219 h 6505575"/>
                  <a:gd name="connsiteX20" fmla="*/ 4773164 w 6505575"/>
                  <a:gd name="connsiteY20" fmla="*/ 2498059 h 6505575"/>
                  <a:gd name="connsiteX21" fmla="*/ 4784034 w 6505575"/>
                  <a:gd name="connsiteY21" fmla="*/ 3252837 h 6505575"/>
                  <a:gd name="connsiteX22" fmla="*/ 4773164 w 6505575"/>
                  <a:gd name="connsiteY22" fmla="*/ 4007615 h 6505575"/>
                  <a:gd name="connsiteX23" fmla="*/ 4708839 w 6505575"/>
                  <a:gd name="connsiteY23" fmla="*/ 4354405 h 6505575"/>
                  <a:gd name="connsiteX24" fmla="*/ 4354356 w 6505575"/>
                  <a:gd name="connsiteY24" fmla="*/ 4708888 h 6505575"/>
                  <a:gd name="connsiteX25" fmla="*/ 4007516 w 6505575"/>
                  <a:gd name="connsiteY25" fmla="*/ 4773213 h 6505575"/>
                  <a:gd name="connsiteX26" fmla="*/ 3252738 w 6505575"/>
                  <a:gd name="connsiteY26" fmla="*/ 4784083 h 6505575"/>
                  <a:gd name="connsiteX27" fmla="*/ 2498010 w 6505575"/>
                  <a:gd name="connsiteY27" fmla="*/ 4773213 h 6505575"/>
                  <a:gd name="connsiteX28" fmla="*/ 2151170 w 6505575"/>
                  <a:gd name="connsiteY28" fmla="*/ 4708888 h 6505575"/>
                  <a:gd name="connsiteX29" fmla="*/ 1936405 w 6505575"/>
                  <a:gd name="connsiteY29" fmla="*/ 4569170 h 6505575"/>
                  <a:gd name="connsiteX30" fmla="*/ 1796687 w 6505575"/>
                  <a:gd name="connsiteY30" fmla="*/ 4354405 h 6505575"/>
                  <a:gd name="connsiteX31" fmla="*/ 1732411 w 6505575"/>
                  <a:gd name="connsiteY31" fmla="*/ 4007615 h 6505575"/>
                  <a:gd name="connsiteX32" fmla="*/ 1721492 w 6505575"/>
                  <a:gd name="connsiteY32" fmla="*/ 3252837 h 6505575"/>
                  <a:gd name="connsiteX33" fmla="*/ 1732411 w 6505575"/>
                  <a:gd name="connsiteY33" fmla="*/ 2498059 h 6505575"/>
                  <a:gd name="connsiteX34" fmla="*/ 1796687 w 6505575"/>
                  <a:gd name="connsiteY34" fmla="*/ 2151219 h 6505575"/>
                  <a:gd name="connsiteX35" fmla="*/ 1936455 w 6505575"/>
                  <a:gd name="connsiteY35" fmla="*/ 1936454 h 6505575"/>
                  <a:gd name="connsiteX36" fmla="*/ 2151220 w 6505575"/>
                  <a:gd name="connsiteY36" fmla="*/ 1796736 h 6505575"/>
                  <a:gd name="connsiteX37" fmla="*/ 2498010 w 6505575"/>
                  <a:gd name="connsiteY37" fmla="*/ 1732411 h 6505575"/>
                  <a:gd name="connsiteX38" fmla="*/ 3252788 w 6505575"/>
                  <a:gd name="connsiteY38" fmla="*/ 1721541 h 6505575"/>
                  <a:gd name="connsiteX39" fmla="*/ 3252788 w 6505575"/>
                  <a:gd name="connsiteY39" fmla="*/ 1384976 h 6505575"/>
                  <a:gd name="connsiteX40" fmla="*/ 2482722 w 6505575"/>
                  <a:gd name="connsiteY40" fmla="*/ 1396243 h 6505575"/>
                  <a:gd name="connsiteX41" fmla="*/ 2029319 w 6505575"/>
                  <a:gd name="connsiteY41" fmla="*/ 1483052 h 6505575"/>
                  <a:gd name="connsiteX42" fmla="*/ 1698511 w 6505575"/>
                  <a:gd name="connsiteY42" fmla="*/ 1698511 h 6505575"/>
                  <a:gd name="connsiteX43" fmla="*/ 1483002 w 6505575"/>
                  <a:gd name="connsiteY43" fmla="*/ 2029319 h 6505575"/>
                  <a:gd name="connsiteX44" fmla="*/ 1396243 w 6505575"/>
                  <a:gd name="connsiteY44" fmla="*/ 2482722 h 6505575"/>
                  <a:gd name="connsiteX45" fmla="*/ 1384976 w 6505575"/>
                  <a:gd name="connsiteY45" fmla="*/ 3252788 h 6505575"/>
                  <a:gd name="connsiteX46" fmla="*/ 1396292 w 6505575"/>
                  <a:gd name="connsiteY46" fmla="*/ 4022903 h 6505575"/>
                  <a:gd name="connsiteX47" fmla="*/ 1483102 w 6505575"/>
                  <a:gd name="connsiteY47" fmla="*/ 4476256 h 6505575"/>
                  <a:gd name="connsiteX48" fmla="*/ 1698511 w 6505575"/>
                  <a:gd name="connsiteY48" fmla="*/ 4807064 h 6505575"/>
                  <a:gd name="connsiteX49" fmla="*/ 2029369 w 6505575"/>
                  <a:gd name="connsiteY49" fmla="*/ 5022523 h 6505575"/>
                  <a:gd name="connsiteX50" fmla="*/ 2482722 w 6505575"/>
                  <a:gd name="connsiteY50" fmla="*/ 5109332 h 6505575"/>
                  <a:gd name="connsiteX51" fmla="*/ 3252837 w 6505575"/>
                  <a:gd name="connsiteY51" fmla="*/ 5120599 h 6505575"/>
                  <a:gd name="connsiteX52" fmla="*/ 4022903 w 6505575"/>
                  <a:gd name="connsiteY52" fmla="*/ 5109332 h 6505575"/>
                  <a:gd name="connsiteX53" fmla="*/ 4476256 w 6505575"/>
                  <a:gd name="connsiteY53" fmla="*/ 5022523 h 6505575"/>
                  <a:gd name="connsiteX54" fmla="*/ 5022523 w 6505575"/>
                  <a:gd name="connsiteY54" fmla="*/ 4476256 h 6505575"/>
                  <a:gd name="connsiteX55" fmla="*/ 5109332 w 6505575"/>
                  <a:gd name="connsiteY55" fmla="*/ 4022853 h 6505575"/>
                  <a:gd name="connsiteX56" fmla="*/ 5120599 w 6505575"/>
                  <a:gd name="connsiteY56" fmla="*/ 3252788 h 6505575"/>
                  <a:gd name="connsiteX57" fmla="*/ 5109382 w 6505575"/>
                  <a:gd name="connsiteY57" fmla="*/ 2482722 h 6505575"/>
                  <a:gd name="connsiteX58" fmla="*/ 5022523 w 6505575"/>
                  <a:gd name="connsiteY58" fmla="*/ 2029319 h 6505575"/>
                  <a:gd name="connsiteX59" fmla="*/ 4807114 w 6505575"/>
                  <a:gd name="connsiteY59" fmla="*/ 1698511 h 6505575"/>
                  <a:gd name="connsiteX60" fmla="*/ 4476256 w 6505575"/>
                  <a:gd name="connsiteY60" fmla="*/ 1483002 h 6505575"/>
                  <a:gd name="connsiteX61" fmla="*/ 4022853 w 6505575"/>
                  <a:gd name="connsiteY61" fmla="*/ 1396292 h 6505575"/>
                  <a:gd name="connsiteX62" fmla="*/ 3252788 w 6505575"/>
                  <a:gd name="connsiteY62" fmla="*/ 1384976 h 6505575"/>
                  <a:gd name="connsiteX63" fmla="*/ 3252788 w 6505575"/>
                  <a:gd name="connsiteY63" fmla="*/ 0 h 6505575"/>
                  <a:gd name="connsiteX64" fmla="*/ 6505575 w 6505575"/>
                  <a:gd name="connsiteY64" fmla="*/ 3252788 h 6505575"/>
                  <a:gd name="connsiteX65" fmla="*/ 3252788 w 6505575"/>
                  <a:gd name="connsiteY65" fmla="*/ 6505575 h 6505575"/>
                  <a:gd name="connsiteX66" fmla="*/ 0 w 6505575"/>
                  <a:gd name="connsiteY66" fmla="*/ 3252788 h 6505575"/>
                  <a:gd name="connsiteX67" fmla="*/ 3252788 w 6505575"/>
                  <a:gd name="connsiteY67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6505575" h="6505575">
                    <a:moveTo>
                      <a:pt x="3252789" y="2630184"/>
                    </a:moveTo>
                    <a:cubicBezTo>
                      <a:pt x="3596650" y="2630184"/>
                      <a:pt x="3875393" y="2908927"/>
                      <a:pt x="3875393" y="3252789"/>
                    </a:cubicBezTo>
                    <a:cubicBezTo>
                      <a:pt x="3875393" y="3596650"/>
                      <a:pt x="3596650" y="3875393"/>
                      <a:pt x="3252789" y="3875393"/>
                    </a:cubicBezTo>
                    <a:cubicBezTo>
                      <a:pt x="2908926" y="3875393"/>
                      <a:pt x="2630184" y="3596650"/>
                      <a:pt x="2630184" y="3252789"/>
                    </a:cubicBezTo>
                    <a:cubicBezTo>
                      <a:pt x="2630184" y="2908927"/>
                      <a:pt x="2908926" y="2630184"/>
                      <a:pt x="3252789" y="2630184"/>
                    </a:cubicBezTo>
                    <a:close/>
                    <a:moveTo>
                      <a:pt x="3252788" y="2293668"/>
                    </a:moveTo>
                    <a:cubicBezTo>
                      <a:pt x="2723048" y="2293668"/>
                      <a:pt x="2293619" y="2723048"/>
                      <a:pt x="2293619" y="3252787"/>
                    </a:cubicBezTo>
                    <a:cubicBezTo>
                      <a:pt x="2293619" y="3782527"/>
                      <a:pt x="2723048" y="4211907"/>
                      <a:pt x="3252788" y="4211907"/>
                    </a:cubicBezTo>
                    <a:cubicBezTo>
                      <a:pt x="3782478" y="4211907"/>
                      <a:pt x="4211908" y="3782527"/>
                      <a:pt x="4211908" y="3252787"/>
                    </a:cubicBezTo>
                    <a:cubicBezTo>
                      <a:pt x="4211908" y="2723048"/>
                      <a:pt x="3782478" y="2293668"/>
                      <a:pt x="3252788" y="2293668"/>
                    </a:cubicBezTo>
                    <a:close/>
                    <a:moveTo>
                      <a:pt x="4249828" y="2031602"/>
                    </a:moveTo>
                    <a:cubicBezTo>
                      <a:pt x="4126041" y="2031602"/>
                      <a:pt x="4025682" y="2131961"/>
                      <a:pt x="4025682" y="2255747"/>
                    </a:cubicBezTo>
                    <a:cubicBezTo>
                      <a:pt x="4025682" y="2379534"/>
                      <a:pt x="4126041" y="2479893"/>
                      <a:pt x="4249828" y="2479893"/>
                    </a:cubicBezTo>
                    <a:cubicBezTo>
                      <a:pt x="4373614" y="2479893"/>
                      <a:pt x="4473923" y="2379534"/>
                      <a:pt x="4473973" y="2255747"/>
                    </a:cubicBezTo>
                    <a:cubicBezTo>
                      <a:pt x="4473973" y="2131961"/>
                      <a:pt x="4373614" y="2031602"/>
                      <a:pt x="4249828" y="2031602"/>
                    </a:cubicBezTo>
                    <a:close/>
                    <a:moveTo>
                      <a:pt x="3252788" y="1721541"/>
                    </a:moveTo>
                    <a:cubicBezTo>
                      <a:pt x="3751506" y="1721541"/>
                      <a:pt x="3810570" y="1723477"/>
                      <a:pt x="4007566" y="1732460"/>
                    </a:cubicBezTo>
                    <a:cubicBezTo>
                      <a:pt x="4189672" y="1740749"/>
                      <a:pt x="4288542" y="1771175"/>
                      <a:pt x="4354356" y="1796736"/>
                    </a:cubicBezTo>
                    <a:cubicBezTo>
                      <a:pt x="4435507" y="1826665"/>
                      <a:pt x="4508865" y="1874412"/>
                      <a:pt x="4569121" y="1936454"/>
                    </a:cubicBezTo>
                    <a:cubicBezTo>
                      <a:pt x="4631163" y="1996710"/>
                      <a:pt x="4678910" y="2070118"/>
                      <a:pt x="4708839" y="2151219"/>
                    </a:cubicBezTo>
                    <a:cubicBezTo>
                      <a:pt x="4734450" y="2217033"/>
                      <a:pt x="4764875" y="2315953"/>
                      <a:pt x="4773164" y="2498059"/>
                    </a:cubicBezTo>
                    <a:cubicBezTo>
                      <a:pt x="4782148" y="2695005"/>
                      <a:pt x="4784034" y="2754069"/>
                      <a:pt x="4784034" y="3252837"/>
                    </a:cubicBezTo>
                    <a:cubicBezTo>
                      <a:pt x="4784034" y="3751555"/>
                      <a:pt x="4782148" y="3810619"/>
                      <a:pt x="4773164" y="4007615"/>
                    </a:cubicBezTo>
                    <a:cubicBezTo>
                      <a:pt x="4764826" y="4189721"/>
                      <a:pt x="4734400" y="4288591"/>
                      <a:pt x="4708839" y="4354405"/>
                    </a:cubicBezTo>
                    <a:cubicBezTo>
                      <a:pt x="4646003" y="4517302"/>
                      <a:pt x="4517253" y="4646052"/>
                      <a:pt x="4354356" y="4708888"/>
                    </a:cubicBezTo>
                    <a:cubicBezTo>
                      <a:pt x="4288542" y="4734499"/>
                      <a:pt x="4189622" y="4764924"/>
                      <a:pt x="4007516" y="4773213"/>
                    </a:cubicBezTo>
                    <a:cubicBezTo>
                      <a:pt x="3810620" y="4782197"/>
                      <a:pt x="3751556" y="4784083"/>
                      <a:pt x="3252738" y="4784083"/>
                    </a:cubicBezTo>
                    <a:cubicBezTo>
                      <a:pt x="2753970" y="4784083"/>
                      <a:pt x="2694956" y="4782197"/>
                      <a:pt x="2498010" y="4773213"/>
                    </a:cubicBezTo>
                    <a:cubicBezTo>
                      <a:pt x="2315904" y="4764924"/>
                      <a:pt x="2216984" y="4734499"/>
                      <a:pt x="2151170" y="4708888"/>
                    </a:cubicBezTo>
                    <a:cubicBezTo>
                      <a:pt x="2070019" y="4678959"/>
                      <a:pt x="1996661" y="4631212"/>
                      <a:pt x="1936405" y="4569170"/>
                    </a:cubicBezTo>
                    <a:cubicBezTo>
                      <a:pt x="1874363" y="4508914"/>
                      <a:pt x="1826666" y="4435556"/>
                      <a:pt x="1796687" y="4354405"/>
                    </a:cubicBezTo>
                    <a:cubicBezTo>
                      <a:pt x="1771126" y="4288591"/>
                      <a:pt x="1740700" y="4189721"/>
                      <a:pt x="1732411" y="4007615"/>
                    </a:cubicBezTo>
                    <a:cubicBezTo>
                      <a:pt x="1723428" y="3810619"/>
                      <a:pt x="1721492" y="3751555"/>
                      <a:pt x="1721492" y="3252837"/>
                    </a:cubicBezTo>
                    <a:cubicBezTo>
                      <a:pt x="1721492" y="2754069"/>
                      <a:pt x="1723428" y="2695005"/>
                      <a:pt x="1732411" y="2498059"/>
                    </a:cubicBezTo>
                    <a:cubicBezTo>
                      <a:pt x="1740700" y="2315953"/>
                      <a:pt x="1771126" y="2217033"/>
                      <a:pt x="1796687" y="2151219"/>
                    </a:cubicBezTo>
                    <a:cubicBezTo>
                      <a:pt x="1826666" y="2070068"/>
                      <a:pt x="1874413" y="1996710"/>
                      <a:pt x="1936455" y="1936454"/>
                    </a:cubicBezTo>
                    <a:cubicBezTo>
                      <a:pt x="1996661" y="1874412"/>
                      <a:pt x="2070069" y="1826665"/>
                      <a:pt x="2151220" y="1796736"/>
                    </a:cubicBezTo>
                    <a:cubicBezTo>
                      <a:pt x="2216984" y="1771175"/>
                      <a:pt x="2315904" y="1740749"/>
                      <a:pt x="2498010" y="1732411"/>
                    </a:cubicBezTo>
                    <a:cubicBezTo>
                      <a:pt x="2694956" y="1723427"/>
                      <a:pt x="2754020" y="1721541"/>
                      <a:pt x="3252788" y="1721541"/>
                    </a:cubicBezTo>
                    <a:close/>
                    <a:moveTo>
                      <a:pt x="3252788" y="1384976"/>
                    </a:moveTo>
                    <a:cubicBezTo>
                      <a:pt x="2745532" y="1384976"/>
                      <a:pt x="2681902" y="1387160"/>
                      <a:pt x="2482722" y="1396243"/>
                    </a:cubicBezTo>
                    <a:cubicBezTo>
                      <a:pt x="2283890" y="1405326"/>
                      <a:pt x="2148142" y="1436893"/>
                      <a:pt x="2029319" y="1483052"/>
                    </a:cubicBezTo>
                    <a:cubicBezTo>
                      <a:pt x="1904689" y="1529956"/>
                      <a:pt x="1791773" y="1603463"/>
                      <a:pt x="1698511" y="1698511"/>
                    </a:cubicBezTo>
                    <a:cubicBezTo>
                      <a:pt x="1603463" y="1791773"/>
                      <a:pt x="1529906" y="1904689"/>
                      <a:pt x="1483002" y="2029319"/>
                    </a:cubicBezTo>
                    <a:cubicBezTo>
                      <a:pt x="1436843" y="2148142"/>
                      <a:pt x="1405276" y="2283890"/>
                      <a:pt x="1396243" y="2482722"/>
                    </a:cubicBezTo>
                    <a:cubicBezTo>
                      <a:pt x="1387110" y="2681902"/>
                      <a:pt x="1384976" y="2745532"/>
                      <a:pt x="1384976" y="3252788"/>
                    </a:cubicBezTo>
                    <a:cubicBezTo>
                      <a:pt x="1384976" y="3760043"/>
                      <a:pt x="1387110" y="3823673"/>
                      <a:pt x="1396292" y="4022903"/>
                    </a:cubicBezTo>
                    <a:cubicBezTo>
                      <a:pt x="1405326" y="4221685"/>
                      <a:pt x="1436942" y="4357483"/>
                      <a:pt x="1483102" y="4476256"/>
                    </a:cubicBezTo>
                    <a:cubicBezTo>
                      <a:pt x="1530005" y="4600886"/>
                      <a:pt x="1603513" y="4713802"/>
                      <a:pt x="1698511" y="4807064"/>
                    </a:cubicBezTo>
                    <a:cubicBezTo>
                      <a:pt x="1791823" y="4902112"/>
                      <a:pt x="1904689" y="4975620"/>
                      <a:pt x="2029369" y="5022523"/>
                    </a:cubicBezTo>
                    <a:cubicBezTo>
                      <a:pt x="2148142" y="5068683"/>
                      <a:pt x="2283940" y="5100250"/>
                      <a:pt x="2482722" y="5109332"/>
                    </a:cubicBezTo>
                    <a:cubicBezTo>
                      <a:pt x="2681952" y="5118415"/>
                      <a:pt x="2745532" y="5120599"/>
                      <a:pt x="3252837" y="5120599"/>
                    </a:cubicBezTo>
                    <a:cubicBezTo>
                      <a:pt x="3760093" y="5120599"/>
                      <a:pt x="3823723" y="5118415"/>
                      <a:pt x="4022903" y="5109332"/>
                    </a:cubicBezTo>
                    <a:cubicBezTo>
                      <a:pt x="4221685" y="5100250"/>
                      <a:pt x="4357483" y="5068683"/>
                      <a:pt x="4476256" y="5022523"/>
                    </a:cubicBezTo>
                    <a:cubicBezTo>
                      <a:pt x="4727154" y="4925490"/>
                      <a:pt x="4925490" y="4727154"/>
                      <a:pt x="5022523" y="4476256"/>
                    </a:cubicBezTo>
                    <a:cubicBezTo>
                      <a:pt x="5068683" y="4357433"/>
                      <a:pt x="5100299" y="4221685"/>
                      <a:pt x="5109332" y="4022853"/>
                    </a:cubicBezTo>
                    <a:cubicBezTo>
                      <a:pt x="5118465" y="3823673"/>
                      <a:pt x="5120599" y="3760043"/>
                      <a:pt x="5120599" y="3252788"/>
                    </a:cubicBezTo>
                    <a:cubicBezTo>
                      <a:pt x="5120599" y="2745532"/>
                      <a:pt x="5118465" y="2681902"/>
                      <a:pt x="5109382" y="2482722"/>
                    </a:cubicBezTo>
                    <a:cubicBezTo>
                      <a:pt x="5100299" y="2283890"/>
                      <a:pt x="5068732" y="2148142"/>
                      <a:pt x="5022523" y="2029319"/>
                    </a:cubicBezTo>
                    <a:cubicBezTo>
                      <a:pt x="4975669" y="1904689"/>
                      <a:pt x="4902112" y="1791823"/>
                      <a:pt x="4807114" y="1698511"/>
                    </a:cubicBezTo>
                    <a:cubicBezTo>
                      <a:pt x="4713802" y="1603463"/>
                      <a:pt x="4600886" y="1529906"/>
                      <a:pt x="4476256" y="1483002"/>
                    </a:cubicBezTo>
                    <a:cubicBezTo>
                      <a:pt x="4357433" y="1436893"/>
                      <a:pt x="4221685" y="1405326"/>
                      <a:pt x="4022853" y="1396292"/>
                    </a:cubicBezTo>
                    <a:cubicBezTo>
                      <a:pt x="3823673" y="1387160"/>
                      <a:pt x="3760043" y="1384976"/>
                      <a:pt x="3252788" y="1384976"/>
                    </a:cubicBezTo>
                    <a:close/>
                    <a:moveTo>
                      <a:pt x="3252788" y="0"/>
                    </a:moveTo>
                    <a:cubicBezTo>
                      <a:pt x="5048978" y="0"/>
                      <a:pt x="6505575" y="1456597"/>
                      <a:pt x="6505575" y="3252788"/>
                    </a:cubicBezTo>
                    <a:cubicBezTo>
                      <a:pt x="6505575" y="5048978"/>
                      <a:pt x="5048978" y="6505575"/>
                      <a:pt x="3252788" y="6505575"/>
                    </a:cubicBezTo>
                    <a:cubicBezTo>
                      <a:pt x="1456597" y="6505575"/>
                      <a:pt x="0" y="5048978"/>
                      <a:pt x="0" y="3252788"/>
                    </a:cubicBezTo>
                    <a:cubicBezTo>
                      <a:pt x="0" y="1456597"/>
                      <a:pt x="1456597" y="0"/>
                      <a:pt x="32527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GB" sz="18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" name="Freeform: Shape 20"/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0" grpId="0" animBg="1"/>
      <p:bldP spid="11" grpId="0" animBg="1"/>
      <p:bldP spid="13" grpId="0"/>
      <p:bldP spid="21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286599" y="3710467"/>
            <a:ext cx="3274244" cy="2233133"/>
          </a:xfrm>
          <a:custGeom>
            <a:avLst/>
            <a:gdLst>
              <a:gd name="connsiteX0" fmla="*/ 279700 w 3274244"/>
              <a:gd name="connsiteY0" fmla="*/ 0 h 2233133"/>
              <a:gd name="connsiteX1" fmla="*/ 2994544 w 3274244"/>
              <a:gd name="connsiteY1" fmla="*/ 0 h 2233133"/>
              <a:gd name="connsiteX2" fmla="*/ 3274244 w 3274244"/>
              <a:gd name="connsiteY2" fmla="*/ 279700 h 2233133"/>
              <a:gd name="connsiteX3" fmla="*/ 3274244 w 3274244"/>
              <a:gd name="connsiteY3" fmla="*/ 1953433 h 2233133"/>
              <a:gd name="connsiteX4" fmla="*/ 2994544 w 3274244"/>
              <a:gd name="connsiteY4" fmla="*/ 2233133 h 2233133"/>
              <a:gd name="connsiteX5" fmla="*/ 279700 w 3274244"/>
              <a:gd name="connsiteY5" fmla="*/ 2233133 h 2233133"/>
              <a:gd name="connsiteX6" fmla="*/ 0 w 3274244"/>
              <a:gd name="connsiteY6" fmla="*/ 1953433 h 2233133"/>
              <a:gd name="connsiteX7" fmla="*/ 0 w 3274244"/>
              <a:gd name="connsiteY7" fmla="*/ 279700 h 2233133"/>
              <a:gd name="connsiteX8" fmla="*/ 279700 w 3274244"/>
              <a:gd name="connsiteY8" fmla="*/ 0 h 223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74244" h="2233133">
                <a:moveTo>
                  <a:pt x="279700" y="0"/>
                </a:moveTo>
                <a:lnTo>
                  <a:pt x="2994544" y="0"/>
                </a:lnTo>
                <a:cubicBezTo>
                  <a:pt x="3149018" y="0"/>
                  <a:pt x="3274244" y="125226"/>
                  <a:pt x="3274244" y="279700"/>
                </a:cubicBezTo>
                <a:lnTo>
                  <a:pt x="3274244" y="1953433"/>
                </a:lnTo>
                <a:cubicBezTo>
                  <a:pt x="3274244" y="2107907"/>
                  <a:pt x="3149018" y="2233133"/>
                  <a:pt x="2994544" y="2233133"/>
                </a:cubicBezTo>
                <a:lnTo>
                  <a:pt x="279700" y="2233133"/>
                </a:lnTo>
                <a:cubicBezTo>
                  <a:pt x="125226" y="2233133"/>
                  <a:pt x="0" y="2107907"/>
                  <a:pt x="0" y="1953433"/>
                </a:cubicBezTo>
                <a:lnTo>
                  <a:pt x="0" y="279700"/>
                </a:lnTo>
                <a:cubicBezTo>
                  <a:pt x="0" y="125226"/>
                  <a:pt x="125226" y="0"/>
                  <a:pt x="279700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130300" dist="622300" dir="5400000" sx="80000" sy="8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7734675" y="1737108"/>
            <a:ext cx="3358812" cy="3675551"/>
          </a:xfrm>
          <a:custGeom>
            <a:avLst/>
            <a:gdLst>
              <a:gd name="connsiteX0" fmla="*/ 420691 w 3358812"/>
              <a:gd name="connsiteY0" fmla="*/ 0 h 3675551"/>
              <a:gd name="connsiteX1" fmla="*/ 2938121 w 3358812"/>
              <a:gd name="connsiteY1" fmla="*/ 0 h 3675551"/>
              <a:gd name="connsiteX2" fmla="*/ 3358812 w 3358812"/>
              <a:gd name="connsiteY2" fmla="*/ 420691 h 3675551"/>
              <a:gd name="connsiteX3" fmla="*/ 3358812 w 3358812"/>
              <a:gd name="connsiteY3" fmla="*/ 3254860 h 3675551"/>
              <a:gd name="connsiteX4" fmla="*/ 2938121 w 3358812"/>
              <a:gd name="connsiteY4" fmla="*/ 3675551 h 3675551"/>
              <a:gd name="connsiteX5" fmla="*/ 420691 w 3358812"/>
              <a:gd name="connsiteY5" fmla="*/ 3675551 h 3675551"/>
              <a:gd name="connsiteX6" fmla="*/ 0 w 3358812"/>
              <a:gd name="connsiteY6" fmla="*/ 3254860 h 3675551"/>
              <a:gd name="connsiteX7" fmla="*/ 0 w 3358812"/>
              <a:gd name="connsiteY7" fmla="*/ 420691 h 3675551"/>
              <a:gd name="connsiteX8" fmla="*/ 420691 w 3358812"/>
              <a:gd name="connsiteY8" fmla="*/ 0 h 367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8812" h="3675551">
                <a:moveTo>
                  <a:pt x="420691" y="0"/>
                </a:moveTo>
                <a:lnTo>
                  <a:pt x="2938121" y="0"/>
                </a:lnTo>
                <a:cubicBezTo>
                  <a:pt x="3170462" y="0"/>
                  <a:pt x="3358812" y="188350"/>
                  <a:pt x="3358812" y="420691"/>
                </a:cubicBezTo>
                <a:lnTo>
                  <a:pt x="3358812" y="3254860"/>
                </a:lnTo>
                <a:cubicBezTo>
                  <a:pt x="3358812" y="3487201"/>
                  <a:pt x="3170462" y="3675551"/>
                  <a:pt x="2938121" y="3675551"/>
                </a:cubicBezTo>
                <a:lnTo>
                  <a:pt x="420691" y="3675551"/>
                </a:lnTo>
                <a:cubicBezTo>
                  <a:pt x="188350" y="3675551"/>
                  <a:pt x="0" y="3487201"/>
                  <a:pt x="0" y="3254860"/>
                </a:cubicBezTo>
                <a:lnTo>
                  <a:pt x="0" y="420691"/>
                </a:lnTo>
                <a:cubicBezTo>
                  <a:pt x="0" y="188350"/>
                  <a:pt x="188350" y="0"/>
                  <a:pt x="42069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130300" dist="622300" dir="5400000" sx="80000" sy="8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4800602" y="2189311"/>
            <a:ext cx="2590799" cy="2782066"/>
          </a:xfrm>
          <a:prstGeom prst="roundRect">
            <a:avLst>
              <a:gd name="adj" fmla="val 11543"/>
            </a:avLst>
          </a:prstGeom>
          <a:noFill/>
          <a:effectLst>
            <a:outerShdw blurRad="863600" dist="520700" dir="5400000" sx="88000" sy="88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8079657" y="2189311"/>
            <a:ext cx="2590799" cy="2782066"/>
          </a:xfrm>
          <a:prstGeom prst="roundRect">
            <a:avLst>
              <a:gd name="adj" fmla="val 11543"/>
            </a:avLst>
          </a:prstGeom>
          <a:noFill/>
          <a:effectLst>
            <a:outerShdw blurRad="863600" dist="520700" dir="5400000" sx="88000" sy="88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521543" y="2189311"/>
            <a:ext cx="2590799" cy="2782066"/>
          </a:xfrm>
          <a:prstGeom prst="roundRect">
            <a:avLst>
              <a:gd name="adj" fmla="val 11543"/>
            </a:avLst>
          </a:prstGeom>
          <a:noFill/>
          <a:effectLst>
            <a:outerShdw blurRad="863600" dist="520700" dir="5400000" sx="88000" sy="88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308297" y="737422"/>
            <a:ext cx="4912403" cy="6120581"/>
          </a:xfrm>
          <a:custGeom>
            <a:avLst/>
            <a:gdLst>
              <a:gd name="connsiteX0" fmla="*/ 0 w 4912403"/>
              <a:gd name="connsiteY0" fmla="*/ 0 h 6120581"/>
              <a:gd name="connsiteX1" fmla="*/ 4912403 w 4912403"/>
              <a:gd name="connsiteY1" fmla="*/ 0 h 6120581"/>
              <a:gd name="connsiteX2" fmla="*/ 4912403 w 4912403"/>
              <a:gd name="connsiteY2" fmla="*/ 6120581 h 6120581"/>
              <a:gd name="connsiteX3" fmla="*/ 0 w 4912403"/>
              <a:gd name="connsiteY3" fmla="*/ 6120581 h 612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2403" h="6120581">
                <a:moveTo>
                  <a:pt x="0" y="0"/>
                </a:moveTo>
                <a:lnTo>
                  <a:pt x="4912403" y="0"/>
                </a:lnTo>
                <a:lnTo>
                  <a:pt x="4912403" y="6120581"/>
                </a:lnTo>
                <a:lnTo>
                  <a:pt x="0" y="6120581"/>
                </a:lnTo>
                <a:close/>
              </a:path>
            </a:pathLst>
          </a:custGeom>
          <a:noFill/>
          <a:effectLst>
            <a:outerShdw blurRad="952500" dist="622300" dir="5400000" sx="89000" sy="89000" algn="t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1991032" y="1782801"/>
            <a:ext cx="2979174" cy="3292400"/>
          </a:xfrm>
          <a:custGeom>
            <a:avLst/>
            <a:gdLst>
              <a:gd name="connsiteX0" fmla="*/ 496539 w 2979174"/>
              <a:gd name="connsiteY0" fmla="*/ 0 h 3292400"/>
              <a:gd name="connsiteX1" fmla="*/ 2482635 w 2979174"/>
              <a:gd name="connsiteY1" fmla="*/ 0 h 3292400"/>
              <a:gd name="connsiteX2" fmla="*/ 2979174 w 2979174"/>
              <a:gd name="connsiteY2" fmla="*/ 496539 h 3292400"/>
              <a:gd name="connsiteX3" fmla="*/ 2979174 w 2979174"/>
              <a:gd name="connsiteY3" fmla="*/ 2795861 h 3292400"/>
              <a:gd name="connsiteX4" fmla="*/ 2482635 w 2979174"/>
              <a:gd name="connsiteY4" fmla="*/ 3292400 h 3292400"/>
              <a:gd name="connsiteX5" fmla="*/ 496539 w 2979174"/>
              <a:gd name="connsiteY5" fmla="*/ 3292400 h 3292400"/>
              <a:gd name="connsiteX6" fmla="*/ 0 w 2979174"/>
              <a:gd name="connsiteY6" fmla="*/ 2795861 h 3292400"/>
              <a:gd name="connsiteX7" fmla="*/ 0 w 2979174"/>
              <a:gd name="connsiteY7" fmla="*/ 496539 h 3292400"/>
              <a:gd name="connsiteX8" fmla="*/ 496539 w 2979174"/>
              <a:gd name="connsiteY8" fmla="*/ 0 h 32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9174" h="3292400">
                <a:moveTo>
                  <a:pt x="496539" y="0"/>
                </a:moveTo>
                <a:lnTo>
                  <a:pt x="2482635" y="0"/>
                </a:lnTo>
                <a:cubicBezTo>
                  <a:pt x="2756866" y="0"/>
                  <a:pt x="2979174" y="222308"/>
                  <a:pt x="2979174" y="496539"/>
                </a:cubicBezTo>
                <a:lnTo>
                  <a:pt x="2979174" y="2795861"/>
                </a:lnTo>
                <a:cubicBezTo>
                  <a:pt x="2979174" y="3070092"/>
                  <a:pt x="2756866" y="3292400"/>
                  <a:pt x="2482635" y="3292400"/>
                </a:cubicBezTo>
                <a:lnTo>
                  <a:pt x="496539" y="3292400"/>
                </a:lnTo>
                <a:cubicBezTo>
                  <a:pt x="222308" y="3292400"/>
                  <a:pt x="0" y="3070092"/>
                  <a:pt x="0" y="2795861"/>
                </a:cubicBezTo>
                <a:lnTo>
                  <a:pt x="0" y="496539"/>
                </a:lnTo>
                <a:cubicBezTo>
                  <a:pt x="0" y="222308"/>
                  <a:pt x="222308" y="0"/>
                  <a:pt x="496539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 w="114300">
            <a:solidFill>
              <a:schemeClr val="bg1"/>
            </a:solidFill>
          </a:ln>
          <a:effectLst>
            <a:outerShdw blurRad="1016000" dist="685800" dir="5400000" sx="88000" sy="88000" algn="t" rotWithShape="0">
              <a:prstClr val="black">
                <a:alpha val="19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2322860" y="3626821"/>
            <a:ext cx="1461740" cy="983151"/>
          </a:xfrm>
          <a:custGeom>
            <a:avLst/>
            <a:gdLst>
              <a:gd name="connsiteX0" fmla="*/ 163862 w 1461740"/>
              <a:gd name="connsiteY0" fmla="*/ 0 h 983151"/>
              <a:gd name="connsiteX1" fmla="*/ 1297878 w 1461740"/>
              <a:gd name="connsiteY1" fmla="*/ 0 h 983151"/>
              <a:gd name="connsiteX2" fmla="*/ 1461740 w 1461740"/>
              <a:gd name="connsiteY2" fmla="*/ 163862 h 983151"/>
              <a:gd name="connsiteX3" fmla="*/ 1461740 w 1461740"/>
              <a:gd name="connsiteY3" fmla="*/ 819289 h 983151"/>
              <a:gd name="connsiteX4" fmla="*/ 1297878 w 1461740"/>
              <a:gd name="connsiteY4" fmla="*/ 983151 h 983151"/>
              <a:gd name="connsiteX5" fmla="*/ 163862 w 1461740"/>
              <a:gd name="connsiteY5" fmla="*/ 983151 h 983151"/>
              <a:gd name="connsiteX6" fmla="*/ 0 w 1461740"/>
              <a:gd name="connsiteY6" fmla="*/ 819289 h 983151"/>
              <a:gd name="connsiteX7" fmla="*/ 0 w 1461740"/>
              <a:gd name="connsiteY7" fmla="*/ 163862 h 983151"/>
              <a:gd name="connsiteX8" fmla="*/ 163862 w 1461740"/>
              <a:gd name="connsiteY8" fmla="*/ 0 h 98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740" h="983151">
                <a:moveTo>
                  <a:pt x="163862" y="0"/>
                </a:moveTo>
                <a:lnTo>
                  <a:pt x="1297878" y="0"/>
                </a:lnTo>
                <a:cubicBezTo>
                  <a:pt x="1388376" y="0"/>
                  <a:pt x="1461740" y="73364"/>
                  <a:pt x="1461740" y="163862"/>
                </a:cubicBezTo>
                <a:lnTo>
                  <a:pt x="1461740" y="819289"/>
                </a:lnTo>
                <a:cubicBezTo>
                  <a:pt x="1461740" y="909787"/>
                  <a:pt x="1388376" y="983151"/>
                  <a:pt x="1297878" y="983151"/>
                </a:cubicBezTo>
                <a:lnTo>
                  <a:pt x="163862" y="983151"/>
                </a:lnTo>
                <a:cubicBezTo>
                  <a:pt x="73364" y="983151"/>
                  <a:pt x="0" y="909787"/>
                  <a:pt x="0" y="819289"/>
                </a:cubicBezTo>
                <a:lnTo>
                  <a:pt x="0" y="163862"/>
                </a:lnTo>
                <a:cubicBezTo>
                  <a:pt x="0" y="73364"/>
                  <a:pt x="73364" y="0"/>
                  <a:pt x="163862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444500" dist="215900" dir="5400000" sx="88000" sy="88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2322860" y="5005614"/>
            <a:ext cx="1461740" cy="983151"/>
          </a:xfrm>
          <a:custGeom>
            <a:avLst/>
            <a:gdLst>
              <a:gd name="connsiteX0" fmla="*/ 163862 w 1461740"/>
              <a:gd name="connsiteY0" fmla="*/ 0 h 983151"/>
              <a:gd name="connsiteX1" fmla="*/ 1297878 w 1461740"/>
              <a:gd name="connsiteY1" fmla="*/ 0 h 983151"/>
              <a:gd name="connsiteX2" fmla="*/ 1461740 w 1461740"/>
              <a:gd name="connsiteY2" fmla="*/ 163862 h 983151"/>
              <a:gd name="connsiteX3" fmla="*/ 1461740 w 1461740"/>
              <a:gd name="connsiteY3" fmla="*/ 819289 h 983151"/>
              <a:gd name="connsiteX4" fmla="*/ 1297878 w 1461740"/>
              <a:gd name="connsiteY4" fmla="*/ 983151 h 983151"/>
              <a:gd name="connsiteX5" fmla="*/ 163862 w 1461740"/>
              <a:gd name="connsiteY5" fmla="*/ 983151 h 983151"/>
              <a:gd name="connsiteX6" fmla="*/ 0 w 1461740"/>
              <a:gd name="connsiteY6" fmla="*/ 819289 h 983151"/>
              <a:gd name="connsiteX7" fmla="*/ 0 w 1461740"/>
              <a:gd name="connsiteY7" fmla="*/ 163862 h 983151"/>
              <a:gd name="connsiteX8" fmla="*/ 163862 w 1461740"/>
              <a:gd name="connsiteY8" fmla="*/ 0 h 98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740" h="983151">
                <a:moveTo>
                  <a:pt x="163862" y="0"/>
                </a:moveTo>
                <a:lnTo>
                  <a:pt x="1297878" y="0"/>
                </a:lnTo>
                <a:cubicBezTo>
                  <a:pt x="1388376" y="0"/>
                  <a:pt x="1461740" y="73364"/>
                  <a:pt x="1461740" y="163862"/>
                </a:cubicBezTo>
                <a:lnTo>
                  <a:pt x="1461740" y="819289"/>
                </a:lnTo>
                <a:cubicBezTo>
                  <a:pt x="1461740" y="909787"/>
                  <a:pt x="1388376" y="983151"/>
                  <a:pt x="1297878" y="983151"/>
                </a:cubicBezTo>
                <a:lnTo>
                  <a:pt x="163862" y="983151"/>
                </a:lnTo>
                <a:cubicBezTo>
                  <a:pt x="73364" y="983151"/>
                  <a:pt x="0" y="909787"/>
                  <a:pt x="0" y="819289"/>
                </a:cubicBezTo>
                <a:lnTo>
                  <a:pt x="0" y="163862"/>
                </a:lnTo>
                <a:cubicBezTo>
                  <a:pt x="0" y="73364"/>
                  <a:pt x="73364" y="0"/>
                  <a:pt x="163862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444500" dist="215900" dir="5400000" sx="88000" sy="88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2322860" y="2248029"/>
            <a:ext cx="1461740" cy="983151"/>
          </a:xfrm>
          <a:custGeom>
            <a:avLst/>
            <a:gdLst>
              <a:gd name="connsiteX0" fmla="*/ 163862 w 1461740"/>
              <a:gd name="connsiteY0" fmla="*/ 0 h 983151"/>
              <a:gd name="connsiteX1" fmla="*/ 1297878 w 1461740"/>
              <a:gd name="connsiteY1" fmla="*/ 0 h 983151"/>
              <a:gd name="connsiteX2" fmla="*/ 1461740 w 1461740"/>
              <a:gd name="connsiteY2" fmla="*/ 163862 h 983151"/>
              <a:gd name="connsiteX3" fmla="*/ 1461740 w 1461740"/>
              <a:gd name="connsiteY3" fmla="*/ 819289 h 983151"/>
              <a:gd name="connsiteX4" fmla="*/ 1297878 w 1461740"/>
              <a:gd name="connsiteY4" fmla="*/ 983151 h 983151"/>
              <a:gd name="connsiteX5" fmla="*/ 163862 w 1461740"/>
              <a:gd name="connsiteY5" fmla="*/ 983151 h 983151"/>
              <a:gd name="connsiteX6" fmla="*/ 0 w 1461740"/>
              <a:gd name="connsiteY6" fmla="*/ 819289 h 983151"/>
              <a:gd name="connsiteX7" fmla="*/ 0 w 1461740"/>
              <a:gd name="connsiteY7" fmla="*/ 163862 h 983151"/>
              <a:gd name="connsiteX8" fmla="*/ 163862 w 1461740"/>
              <a:gd name="connsiteY8" fmla="*/ 0 h 98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740" h="983151">
                <a:moveTo>
                  <a:pt x="163862" y="0"/>
                </a:moveTo>
                <a:lnTo>
                  <a:pt x="1297878" y="0"/>
                </a:lnTo>
                <a:cubicBezTo>
                  <a:pt x="1388376" y="0"/>
                  <a:pt x="1461740" y="73364"/>
                  <a:pt x="1461740" y="163862"/>
                </a:cubicBezTo>
                <a:lnTo>
                  <a:pt x="1461740" y="819289"/>
                </a:lnTo>
                <a:cubicBezTo>
                  <a:pt x="1461740" y="909787"/>
                  <a:pt x="1388376" y="983151"/>
                  <a:pt x="1297878" y="983151"/>
                </a:cubicBezTo>
                <a:lnTo>
                  <a:pt x="163862" y="983151"/>
                </a:lnTo>
                <a:cubicBezTo>
                  <a:pt x="73364" y="983151"/>
                  <a:pt x="0" y="909787"/>
                  <a:pt x="0" y="819289"/>
                </a:cubicBezTo>
                <a:lnTo>
                  <a:pt x="0" y="163862"/>
                </a:lnTo>
                <a:cubicBezTo>
                  <a:pt x="0" y="73364"/>
                  <a:pt x="73364" y="0"/>
                  <a:pt x="163862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444500" dist="215900" dir="5400000" sx="88000" sy="88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8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2322860" y="869235"/>
            <a:ext cx="1461740" cy="983151"/>
          </a:xfrm>
          <a:custGeom>
            <a:avLst/>
            <a:gdLst>
              <a:gd name="connsiteX0" fmla="*/ 163862 w 1461740"/>
              <a:gd name="connsiteY0" fmla="*/ 0 h 983151"/>
              <a:gd name="connsiteX1" fmla="*/ 1297878 w 1461740"/>
              <a:gd name="connsiteY1" fmla="*/ 0 h 983151"/>
              <a:gd name="connsiteX2" fmla="*/ 1461740 w 1461740"/>
              <a:gd name="connsiteY2" fmla="*/ 163862 h 983151"/>
              <a:gd name="connsiteX3" fmla="*/ 1461740 w 1461740"/>
              <a:gd name="connsiteY3" fmla="*/ 819289 h 983151"/>
              <a:gd name="connsiteX4" fmla="*/ 1297878 w 1461740"/>
              <a:gd name="connsiteY4" fmla="*/ 983151 h 983151"/>
              <a:gd name="connsiteX5" fmla="*/ 163862 w 1461740"/>
              <a:gd name="connsiteY5" fmla="*/ 983151 h 983151"/>
              <a:gd name="connsiteX6" fmla="*/ 0 w 1461740"/>
              <a:gd name="connsiteY6" fmla="*/ 819289 h 983151"/>
              <a:gd name="connsiteX7" fmla="*/ 0 w 1461740"/>
              <a:gd name="connsiteY7" fmla="*/ 163862 h 983151"/>
              <a:gd name="connsiteX8" fmla="*/ 163862 w 1461740"/>
              <a:gd name="connsiteY8" fmla="*/ 0 h 98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740" h="983151">
                <a:moveTo>
                  <a:pt x="163862" y="0"/>
                </a:moveTo>
                <a:lnTo>
                  <a:pt x="1297878" y="0"/>
                </a:lnTo>
                <a:cubicBezTo>
                  <a:pt x="1388376" y="0"/>
                  <a:pt x="1461740" y="73364"/>
                  <a:pt x="1461740" y="163862"/>
                </a:cubicBezTo>
                <a:lnTo>
                  <a:pt x="1461740" y="819289"/>
                </a:lnTo>
                <a:cubicBezTo>
                  <a:pt x="1461740" y="909787"/>
                  <a:pt x="1388376" y="983151"/>
                  <a:pt x="1297878" y="983151"/>
                </a:cubicBezTo>
                <a:lnTo>
                  <a:pt x="163862" y="983151"/>
                </a:lnTo>
                <a:cubicBezTo>
                  <a:pt x="73364" y="983151"/>
                  <a:pt x="0" y="909787"/>
                  <a:pt x="0" y="819289"/>
                </a:cubicBezTo>
                <a:lnTo>
                  <a:pt x="0" y="163862"/>
                </a:lnTo>
                <a:cubicBezTo>
                  <a:pt x="0" y="73364"/>
                  <a:pt x="73364" y="0"/>
                  <a:pt x="163862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444500" dist="215900" dir="5400000" sx="88000" sy="88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2322860" y="2248028"/>
            <a:ext cx="1461740" cy="983151"/>
          </a:xfrm>
          <a:custGeom>
            <a:avLst/>
            <a:gdLst>
              <a:gd name="connsiteX0" fmla="*/ 163862 w 1461740"/>
              <a:gd name="connsiteY0" fmla="*/ 0 h 983151"/>
              <a:gd name="connsiteX1" fmla="*/ 1297878 w 1461740"/>
              <a:gd name="connsiteY1" fmla="*/ 0 h 983151"/>
              <a:gd name="connsiteX2" fmla="*/ 1461740 w 1461740"/>
              <a:gd name="connsiteY2" fmla="*/ 163862 h 983151"/>
              <a:gd name="connsiteX3" fmla="*/ 1461740 w 1461740"/>
              <a:gd name="connsiteY3" fmla="*/ 819289 h 983151"/>
              <a:gd name="connsiteX4" fmla="*/ 1297878 w 1461740"/>
              <a:gd name="connsiteY4" fmla="*/ 983151 h 983151"/>
              <a:gd name="connsiteX5" fmla="*/ 163862 w 1461740"/>
              <a:gd name="connsiteY5" fmla="*/ 983151 h 983151"/>
              <a:gd name="connsiteX6" fmla="*/ 0 w 1461740"/>
              <a:gd name="connsiteY6" fmla="*/ 819289 h 983151"/>
              <a:gd name="connsiteX7" fmla="*/ 0 w 1461740"/>
              <a:gd name="connsiteY7" fmla="*/ 163862 h 983151"/>
              <a:gd name="connsiteX8" fmla="*/ 163862 w 1461740"/>
              <a:gd name="connsiteY8" fmla="*/ 0 h 98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740" h="983151">
                <a:moveTo>
                  <a:pt x="163862" y="0"/>
                </a:moveTo>
                <a:lnTo>
                  <a:pt x="1297878" y="0"/>
                </a:lnTo>
                <a:cubicBezTo>
                  <a:pt x="1388376" y="0"/>
                  <a:pt x="1461740" y="73364"/>
                  <a:pt x="1461740" y="163862"/>
                </a:cubicBezTo>
                <a:lnTo>
                  <a:pt x="1461740" y="819289"/>
                </a:lnTo>
                <a:cubicBezTo>
                  <a:pt x="1461740" y="909787"/>
                  <a:pt x="1388376" y="983151"/>
                  <a:pt x="1297878" y="983151"/>
                </a:cubicBezTo>
                <a:lnTo>
                  <a:pt x="163862" y="983151"/>
                </a:lnTo>
                <a:cubicBezTo>
                  <a:pt x="73364" y="983151"/>
                  <a:pt x="0" y="909787"/>
                  <a:pt x="0" y="819289"/>
                </a:cubicBezTo>
                <a:lnTo>
                  <a:pt x="0" y="163862"/>
                </a:lnTo>
                <a:cubicBezTo>
                  <a:pt x="0" y="73364"/>
                  <a:pt x="73364" y="0"/>
                  <a:pt x="163862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444500" dist="215900" dir="5400000" sx="88000" sy="88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2322860" y="3626821"/>
            <a:ext cx="1461740" cy="983151"/>
          </a:xfrm>
          <a:custGeom>
            <a:avLst/>
            <a:gdLst>
              <a:gd name="connsiteX0" fmla="*/ 163862 w 1461740"/>
              <a:gd name="connsiteY0" fmla="*/ 0 h 983151"/>
              <a:gd name="connsiteX1" fmla="*/ 1297878 w 1461740"/>
              <a:gd name="connsiteY1" fmla="*/ 0 h 983151"/>
              <a:gd name="connsiteX2" fmla="*/ 1461740 w 1461740"/>
              <a:gd name="connsiteY2" fmla="*/ 163862 h 983151"/>
              <a:gd name="connsiteX3" fmla="*/ 1461740 w 1461740"/>
              <a:gd name="connsiteY3" fmla="*/ 819289 h 983151"/>
              <a:gd name="connsiteX4" fmla="*/ 1297878 w 1461740"/>
              <a:gd name="connsiteY4" fmla="*/ 983151 h 983151"/>
              <a:gd name="connsiteX5" fmla="*/ 163862 w 1461740"/>
              <a:gd name="connsiteY5" fmla="*/ 983151 h 983151"/>
              <a:gd name="connsiteX6" fmla="*/ 0 w 1461740"/>
              <a:gd name="connsiteY6" fmla="*/ 819289 h 983151"/>
              <a:gd name="connsiteX7" fmla="*/ 0 w 1461740"/>
              <a:gd name="connsiteY7" fmla="*/ 163862 h 983151"/>
              <a:gd name="connsiteX8" fmla="*/ 163862 w 1461740"/>
              <a:gd name="connsiteY8" fmla="*/ 0 h 98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740" h="983151">
                <a:moveTo>
                  <a:pt x="163862" y="0"/>
                </a:moveTo>
                <a:lnTo>
                  <a:pt x="1297878" y="0"/>
                </a:lnTo>
                <a:cubicBezTo>
                  <a:pt x="1388376" y="0"/>
                  <a:pt x="1461740" y="73364"/>
                  <a:pt x="1461740" y="163862"/>
                </a:cubicBezTo>
                <a:lnTo>
                  <a:pt x="1461740" y="819289"/>
                </a:lnTo>
                <a:cubicBezTo>
                  <a:pt x="1461740" y="909787"/>
                  <a:pt x="1388376" y="983151"/>
                  <a:pt x="1297878" y="983151"/>
                </a:cubicBezTo>
                <a:lnTo>
                  <a:pt x="163862" y="983151"/>
                </a:lnTo>
                <a:cubicBezTo>
                  <a:pt x="73364" y="983151"/>
                  <a:pt x="0" y="909787"/>
                  <a:pt x="0" y="819289"/>
                </a:cubicBezTo>
                <a:lnTo>
                  <a:pt x="0" y="163862"/>
                </a:lnTo>
                <a:cubicBezTo>
                  <a:pt x="0" y="73364"/>
                  <a:pt x="73364" y="0"/>
                  <a:pt x="163862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444500" dist="215900" dir="5400000" sx="88000" sy="88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850012"/>
          </a:xfrm>
          <a:custGeom>
            <a:avLst/>
            <a:gdLst>
              <a:gd name="connsiteX0" fmla="*/ 0 w 12192000"/>
              <a:gd name="connsiteY0" fmla="*/ 0 h 3850012"/>
              <a:gd name="connsiteX1" fmla="*/ 12192000 w 12192000"/>
              <a:gd name="connsiteY1" fmla="*/ 0 h 3850012"/>
              <a:gd name="connsiteX2" fmla="*/ 12192000 w 12192000"/>
              <a:gd name="connsiteY2" fmla="*/ 3429000 h 3850012"/>
              <a:gd name="connsiteX3" fmla="*/ 9114503 w 12192000"/>
              <a:gd name="connsiteY3" fmla="*/ 3333136 h 3850012"/>
              <a:gd name="connsiteX4" fmla="*/ 6076336 w 12192000"/>
              <a:gd name="connsiteY4" fmla="*/ 3849329 h 3850012"/>
              <a:gd name="connsiteX5" fmla="*/ 2993923 w 12192000"/>
              <a:gd name="connsiteY5" fmla="*/ 3451123 h 3850012"/>
              <a:gd name="connsiteX6" fmla="*/ 0 w 12192000"/>
              <a:gd name="connsiteY6" fmla="*/ 3429000 h 385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50012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cubicBezTo>
                  <a:pt x="11135852" y="4181168"/>
                  <a:pt x="10178026" y="3440061"/>
                  <a:pt x="9114503" y="3333136"/>
                </a:cubicBezTo>
                <a:cubicBezTo>
                  <a:pt x="8050980" y="3226211"/>
                  <a:pt x="7170175" y="3873910"/>
                  <a:pt x="6076336" y="3849329"/>
                </a:cubicBezTo>
                <a:cubicBezTo>
                  <a:pt x="4982497" y="3824748"/>
                  <a:pt x="4168877" y="3104535"/>
                  <a:pt x="2993923" y="3451123"/>
                </a:cubicBezTo>
                <a:cubicBezTo>
                  <a:pt x="1818969" y="3797711"/>
                  <a:pt x="1042219" y="4114800"/>
                  <a:pt x="0" y="342900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 hasCustomPrompt="1"/>
          </p:nvPr>
        </p:nvSpPr>
        <p:spPr>
          <a:xfrm>
            <a:off x="5455657" y="0"/>
            <a:ext cx="5279231" cy="6858000"/>
          </a:xfrm>
          <a:custGeom>
            <a:avLst/>
            <a:gdLst>
              <a:gd name="connsiteX0" fmla="*/ 0 w 5279231"/>
              <a:gd name="connsiteY0" fmla="*/ 0 h 6858000"/>
              <a:gd name="connsiteX1" fmla="*/ 5279231 w 5279231"/>
              <a:gd name="connsiteY1" fmla="*/ 0 h 6858000"/>
              <a:gd name="connsiteX2" fmla="*/ 5279231 w 5279231"/>
              <a:gd name="connsiteY2" fmla="*/ 6858000 h 6858000"/>
              <a:gd name="connsiteX3" fmla="*/ 0 w 527923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9231" h="6858000">
                <a:moveTo>
                  <a:pt x="0" y="0"/>
                </a:moveTo>
                <a:lnTo>
                  <a:pt x="5279231" y="0"/>
                </a:lnTo>
                <a:lnTo>
                  <a:pt x="5279231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>
            <a:outerShdw blurRad="1041400" dist="571500" dir="5400000" sx="88000" sy="88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bg>
      <p:bgPr>
        <a:solidFill>
          <a:srgbClr val="F5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 userDrawn="1"/>
        </p:nvSpPr>
        <p:spPr>
          <a:xfrm>
            <a:off x="-235905" y="721389"/>
            <a:ext cx="2299168" cy="2299168"/>
          </a:xfrm>
          <a:custGeom>
            <a:avLst/>
            <a:gdLst>
              <a:gd name="connsiteX0" fmla="*/ 750570 w 742950"/>
              <a:gd name="connsiteY0" fmla="*/ 375285 h 742950"/>
              <a:gd name="connsiteX1" fmla="*/ 375285 w 742950"/>
              <a:gd name="connsiteY1" fmla="*/ 750570 h 742950"/>
              <a:gd name="connsiteX2" fmla="*/ 0 w 742950"/>
              <a:gd name="connsiteY2" fmla="*/ 375285 h 742950"/>
              <a:gd name="connsiteX3" fmla="*/ 375285 w 742950"/>
              <a:gd name="connsiteY3" fmla="*/ 0 h 742950"/>
              <a:gd name="connsiteX4" fmla="*/ 750570 w 742950"/>
              <a:gd name="connsiteY4" fmla="*/ 37528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742950">
                <a:moveTo>
                  <a:pt x="750570" y="375285"/>
                </a:moveTo>
                <a:cubicBezTo>
                  <a:pt x="750570" y="582549"/>
                  <a:pt x="582549" y="750570"/>
                  <a:pt x="375285" y="750570"/>
                </a:cubicBezTo>
                <a:cubicBezTo>
                  <a:pt x="168021" y="750570"/>
                  <a:pt x="0" y="582549"/>
                  <a:pt x="0" y="375285"/>
                </a:cubicBezTo>
                <a:cubicBezTo>
                  <a:pt x="0" y="168021"/>
                  <a:pt x="168021" y="0"/>
                  <a:pt x="375285" y="0"/>
                </a:cubicBezTo>
                <a:cubicBezTo>
                  <a:pt x="582549" y="0"/>
                  <a:pt x="750570" y="168021"/>
                  <a:pt x="750570" y="37528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Freeform: Shape 6"/>
          <p:cNvSpPr/>
          <p:nvPr userDrawn="1"/>
        </p:nvSpPr>
        <p:spPr>
          <a:xfrm>
            <a:off x="-846662" y="511056"/>
            <a:ext cx="5040477" cy="4716239"/>
          </a:xfrm>
          <a:custGeom>
            <a:avLst/>
            <a:gdLst>
              <a:gd name="connsiteX0" fmla="*/ 776480 w 1628775"/>
              <a:gd name="connsiteY0" fmla="*/ 1212872 h 1524000"/>
              <a:gd name="connsiteX1" fmla="*/ 1105093 w 1628775"/>
              <a:gd name="connsiteY1" fmla="*/ 1530054 h 1524000"/>
              <a:gd name="connsiteX2" fmla="*/ 1335598 w 1628775"/>
              <a:gd name="connsiteY2" fmla="*/ 1034754 h 1524000"/>
              <a:gd name="connsiteX3" fmla="*/ 1584200 w 1628775"/>
              <a:gd name="connsiteY3" fmla="*/ 756624 h 1524000"/>
              <a:gd name="connsiteX4" fmla="*/ 1159385 w 1628775"/>
              <a:gd name="connsiteY4" fmla="*/ 339 h 1524000"/>
              <a:gd name="connsiteX5" fmla="*/ 506923 w 1628775"/>
              <a:gd name="connsiteY5" fmla="*/ 468017 h 1524000"/>
              <a:gd name="connsiteX6" fmla="*/ 154498 w 1628775"/>
              <a:gd name="connsiteY6" fmla="*/ 670899 h 1524000"/>
              <a:gd name="connsiteX7" fmla="*/ 189740 w 1628775"/>
              <a:gd name="connsiteY7" fmla="*/ 1261449 h 1524000"/>
              <a:gd name="connsiteX8" fmla="*/ 776480 w 1628775"/>
              <a:gd name="connsiteY8" fmla="*/ 1212872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8775" h="1524000">
                <a:moveTo>
                  <a:pt x="776480" y="1212872"/>
                </a:moveTo>
                <a:cubicBezTo>
                  <a:pt x="886970" y="1256687"/>
                  <a:pt x="873635" y="1562439"/>
                  <a:pt x="1105093" y="1530054"/>
                </a:cubicBezTo>
                <a:cubicBezTo>
                  <a:pt x="1320358" y="1498622"/>
                  <a:pt x="1244158" y="1238589"/>
                  <a:pt x="1335598" y="1034754"/>
                </a:cubicBezTo>
                <a:cubicBezTo>
                  <a:pt x="1382270" y="930932"/>
                  <a:pt x="1524193" y="889974"/>
                  <a:pt x="1584200" y="756624"/>
                </a:cubicBezTo>
                <a:cubicBezTo>
                  <a:pt x="1751840" y="382292"/>
                  <a:pt x="1499428" y="10817"/>
                  <a:pt x="1159385" y="339"/>
                </a:cubicBezTo>
                <a:cubicBezTo>
                  <a:pt x="775528" y="-11091"/>
                  <a:pt x="536450" y="268944"/>
                  <a:pt x="506923" y="468017"/>
                </a:cubicBezTo>
                <a:cubicBezTo>
                  <a:pt x="473585" y="693759"/>
                  <a:pt x="244985" y="640419"/>
                  <a:pt x="154498" y="670899"/>
                </a:cubicBezTo>
                <a:cubicBezTo>
                  <a:pt x="-67435" y="746147"/>
                  <a:pt x="-45527" y="1176677"/>
                  <a:pt x="189740" y="1261449"/>
                </a:cubicBezTo>
                <a:cubicBezTo>
                  <a:pt x="455488" y="1357652"/>
                  <a:pt x="540260" y="1120479"/>
                  <a:pt x="776480" y="121287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Freeform: Shape 7"/>
          <p:cNvSpPr/>
          <p:nvPr userDrawn="1"/>
        </p:nvSpPr>
        <p:spPr>
          <a:xfrm>
            <a:off x="2378662" y="5434681"/>
            <a:ext cx="501100" cy="501100"/>
          </a:xfrm>
          <a:custGeom>
            <a:avLst/>
            <a:gdLst>
              <a:gd name="connsiteX0" fmla="*/ 163830 w 161925"/>
              <a:gd name="connsiteY0" fmla="*/ 81915 h 161925"/>
              <a:gd name="connsiteX1" fmla="*/ 81915 w 161925"/>
              <a:gd name="connsiteY1" fmla="*/ 163830 h 161925"/>
              <a:gd name="connsiteX2" fmla="*/ 0 w 161925"/>
              <a:gd name="connsiteY2" fmla="*/ 81915 h 161925"/>
              <a:gd name="connsiteX3" fmla="*/ 81915 w 161925"/>
              <a:gd name="connsiteY3" fmla="*/ 0 h 161925"/>
              <a:gd name="connsiteX4" fmla="*/ 163830 w 161925"/>
              <a:gd name="connsiteY4" fmla="*/ 8191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63830" y="81915"/>
                </a:moveTo>
                <a:cubicBezTo>
                  <a:pt x="163830" y="127155"/>
                  <a:pt x="127155" y="163830"/>
                  <a:pt x="81915" y="163830"/>
                </a:cubicBezTo>
                <a:cubicBezTo>
                  <a:pt x="36675" y="163830"/>
                  <a:pt x="0" y="127155"/>
                  <a:pt x="0" y="81915"/>
                </a:cubicBezTo>
                <a:cubicBezTo>
                  <a:pt x="0" y="36675"/>
                  <a:pt x="36675" y="0"/>
                  <a:pt x="81915" y="0"/>
                </a:cubicBezTo>
                <a:cubicBezTo>
                  <a:pt x="127155" y="0"/>
                  <a:pt x="163830" y="36675"/>
                  <a:pt x="163830" y="8191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Freeform: Shape 8"/>
          <p:cNvSpPr/>
          <p:nvPr userDrawn="1"/>
        </p:nvSpPr>
        <p:spPr>
          <a:xfrm>
            <a:off x="1096432" y="264503"/>
            <a:ext cx="235815" cy="235815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4" name="pasted-image.tif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57" y="1945825"/>
            <a:ext cx="6083982" cy="3324614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1270000" dir="5400000" sx="90000" sy="-19000" rotWithShape="0">
              <a:prstClr val="black">
                <a:alpha val="40000"/>
              </a:prstClr>
            </a:outerShdw>
          </a:effectLst>
        </p:spPr>
      </p:pic>
      <p:sp>
        <p:nvSpPr>
          <p:cNvPr id="3" name="Picture Placeholder 5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290117" y="2152650"/>
            <a:ext cx="4361862" cy="2728084"/>
          </a:xfrm>
          <a:prstGeom prst="rect">
            <a:avLst/>
          </a:prstGeom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id-ID"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3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8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3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870616" cy="6858004"/>
          </a:xfrm>
          <a:custGeom>
            <a:avLst/>
            <a:gdLst>
              <a:gd name="connsiteX0" fmla="*/ 0 w 5870616"/>
              <a:gd name="connsiteY0" fmla="*/ 0 h 6858004"/>
              <a:gd name="connsiteX1" fmla="*/ 3867150 w 5870616"/>
              <a:gd name="connsiteY1" fmla="*/ 0 h 6858004"/>
              <a:gd name="connsiteX2" fmla="*/ 3867150 w 5870616"/>
              <a:gd name="connsiteY2" fmla="*/ 4 h 6858004"/>
              <a:gd name="connsiteX3" fmla="*/ 5600386 w 5870616"/>
              <a:gd name="connsiteY3" fmla="*/ 4 h 6858004"/>
              <a:gd name="connsiteX4" fmla="*/ 5614586 w 5870616"/>
              <a:gd name="connsiteY4" fmla="*/ 1684085 h 6858004"/>
              <a:gd name="connsiteX5" fmla="*/ 5870178 w 5870616"/>
              <a:gd name="connsiteY5" fmla="*/ 3417943 h 6858004"/>
              <a:gd name="connsiteX6" fmla="*/ 5538855 w 5870616"/>
              <a:gd name="connsiteY6" fmla="*/ 5126912 h 6858004"/>
              <a:gd name="connsiteX7" fmla="*/ 5600386 w 5870616"/>
              <a:gd name="connsiteY7" fmla="*/ 6858004 h 6858004"/>
              <a:gd name="connsiteX8" fmla="*/ 3399450 w 5870616"/>
              <a:gd name="connsiteY8" fmla="*/ 6858004 h 6858004"/>
              <a:gd name="connsiteX9" fmla="*/ 3399450 w 5870616"/>
              <a:gd name="connsiteY9" fmla="*/ 6858000 h 6858004"/>
              <a:gd name="connsiteX10" fmla="*/ 0 w 5870616"/>
              <a:gd name="connsiteY10" fmla="*/ 6858000 h 685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70616" h="6858004">
                <a:moveTo>
                  <a:pt x="0" y="0"/>
                </a:moveTo>
                <a:lnTo>
                  <a:pt x="3867150" y="0"/>
                </a:lnTo>
                <a:lnTo>
                  <a:pt x="3867150" y="4"/>
                </a:lnTo>
                <a:lnTo>
                  <a:pt x="5600386" y="4"/>
                </a:lnTo>
                <a:cubicBezTo>
                  <a:pt x="6040573" y="586252"/>
                  <a:pt x="5837047" y="1023174"/>
                  <a:pt x="5614586" y="1684085"/>
                </a:cubicBezTo>
                <a:cubicBezTo>
                  <a:pt x="5392125" y="2344997"/>
                  <a:pt x="5854401" y="2802658"/>
                  <a:pt x="5870178" y="3417943"/>
                </a:cubicBezTo>
                <a:cubicBezTo>
                  <a:pt x="5885956" y="4033227"/>
                  <a:pt x="5470224" y="4528680"/>
                  <a:pt x="5538855" y="5126912"/>
                </a:cubicBezTo>
                <a:cubicBezTo>
                  <a:pt x="5607486" y="5725143"/>
                  <a:pt x="6083172" y="6263921"/>
                  <a:pt x="5600386" y="6858004"/>
                </a:cubicBezTo>
                <a:lnTo>
                  <a:pt x="3399450" y="6858004"/>
                </a:lnTo>
                <a:lnTo>
                  <a:pt x="33994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77007" y="1091649"/>
            <a:ext cx="3710609" cy="52047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217426" y="-1"/>
            <a:ext cx="1974574" cy="39226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/>
          <p:cNvSpPr/>
          <p:nvPr userDrawn="1"/>
        </p:nvSpPr>
        <p:spPr>
          <a:xfrm>
            <a:off x="3" y="2"/>
            <a:ext cx="12191999" cy="4382283"/>
          </a:xfrm>
          <a:custGeom>
            <a:avLst/>
            <a:gdLst>
              <a:gd name="connsiteX0" fmla="*/ 3383404 w 12191999"/>
              <a:gd name="connsiteY0" fmla="*/ 1 h 4382283"/>
              <a:gd name="connsiteX1" fmla="*/ 3980045 w 12191999"/>
              <a:gd name="connsiteY1" fmla="*/ 1 h 4382283"/>
              <a:gd name="connsiteX2" fmla="*/ 4092755 w 12191999"/>
              <a:gd name="connsiteY2" fmla="*/ 161084 h 4382283"/>
              <a:gd name="connsiteX3" fmla="*/ 6081488 w 12191999"/>
              <a:gd name="connsiteY3" fmla="*/ 1757410 h 4382283"/>
              <a:gd name="connsiteX4" fmla="*/ 8078152 w 12191999"/>
              <a:gd name="connsiteY4" fmla="*/ 161084 h 4382283"/>
              <a:gd name="connsiteX5" fmla="*/ 8191657 w 12191999"/>
              <a:gd name="connsiteY5" fmla="*/ 1 h 4382283"/>
              <a:gd name="connsiteX6" fmla="*/ 8808598 w 12191999"/>
              <a:gd name="connsiteY6" fmla="*/ 1 h 4382283"/>
              <a:gd name="connsiteX7" fmla="*/ 8621403 w 12191999"/>
              <a:gd name="connsiteY7" fmla="*/ 247715 h 4382283"/>
              <a:gd name="connsiteX8" fmla="*/ 6096000 w 12191999"/>
              <a:gd name="connsiteY8" fmla="*/ 2280104 h 4382283"/>
              <a:gd name="connsiteX9" fmla="*/ 3570600 w 12191999"/>
              <a:gd name="connsiteY9" fmla="*/ 247715 h 4382283"/>
              <a:gd name="connsiteX10" fmla="*/ 4500363 w 12191999"/>
              <a:gd name="connsiteY10" fmla="*/ 1 h 4382283"/>
              <a:gd name="connsiteX11" fmla="*/ 5148776 w 12191999"/>
              <a:gd name="connsiteY11" fmla="*/ 1 h 4382283"/>
              <a:gd name="connsiteX12" fmla="*/ 5164777 w 12191999"/>
              <a:gd name="connsiteY12" fmla="*/ 16553 h 4382283"/>
              <a:gd name="connsiteX13" fmla="*/ 6081487 w 12191999"/>
              <a:gd name="connsiteY13" fmla="*/ 474771 h 4382283"/>
              <a:gd name="connsiteX14" fmla="*/ 7000102 w 12191999"/>
              <a:gd name="connsiteY14" fmla="*/ 16553 h 4382283"/>
              <a:gd name="connsiteX15" fmla="*/ 7016170 w 12191999"/>
              <a:gd name="connsiteY15" fmla="*/ 1 h 4382283"/>
              <a:gd name="connsiteX16" fmla="*/ 7691638 w 12191999"/>
              <a:gd name="connsiteY16" fmla="*/ 1 h 4382283"/>
              <a:gd name="connsiteX17" fmla="*/ 7553628 w 12191999"/>
              <a:gd name="connsiteY17" fmla="*/ 168902 h 4382283"/>
              <a:gd name="connsiteX18" fmla="*/ 6096000 w 12191999"/>
              <a:gd name="connsiteY18" fmla="*/ 1101316 h 4382283"/>
              <a:gd name="connsiteX19" fmla="*/ 4638374 w 12191999"/>
              <a:gd name="connsiteY19" fmla="*/ 168902 h 4382283"/>
              <a:gd name="connsiteX20" fmla="*/ 2020580 w 12191999"/>
              <a:gd name="connsiteY20" fmla="*/ 0 h 4382283"/>
              <a:gd name="connsiteX21" fmla="*/ 2854415 w 12191999"/>
              <a:gd name="connsiteY21" fmla="*/ 0 h 4382283"/>
              <a:gd name="connsiteX22" fmla="*/ 3208276 w 12191999"/>
              <a:gd name="connsiteY22" fmla="*/ 471644 h 4382283"/>
              <a:gd name="connsiteX23" fmla="*/ 6081487 w 12191999"/>
              <a:gd name="connsiteY23" fmla="*/ 2981266 h 4382283"/>
              <a:gd name="connsiteX24" fmla="*/ 8969212 w 12191999"/>
              <a:gd name="connsiteY24" fmla="*/ 471644 h 4382283"/>
              <a:gd name="connsiteX25" fmla="*/ 9325775 w 12191999"/>
              <a:gd name="connsiteY25" fmla="*/ 0 h 4382283"/>
              <a:gd name="connsiteX26" fmla="*/ 10171422 w 12191999"/>
              <a:gd name="connsiteY26" fmla="*/ 0 h 4382283"/>
              <a:gd name="connsiteX27" fmla="*/ 10049556 w 12191999"/>
              <a:gd name="connsiteY27" fmla="*/ 116611 h 4382283"/>
              <a:gd name="connsiteX28" fmla="*/ 6096000 w 12191999"/>
              <a:gd name="connsiteY28" fmla="*/ 3429000 h 4382283"/>
              <a:gd name="connsiteX29" fmla="*/ 2142447 w 12191999"/>
              <a:gd name="connsiteY29" fmla="*/ 116611 h 4382283"/>
              <a:gd name="connsiteX30" fmla="*/ 0 w 12191999"/>
              <a:gd name="connsiteY30" fmla="*/ 0 h 4382283"/>
              <a:gd name="connsiteX31" fmla="*/ 897543 w 12191999"/>
              <a:gd name="connsiteY31" fmla="*/ 0 h 4382283"/>
              <a:gd name="connsiteX32" fmla="*/ 1041200 w 12191999"/>
              <a:gd name="connsiteY32" fmla="*/ 63586 h 4382283"/>
              <a:gd name="connsiteX33" fmla="*/ 6081486 w 12191999"/>
              <a:gd name="connsiteY33" fmla="*/ 4018519 h 4382283"/>
              <a:gd name="connsiteX34" fmla="*/ 11149553 w 12191999"/>
              <a:gd name="connsiteY34" fmla="*/ 63586 h 4382283"/>
              <a:gd name="connsiteX35" fmla="*/ 11293616 w 12191999"/>
              <a:gd name="connsiteY35" fmla="*/ 0 h 4382283"/>
              <a:gd name="connsiteX36" fmla="*/ 12191999 w 12191999"/>
              <a:gd name="connsiteY36" fmla="*/ 0 h 4382283"/>
              <a:gd name="connsiteX37" fmla="*/ 12191999 w 12191999"/>
              <a:gd name="connsiteY37" fmla="*/ 798286 h 4382283"/>
              <a:gd name="connsiteX38" fmla="*/ 11909190 w 12191999"/>
              <a:gd name="connsiteY38" fmla="*/ 808474 h 4382283"/>
              <a:gd name="connsiteX39" fmla="*/ 6095999 w 12191999"/>
              <a:gd name="connsiteY39" fmla="*/ 4382283 h 4382283"/>
              <a:gd name="connsiteX40" fmla="*/ 282809 w 12191999"/>
              <a:gd name="connsiteY40" fmla="*/ 808474 h 4382283"/>
              <a:gd name="connsiteX41" fmla="*/ 0 w 12191999"/>
              <a:gd name="connsiteY41" fmla="*/ 798286 h 438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191999" h="4382283">
                <a:moveTo>
                  <a:pt x="3383404" y="1"/>
                </a:moveTo>
                <a:lnTo>
                  <a:pt x="3980045" y="1"/>
                </a:lnTo>
                <a:lnTo>
                  <a:pt x="4092755" y="161084"/>
                </a:lnTo>
                <a:cubicBezTo>
                  <a:pt x="4742518" y="1070169"/>
                  <a:pt x="5398126" y="1757410"/>
                  <a:pt x="6081488" y="1757410"/>
                </a:cubicBezTo>
                <a:cubicBezTo>
                  <a:pt x="6764848" y="1757410"/>
                  <a:pt x="7423885" y="1070169"/>
                  <a:pt x="8078152" y="161084"/>
                </a:cubicBezTo>
                <a:lnTo>
                  <a:pt x="8191657" y="1"/>
                </a:lnTo>
                <a:lnTo>
                  <a:pt x="8808598" y="1"/>
                </a:lnTo>
                <a:lnTo>
                  <a:pt x="8621403" y="247715"/>
                </a:lnTo>
                <a:cubicBezTo>
                  <a:pt x="7793287" y="1330555"/>
                  <a:pt x="6965733" y="2280104"/>
                  <a:pt x="6096000" y="2280104"/>
                </a:cubicBezTo>
                <a:cubicBezTo>
                  <a:pt x="5226268" y="2280104"/>
                  <a:pt x="4398715" y="1330555"/>
                  <a:pt x="3570600" y="247715"/>
                </a:cubicBezTo>
                <a:close/>
                <a:moveTo>
                  <a:pt x="4500363" y="1"/>
                </a:moveTo>
                <a:lnTo>
                  <a:pt x="5148776" y="1"/>
                </a:lnTo>
                <a:lnTo>
                  <a:pt x="5164777" y="16553"/>
                </a:lnTo>
                <a:cubicBezTo>
                  <a:pt x="5465984" y="304568"/>
                  <a:pt x="5770868" y="474771"/>
                  <a:pt x="6081487" y="474771"/>
                </a:cubicBezTo>
                <a:cubicBezTo>
                  <a:pt x="6392105" y="474771"/>
                  <a:pt x="6697698" y="304568"/>
                  <a:pt x="7000102" y="16553"/>
                </a:cubicBezTo>
                <a:lnTo>
                  <a:pt x="7016170" y="1"/>
                </a:lnTo>
                <a:lnTo>
                  <a:pt x="7691638" y="1"/>
                </a:lnTo>
                <a:lnTo>
                  <a:pt x="7553628" y="168902"/>
                </a:lnTo>
                <a:cubicBezTo>
                  <a:pt x="7076208" y="729656"/>
                  <a:pt x="6592990" y="1101316"/>
                  <a:pt x="6096000" y="1101316"/>
                </a:cubicBezTo>
                <a:cubicBezTo>
                  <a:pt x="5599011" y="1101316"/>
                  <a:pt x="5115794" y="729656"/>
                  <a:pt x="4638374" y="168902"/>
                </a:cubicBezTo>
                <a:close/>
                <a:moveTo>
                  <a:pt x="2020580" y="0"/>
                </a:moveTo>
                <a:lnTo>
                  <a:pt x="2854415" y="0"/>
                </a:lnTo>
                <a:lnTo>
                  <a:pt x="3208276" y="471644"/>
                </a:lnTo>
                <a:cubicBezTo>
                  <a:pt x="4152247" y="1735787"/>
                  <a:pt x="5087507" y="2981266"/>
                  <a:pt x="6081487" y="2981266"/>
                </a:cubicBezTo>
                <a:cubicBezTo>
                  <a:pt x="7075466" y="2981266"/>
                  <a:pt x="8017985" y="1735787"/>
                  <a:pt x="8969212" y="471644"/>
                </a:cubicBezTo>
                <a:lnTo>
                  <a:pt x="9325775" y="0"/>
                </a:lnTo>
                <a:lnTo>
                  <a:pt x="10171422" y="0"/>
                </a:lnTo>
                <a:lnTo>
                  <a:pt x="10049556" y="116611"/>
                </a:lnTo>
                <a:cubicBezTo>
                  <a:pt x="8725290" y="1420465"/>
                  <a:pt x="7462723" y="3429000"/>
                  <a:pt x="6096000" y="3429000"/>
                </a:cubicBezTo>
                <a:cubicBezTo>
                  <a:pt x="4729279" y="3429000"/>
                  <a:pt x="3466712" y="1420465"/>
                  <a:pt x="2142447" y="116611"/>
                </a:cubicBezTo>
                <a:close/>
                <a:moveTo>
                  <a:pt x="0" y="0"/>
                </a:moveTo>
                <a:lnTo>
                  <a:pt x="897543" y="0"/>
                </a:lnTo>
                <a:lnTo>
                  <a:pt x="1041200" y="63586"/>
                </a:lnTo>
                <a:cubicBezTo>
                  <a:pt x="2782384" y="919587"/>
                  <a:pt x="4342022" y="4018519"/>
                  <a:pt x="6081486" y="4018519"/>
                </a:cubicBezTo>
                <a:cubicBezTo>
                  <a:pt x="7820950" y="4018519"/>
                  <a:pt x="9402813" y="919587"/>
                  <a:pt x="11149553" y="63586"/>
                </a:cubicBezTo>
                <a:lnTo>
                  <a:pt x="11293616" y="0"/>
                </a:lnTo>
                <a:lnTo>
                  <a:pt x="12191999" y="0"/>
                </a:lnTo>
                <a:lnTo>
                  <a:pt x="12191999" y="798286"/>
                </a:lnTo>
                <a:lnTo>
                  <a:pt x="11909190" y="808474"/>
                </a:lnTo>
                <a:cubicBezTo>
                  <a:pt x="9851558" y="929785"/>
                  <a:pt x="8083959" y="4382283"/>
                  <a:pt x="6095999" y="4382283"/>
                </a:cubicBezTo>
                <a:cubicBezTo>
                  <a:pt x="4108041" y="4382283"/>
                  <a:pt x="2340443" y="929785"/>
                  <a:pt x="282809" y="808474"/>
                </a:cubicBezTo>
                <a:lnTo>
                  <a:pt x="0" y="798286"/>
                </a:lnTo>
                <a:close/>
              </a:path>
            </a:pathLst>
          </a:custGeom>
          <a:solidFill>
            <a:schemeClr val="accent5">
              <a:lumMod val="50000"/>
              <a:alpha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8" name="Freeform: Shape 7"/>
          <p:cNvSpPr/>
          <p:nvPr userDrawn="1"/>
        </p:nvSpPr>
        <p:spPr>
          <a:xfrm>
            <a:off x="0" y="1683658"/>
            <a:ext cx="12192000" cy="5174343"/>
          </a:xfrm>
          <a:custGeom>
            <a:avLst/>
            <a:gdLst>
              <a:gd name="connsiteX0" fmla="*/ 0 w 12192000"/>
              <a:gd name="connsiteY0" fmla="*/ 0 h 3020899"/>
              <a:gd name="connsiteX1" fmla="*/ 282809 w 12192000"/>
              <a:gd name="connsiteY1" fmla="*/ 5375 h 3020899"/>
              <a:gd name="connsiteX2" fmla="*/ 6096000 w 12192000"/>
              <a:gd name="connsiteY2" fmla="*/ 484175 h 3020899"/>
              <a:gd name="connsiteX3" fmla="*/ 11909191 w 12192000"/>
              <a:gd name="connsiteY3" fmla="*/ 5375 h 3020899"/>
              <a:gd name="connsiteX4" fmla="*/ 12192000 w 12192000"/>
              <a:gd name="connsiteY4" fmla="*/ 0 h 3020899"/>
              <a:gd name="connsiteX5" fmla="*/ 12192000 w 12192000"/>
              <a:gd name="connsiteY5" fmla="*/ 3020899 h 3020899"/>
              <a:gd name="connsiteX6" fmla="*/ 6096000 w 12192000"/>
              <a:gd name="connsiteY6" fmla="*/ 3020899 h 3020899"/>
              <a:gd name="connsiteX7" fmla="*/ 0 w 12192000"/>
              <a:gd name="connsiteY7" fmla="*/ 3020899 h 3020899"/>
              <a:gd name="connsiteX0-1" fmla="*/ 0 w 12192000"/>
              <a:gd name="connsiteY0-2" fmla="*/ 0 h 3020899"/>
              <a:gd name="connsiteX1-3" fmla="*/ 282809 w 12192000"/>
              <a:gd name="connsiteY1-4" fmla="*/ 5375 h 3020899"/>
              <a:gd name="connsiteX2-5" fmla="*/ 6096000 w 12192000"/>
              <a:gd name="connsiteY2-6" fmla="*/ 875163 h 3020899"/>
              <a:gd name="connsiteX3-7" fmla="*/ 11909191 w 12192000"/>
              <a:gd name="connsiteY3-8" fmla="*/ 5375 h 3020899"/>
              <a:gd name="connsiteX4-9" fmla="*/ 12192000 w 12192000"/>
              <a:gd name="connsiteY4-10" fmla="*/ 0 h 3020899"/>
              <a:gd name="connsiteX5-11" fmla="*/ 12192000 w 12192000"/>
              <a:gd name="connsiteY5-12" fmla="*/ 3020899 h 3020899"/>
              <a:gd name="connsiteX6-13" fmla="*/ 6096000 w 12192000"/>
              <a:gd name="connsiteY6-14" fmla="*/ 3020899 h 3020899"/>
              <a:gd name="connsiteX7-15" fmla="*/ 0 w 12192000"/>
              <a:gd name="connsiteY7-16" fmla="*/ 3020899 h 3020899"/>
              <a:gd name="connsiteX8" fmla="*/ 0 w 12192000"/>
              <a:gd name="connsiteY8" fmla="*/ 0 h 3020899"/>
              <a:gd name="connsiteX0-17" fmla="*/ 0 w 12192000"/>
              <a:gd name="connsiteY0-18" fmla="*/ 0 h 3020899"/>
              <a:gd name="connsiteX1-19" fmla="*/ 282809 w 12192000"/>
              <a:gd name="connsiteY1-20" fmla="*/ 5375 h 3020899"/>
              <a:gd name="connsiteX2-21" fmla="*/ 6096000 w 12192000"/>
              <a:gd name="connsiteY2-22" fmla="*/ 1378646 h 3020899"/>
              <a:gd name="connsiteX3-23" fmla="*/ 11909191 w 12192000"/>
              <a:gd name="connsiteY3-24" fmla="*/ 5375 h 3020899"/>
              <a:gd name="connsiteX4-25" fmla="*/ 12192000 w 12192000"/>
              <a:gd name="connsiteY4-26" fmla="*/ 0 h 3020899"/>
              <a:gd name="connsiteX5-27" fmla="*/ 12192000 w 12192000"/>
              <a:gd name="connsiteY5-28" fmla="*/ 3020899 h 3020899"/>
              <a:gd name="connsiteX6-29" fmla="*/ 6096000 w 12192000"/>
              <a:gd name="connsiteY6-30" fmla="*/ 3020899 h 3020899"/>
              <a:gd name="connsiteX7-31" fmla="*/ 0 w 12192000"/>
              <a:gd name="connsiteY7-32" fmla="*/ 3020899 h 3020899"/>
              <a:gd name="connsiteX8-33" fmla="*/ 0 w 12192000"/>
              <a:gd name="connsiteY8-34" fmla="*/ 0 h 3020899"/>
              <a:gd name="connsiteX0-35" fmla="*/ 0 w 12192000"/>
              <a:gd name="connsiteY0-36" fmla="*/ 0 h 3020899"/>
              <a:gd name="connsiteX1-37" fmla="*/ 282809 w 12192000"/>
              <a:gd name="connsiteY1-38" fmla="*/ 5375 h 3020899"/>
              <a:gd name="connsiteX2-39" fmla="*/ 6096000 w 12192000"/>
              <a:gd name="connsiteY2-40" fmla="*/ 1707087 h 3020899"/>
              <a:gd name="connsiteX3-41" fmla="*/ 11909191 w 12192000"/>
              <a:gd name="connsiteY3-42" fmla="*/ 5375 h 3020899"/>
              <a:gd name="connsiteX4-43" fmla="*/ 12192000 w 12192000"/>
              <a:gd name="connsiteY4-44" fmla="*/ 0 h 3020899"/>
              <a:gd name="connsiteX5-45" fmla="*/ 12192000 w 12192000"/>
              <a:gd name="connsiteY5-46" fmla="*/ 3020899 h 3020899"/>
              <a:gd name="connsiteX6-47" fmla="*/ 6096000 w 12192000"/>
              <a:gd name="connsiteY6-48" fmla="*/ 3020899 h 3020899"/>
              <a:gd name="connsiteX7-49" fmla="*/ 0 w 12192000"/>
              <a:gd name="connsiteY7-50" fmla="*/ 3020899 h 3020899"/>
              <a:gd name="connsiteX8-51" fmla="*/ 0 w 12192000"/>
              <a:gd name="connsiteY8-52" fmla="*/ 0 h 30208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12192000" h="3020899">
                <a:moveTo>
                  <a:pt x="0" y="0"/>
                </a:moveTo>
                <a:lnTo>
                  <a:pt x="282809" y="5375"/>
                </a:lnTo>
                <a:cubicBezTo>
                  <a:pt x="2340442" y="69377"/>
                  <a:pt x="4108041" y="1707087"/>
                  <a:pt x="6096000" y="1707087"/>
                </a:cubicBezTo>
                <a:cubicBezTo>
                  <a:pt x="8083960" y="1707087"/>
                  <a:pt x="9851559" y="69377"/>
                  <a:pt x="11909191" y="5375"/>
                </a:cubicBezTo>
                <a:lnTo>
                  <a:pt x="12192000" y="0"/>
                </a:lnTo>
                <a:lnTo>
                  <a:pt x="12192000" y="3020899"/>
                </a:lnTo>
                <a:lnTo>
                  <a:pt x="6096000" y="3020899"/>
                </a:lnTo>
                <a:lnTo>
                  <a:pt x="0" y="3020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28" name="TextBox 27"/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t>‹#›</a:t>
            </a:fld>
            <a:endParaRPr lang="id-ID" sz="4400" i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731838" y="6336042"/>
            <a:ext cx="2514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©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Heijailuo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Presentation</a:t>
            </a:r>
            <a:endParaRPr lang="en-GB" sz="1100" b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610762" y="6336040"/>
            <a:ext cx="1849401" cy="261610"/>
            <a:chOff x="9610761" y="6336040"/>
            <a:chExt cx="1849401" cy="261610"/>
          </a:xfrm>
        </p:grpSpPr>
        <p:sp>
          <p:nvSpPr>
            <p:cNvPr id="32" name="TextBox 31"/>
            <p:cNvSpPr txBox="1"/>
            <p:nvPr/>
          </p:nvSpPr>
          <p:spPr>
            <a:xfrm>
              <a:off x="9610761" y="6336040"/>
              <a:ext cx="8483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Find us on</a:t>
              </a:r>
              <a:endParaRPr lang="en-GB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0533264" y="6372838"/>
              <a:ext cx="926898" cy="188014"/>
              <a:chOff x="3679103" y="6290583"/>
              <a:chExt cx="1134658" cy="230156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3679103" y="6290583"/>
                <a:ext cx="230162" cy="230156"/>
                <a:chOff x="10764476" y="3346789"/>
                <a:chExt cx="230162" cy="230156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10764476" y="3346789"/>
                  <a:ext cx="230162" cy="2301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14300" dist="38100" dir="2700000" sx="96000" sy="96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0"/>
                </a:p>
              </p:txBody>
            </p:sp>
            <p:sp>
              <p:nvSpPr>
                <p:cNvPr id="45" name="Freeform: Shape 44"/>
                <p:cNvSpPr/>
                <p:nvPr/>
              </p:nvSpPr>
              <p:spPr>
                <a:xfrm>
                  <a:off x="10793050" y="3375360"/>
                  <a:ext cx="173012" cy="173012"/>
                </a:xfrm>
                <a:custGeom>
                  <a:avLst/>
                  <a:gdLst>
                    <a:gd name="connsiteX0" fmla="*/ 6505575 w 6505575"/>
                    <a:gd name="connsiteY0" fmla="*/ 3252788 h 6505575"/>
                    <a:gd name="connsiteX1" fmla="*/ 3252788 w 6505575"/>
                    <a:gd name="connsiteY1" fmla="*/ 0 h 6505575"/>
                    <a:gd name="connsiteX2" fmla="*/ 0 w 6505575"/>
                    <a:gd name="connsiteY2" fmla="*/ 3252788 h 6505575"/>
                    <a:gd name="connsiteX3" fmla="*/ 3252788 w 6505575"/>
                    <a:gd name="connsiteY3" fmla="*/ 6505575 h 6505575"/>
                    <a:gd name="connsiteX4" fmla="*/ 3309966 w 6505575"/>
                    <a:gd name="connsiteY4" fmla="*/ 6504831 h 6505575"/>
                    <a:gd name="connsiteX5" fmla="*/ 3309966 w 6505575"/>
                    <a:gd name="connsiteY5" fmla="*/ 3972673 h 6505575"/>
                    <a:gd name="connsiteX6" fmla="*/ 2611124 w 6505575"/>
                    <a:gd name="connsiteY6" fmla="*/ 3972673 h 6505575"/>
                    <a:gd name="connsiteX7" fmla="*/ 2611124 w 6505575"/>
                    <a:gd name="connsiteY7" fmla="*/ 3158236 h 6505575"/>
                    <a:gd name="connsiteX8" fmla="*/ 3309966 w 6505575"/>
                    <a:gd name="connsiteY8" fmla="*/ 3158236 h 6505575"/>
                    <a:gd name="connsiteX9" fmla="*/ 3309966 w 6505575"/>
                    <a:gd name="connsiteY9" fmla="*/ 2558910 h 6505575"/>
                    <a:gd name="connsiteX10" fmla="*/ 4354306 w 6505575"/>
                    <a:gd name="connsiteY10" fmla="*/ 1485534 h 6505575"/>
                    <a:gd name="connsiteX11" fmla="*/ 4980831 w 6505575"/>
                    <a:gd name="connsiteY11" fmla="*/ 1517547 h 6505575"/>
                    <a:gd name="connsiteX12" fmla="*/ 4980831 w 6505575"/>
                    <a:gd name="connsiteY12" fmla="*/ 2243985 h 6505575"/>
                    <a:gd name="connsiteX13" fmla="*/ 4553287 w 6505575"/>
                    <a:gd name="connsiteY13" fmla="*/ 2243985 h 6505575"/>
                    <a:gd name="connsiteX14" fmla="*/ 4150659 w 6505575"/>
                    <a:gd name="connsiteY14" fmla="*/ 2639515 h 6505575"/>
                    <a:gd name="connsiteX15" fmla="*/ 4150659 w 6505575"/>
                    <a:gd name="connsiteY15" fmla="*/ 3158236 h 6505575"/>
                    <a:gd name="connsiteX16" fmla="*/ 4957206 w 6505575"/>
                    <a:gd name="connsiteY16" fmla="*/ 3158236 h 6505575"/>
                    <a:gd name="connsiteX17" fmla="*/ 4852082 w 6505575"/>
                    <a:gd name="connsiteY17" fmla="*/ 3972673 h 6505575"/>
                    <a:gd name="connsiteX18" fmla="*/ 4150659 w 6505575"/>
                    <a:gd name="connsiteY18" fmla="*/ 3972673 h 6505575"/>
                    <a:gd name="connsiteX19" fmla="*/ 4150659 w 6505575"/>
                    <a:gd name="connsiteY19" fmla="*/ 6379903 h 6505575"/>
                    <a:gd name="connsiteX20" fmla="*/ 6505575 w 6505575"/>
                    <a:gd name="connsiteY20" fmla="*/ 3252788 h 650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505575" h="6505575">
                      <a:moveTo>
                        <a:pt x="6505575" y="3252788"/>
                      </a:moveTo>
                      <a:cubicBezTo>
                        <a:pt x="6505575" y="1456597"/>
                        <a:pt x="5048978" y="0"/>
                        <a:pt x="3252788" y="0"/>
                      </a:cubicBezTo>
                      <a:cubicBezTo>
                        <a:pt x="1456597" y="0"/>
                        <a:pt x="0" y="1456597"/>
                        <a:pt x="0" y="3252788"/>
                      </a:cubicBezTo>
                      <a:cubicBezTo>
                        <a:pt x="0" y="5048978"/>
                        <a:pt x="1456597" y="6505575"/>
                        <a:pt x="3252788" y="6505575"/>
                      </a:cubicBezTo>
                      <a:cubicBezTo>
                        <a:pt x="3271897" y="6505575"/>
                        <a:pt x="3290906" y="6505178"/>
                        <a:pt x="3309966" y="6504831"/>
                      </a:cubicBezTo>
                      <a:lnTo>
                        <a:pt x="3309966" y="3972673"/>
                      </a:lnTo>
                      <a:lnTo>
                        <a:pt x="2611124" y="3972673"/>
                      </a:lnTo>
                      <a:lnTo>
                        <a:pt x="2611124" y="3158236"/>
                      </a:lnTo>
                      <a:lnTo>
                        <a:pt x="3309966" y="3158236"/>
                      </a:lnTo>
                      <a:lnTo>
                        <a:pt x="3309966" y="2558910"/>
                      </a:lnTo>
                      <a:cubicBezTo>
                        <a:pt x="3309966" y="1863841"/>
                        <a:pt x="3734283" y="1485534"/>
                        <a:pt x="4354306" y="1485534"/>
                      </a:cubicBezTo>
                      <a:cubicBezTo>
                        <a:pt x="4651214" y="1485534"/>
                        <a:pt x="4906430" y="1507670"/>
                        <a:pt x="4980831" y="1517547"/>
                      </a:cubicBezTo>
                      <a:lnTo>
                        <a:pt x="4980831" y="2243985"/>
                      </a:lnTo>
                      <a:lnTo>
                        <a:pt x="4553287" y="2243985"/>
                      </a:lnTo>
                      <a:cubicBezTo>
                        <a:pt x="4215977" y="2243985"/>
                        <a:pt x="4150659" y="2404301"/>
                        <a:pt x="4150659" y="2639515"/>
                      </a:cubicBezTo>
                      <a:lnTo>
                        <a:pt x="4150659" y="3158236"/>
                      </a:lnTo>
                      <a:lnTo>
                        <a:pt x="4957206" y="3158236"/>
                      </a:lnTo>
                      <a:lnTo>
                        <a:pt x="4852082" y="3972673"/>
                      </a:lnTo>
                      <a:lnTo>
                        <a:pt x="4150659" y="3972673"/>
                      </a:lnTo>
                      <a:lnTo>
                        <a:pt x="4150659" y="6379903"/>
                      </a:lnTo>
                      <a:cubicBezTo>
                        <a:pt x="5510273" y="5990130"/>
                        <a:pt x="6505575" y="4737527"/>
                        <a:pt x="6505575" y="3252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1750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GB" sz="1800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4282101" y="6290583"/>
                <a:ext cx="230162" cy="230156"/>
                <a:chOff x="11367474" y="3346789"/>
                <a:chExt cx="230162" cy="230156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11367474" y="3346789"/>
                  <a:ext cx="230162" cy="2301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14300" dist="38100" dir="2700000" sx="96000" sy="96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0"/>
                </a:p>
              </p:txBody>
            </p:sp>
            <p:sp>
              <p:nvSpPr>
                <p:cNvPr id="43" name="Graphic 39"/>
                <p:cNvSpPr/>
                <p:nvPr/>
              </p:nvSpPr>
              <p:spPr>
                <a:xfrm>
                  <a:off x="11396048" y="3375360"/>
                  <a:ext cx="173012" cy="173012"/>
                </a:xfrm>
                <a:custGeom>
                  <a:avLst/>
                  <a:gdLst>
                    <a:gd name="connsiteX0" fmla="*/ 3252788 w 6505575"/>
                    <a:gd name="connsiteY0" fmla="*/ 0 h 6505575"/>
                    <a:gd name="connsiteX1" fmla="*/ 0 w 6505575"/>
                    <a:gd name="connsiteY1" fmla="*/ 3252788 h 6505575"/>
                    <a:gd name="connsiteX2" fmla="*/ 3252788 w 6505575"/>
                    <a:gd name="connsiteY2" fmla="*/ 6505575 h 6505575"/>
                    <a:gd name="connsiteX3" fmla="*/ 6505575 w 6505575"/>
                    <a:gd name="connsiteY3" fmla="*/ 3252788 h 6505575"/>
                    <a:gd name="connsiteX4" fmla="*/ 3252788 w 6505575"/>
                    <a:gd name="connsiteY4" fmla="*/ 0 h 6505575"/>
                    <a:gd name="connsiteX5" fmla="*/ 4737974 w 6505575"/>
                    <a:gd name="connsiteY5" fmla="*/ 2536178 h 6505575"/>
                    <a:gd name="connsiteX6" fmla="*/ 4740108 w 6505575"/>
                    <a:gd name="connsiteY6" fmla="*/ 2632665 h 6505575"/>
                    <a:gd name="connsiteX7" fmla="*/ 2615840 w 6505575"/>
                    <a:gd name="connsiteY7" fmla="*/ 4756934 h 6505575"/>
                    <a:gd name="connsiteX8" fmla="*/ 2615889 w 6505575"/>
                    <a:gd name="connsiteY8" fmla="*/ 4756934 h 6505575"/>
                    <a:gd name="connsiteX9" fmla="*/ 2615840 w 6505575"/>
                    <a:gd name="connsiteY9" fmla="*/ 4756934 h 6505575"/>
                    <a:gd name="connsiteX10" fmla="*/ 1471438 w 6505575"/>
                    <a:gd name="connsiteY10" fmla="*/ 4421560 h 6505575"/>
                    <a:gd name="connsiteX11" fmla="*/ 1649523 w 6505575"/>
                    <a:gd name="connsiteY11" fmla="*/ 4431884 h 6505575"/>
                    <a:gd name="connsiteX12" fmla="*/ 2576828 w 6505575"/>
                    <a:gd name="connsiteY12" fmla="*/ 4112293 h 6505575"/>
                    <a:gd name="connsiteX13" fmla="*/ 1879327 w 6505575"/>
                    <a:gd name="connsiteY13" fmla="*/ 3593721 h 6505575"/>
                    <a:gd name="connsiteX14" fmla="*/ 2019641 w 6505575"/>
                    <a:gd name="connsiteY14" fmla="*/ 3607221 h 6505575"/>
                    <a:gd name="connsiteX15" fmla="*/ 2216537 w 6505575"/>
                    <a:gd name="connsiteY15" fmla="*/ 3580915 h 6505575"/>
                    <a:gd name="connsiteX16" fmla="*/ 1617559 w 6505575"/>
                    <a:gd name="connsiteY16" fmla="*/ 2849068 h 6505575"/>
                    <a:gd name="connsiteX17" fmla="*/ 1617658 w 6505575"/>
                    <a:gd name="connsiteY17" fmla="*/ 2839538 h 6505575"/>
                    <a:gd name="connsiteX18" fmla="*/ 1955812 w 6505575"/>
                    <a:gd name="connsiteY18" fmla="*/ 2932899 h 6505575"/>
                    <a:gd name="connsiteX19" fmla="*/ 1623565 w 6505575"/>
                    <a:gd name="connsiteY19" fmla="*/ 2311437 h 6505575"/>
                    <a:gd name="connsiteX20" fmla="*/ 1724668 w 6505575"/>
                    <a:gd name="connsiteY20" fmla="*/ 1936157 h 6505575"/>
                    <a:gd name="connsiteX21" fmla="*/ 3263608 w 6505575"/>
                    <a:gd name="connsiteY21" fmla="*/ 2716248 h 6505575"/>
                    <a:gd name="connsiteX22" fmla="*/ 3244201 w 6505575"/>
                    <a:gd name="connsiteY22" fmla="*/ 2546005 h 6505575"/>
                    <a:gd name="connsiteX23" fmla="*/ 3990889 w 6505575"/>
                    <a:gd name="connsiteY23" fmla="*/ 1799466 h 6505575"/>
                    <a:gd name="connsiteX24" fmla="*/ 4535866 w 6505575"/>
                    <a:gd name="connsiteY24" fmla="*/ 2035375 h 6505575"/>
                    <a:gd name="connsiteX25" fmla="*/ 5009966 w 6505575"/>
                    <a:gd name="connsiteY25" fmla="*/ 1854162 h 6505575"/>
                    <a:gd name="connsiteX26" fmla="*/ 4681640 w 6505575"/>
                    <a:gd name="connsiteY26" fmla="*/ 2267114 h 6505575"/>
                    <a:gd name="connsiteX27" fmla="*/ 5110375 w 6505575"/>
                    <a:gd name="connsiteY27" fmla="*/ 2149532 h 6505575"/>
                    <a:gd name="connsiteX28" fmla="*/ 4737974 w 6505575"/>
                    <a:gd name="connsiteY28" fmla="*/ 2536178 h 650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6505575" h="6505575">
                      <a:moveTo>
                        <a:pt x="3252788" y="0"/>
                      </a:moveTo>
                      <a:cubicBezTo>
                        <a:pt x="1456597" y="0"/>
                        <a:pt x="0" y="1456597"/>
                        <a:pt x="0" y="3252788"/>
                      </a:cubicBezTo>
                      <a:cubicBezTo>
                        <a:pt x="0" y="5048978"/>
                        <a:pt x="1456597" y="6505575"/>
                        <a:pt x="3252788" y="6505575"/>
                      </a:cubicBezTo>
                      <a:cubicBezTo>
                        <a:pt x="5048978" y="6505575"/>
                        <a:pt x="6505575" y="5048978"/>
                        <a:pt x="6505575" y="3252788"/>
                      </a:cubicBezTo>
                      <a:cubicBezTo>
                        <a:pt x="6505575" y="1456597"/>
                        <a:pt x="5048978" y="0"/>
                        <a:pt x="3252788" y="0"/>
                      </a:cubicBezTo>
                      <a:close/>
                      <a:moveTo>
                        <a:pt x="4737974" y="2536178"/>
                      </a:moveTo>
                      <a:cubicBezTo>
                        <a:pt x="4739413" y="2568191"/>
                        <a:pt x="4740108" y="2600354"/>
                        <a:pt x="4740108" y="2632665"/>
                      </a:cubicBezTo>
                      <a:cubicBezTo>
                        <a:pt x="4740108" y="3619232"/>
                        <a:pt x="3989152" y="4756884"/>
                        <a:pt x="2615840" y="4756934"/>
                      </a:cubicBezTo>
                      <a:lnTo>
                        <a:pt x="2615889" y="4756934"/>
                      </a:lnTo>
                      <a:lnTo>
                        <a:pt x="2615840" y="4756934"/>
                      </a:lnTo>
                      <a:cubicBezTo>
                        <a:pt x="2194202" y="4756934"/>
                        <a:pt x="1801849" y="4633346"/>
                        <a:pt x="1471438" y="4421560"/>
                      </a:cubicBezTo>
                      <a:cubicBezTo>
                        <a:pt x="1529856" y="4428459"/>
                        <a:pt x="1589318" y="4431884"/>
                        <a:pt x="1649523" y="4431884"/>
                      </a:cubicBezTo>
                      <a:cubicBezTo>
                        <a:pt x="1999341" y="4431884"/>
                        <a:pt x="2321264" y="4312564"/>
                        <a:pt x="2576828" y="4112293"/>
                      </a:cubicBezTo>
                      <a:cubicBezTo>
                        <a:pt x="2249990" y="4106237"/>
                        <a:pt x="1974425" y="3890381"/>
                        <a:pt x="1879327" y="3593721"/>
                      </a:cubicBezTo>
                      <a:cubicBezTo>
                        <a:pt x="1924841" y="3602456"/>
                        <a:pt x="1971645" y="3607221"/>
                        <a:pt x="2019641" y="3607221"/>
                      </a:cubicBezTo>
                      <a:cubicBezTo>
                        <a:pt x="2087788" y="3607221"/>
                        <a:pt x="2153800" y="3598039"/>
                        <a:pt x="2216537" y="3580915"/>
                      </a:cubicBezTo>
                      <a:cubicBezTo>
                        <a:pt x="1874909" y="3512520"/>
                        <a:pt x="1617559" y="3210599"/>
                        <a:pt x="1617559" y="2849068"/>
                      </a:cubicBezTo>
                      <a:cubicBezTo>
                        <a:pt x="1617559" y="2845693"/>
                        <a:pt x="1617559" y="2842665"/>
                        <a:pt x="1617658" y="2839538"/>
                      </a:cubicBezTo>
                      <a:cubicBezTo>
                        <a:pt x="1718266" y="2895475"/>
                        <a:pt x="1833316" y="2929127"/>
                        <a:pt x="1955812" y="2932899"/>
                      </a:cubicBezTo>
                      <a:cubicBezTo>
                        <a:pt x="1755342" y="2799137"/>
                        <a:pt x="1623565" y="2570475"/>
                        <a:pt x="1623565" y="2311437"/>
                      </a:cubicBezTo>
                      <a:cubicBezTo>
                        <a:pt x="1623565" y="2174647"/>
                        <a:pt x="1660542" y="2046493"/>
                        <a:pt x="1724668" y="1936157"/>
                      </a:cubicBezTo>
                      <a:cubicBezTo>
                        <a:pt x="2092850" y="2387922"/>
                        <a:pt x="2643089" y="2685029"/>
                        <a:pt x="3263608" y="2716248"/>
                      </a:cubicBezTo>
                      <a:cubicBezTo>
                        <a:pt x="3250802" y="2661552"/>
                        <a:pt x="3244201" y="2604573"/>
                        <a:pt x="3244201" y="2546005"/>
                      </a:cubicBezTo>
                      <a:cubicBezTo>
                        <a:pt x="3244201" y="2133848"/>
                        <a:pt x="3578583" y="1799466"/>
                        <a:pt x="3990889" y="1799466"/>
                      </a:cubicBezTo>
                      <a:cubicBezTo>
                        <a:pt x="4205654" y="1799466"/>
                        <a:pt x="4399622" y="1890246"/>
                        <a:pt x="4535866" y="2035375"/>
                      </a:cubicBezTo>
                      <a:cubicBezTo>
                        <a:pt x="4705960" y="2001822"/>
                        <a:pt x="4865681" y="1939681"/>
                        <a:pt x="5009966" y="1854162"/>
                      </a:cubicBezTo>
                      <a:cubicBezTo>
                        <a:pt x="4954128" y="2028426"/>
                        <a:pt x="4835802" y="2174647"/>
                        <a:pt x="4681640" y="2267114"/>
                      </a:cubicBezTo>
                      <a:cubicBezTo>
                        <a:pt x="4832675" y="2249047"/>
                        <a:pt x="4976612" y="2208993"/>
                        <a:pt x="5110375" y="2149532"/>
                      </a:cubicBezTo>
                      <a:cubicBezTo>
                        <a:pt x="5010462" y="2299277"/>
                        <a:pt x="4883748" y="2430806"/>
                        <a:pt x="4737974" y="253617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31750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GB" sz="1800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4583599" y="6290583"/>
                <a:ext cx="230162" cy="230156"/>
                <a:chOff x="11668972" y="3346789"/>
                <a:chExt cx="230162" cy="230156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11668972" y="3346789"/>
                  <a:ext cx="230162" cy="2301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14300" dist="38100" dir="2700000" sx="96000" sy="96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0"/>
                </a:p>
              </p:txBody>
            </p:sp>
            <p:sp>
              <p:nvSpPr>
                <p:cNvPr id="41" name="Freeform: Shape 40"/>
                <p:cNvSpPr/>
                <p:nvPr/>
              </p:nvSpPr>
              <p:spPr>
                <a:xfrm>
                  <a:off x="11697546" y="3375360"/>
                  <a:ext cx="173012" cy="173012"/>
                </a:xfrm>
                <a:custGeom>
                  <a:avLst/>
                  <a:gdLst>
                    <a:gd name="connsiteX0" fmla="*/ 2847628 w 6505575"/>
                    <a:gd name="connsiteY0" fmla="*/ 2643386 h 6505575"/>
                    <a:gd name="connsiteX1" fmla="*/ 3905718 w 6505575"/>
                    <a:gd name="connsiteY1" fmla="*/ 3252787 h 6505575"/>
                    <a:gd name="connsiteX2" fmla="*/ 2847628 w 6505575"/>
                    <a:gd name="connsiteY2" fmla="*/ 3862189 h 6505575"/>
                    <a:gd name="connsiteX3" fmla="*/ 3252788 w 6505575"/>
                    <a:gd name="connsiteY3" fmla="*/ 1829693 h 6505575"/>
                    <a:gd name="connsiteX4" fmla="*/ 1662279 w 6505575"/>
                    <a:gd name="connsiteY4" fmla="*/ 1913425 h 6505575"/>
                    <a:gd name="connsiteX5" fmla="*/ 1303974 w 6505575"/>
                    <a:gd name="connsiteY5" fmla="*/ 2275055 h 6505575"/>
                    <a:gd name="connsiteX6" fmla="*/ 1220242 w 6505575"/>
                    <a:gd name="connsiteY6" fmla="*/ 3252788 h 6505575"/>
                    <a:gd name="connsiteX7" fmla="*/ 1303974 w 6505575"/>
                    <a:gd name="connsiteY7" fmla="*/ 4230520 h 6505575"/>
                    <a:gd name="connsiteX8" fmla="*/ 1662279 w 6505575"/>
                    <a:gd name="connsiteY8" fmla="*/ 4588825 h 6505575"/>
                    <a:gd name="connsiteX9" fmla="*/ 3252788 w 6505575"/>
                    <a:gd name="connsiteY9" fmla="*/ 4675882 h 6505575"/>
                    <a:gd name="connsiteX10" fmla="*/ 4843296 w 6505575"/>
                    <a:gd name="connsiteY10" fmla="*/ 4592150 h 6505575"/>
                    <a:gd name="connsiteX11" fmla="*/ 5201601 w 6505575"/>
                    <a:gd name="connsiteY11" fmla="*/ 4233895 h 6505575"/>
                    <a:gd name="connsiteX12" fmla="*/ 5285284 w 6505575"/>
                    <a:gd name="connsiteY12" fmla="*/ 3256113 h 6505575"/>
                    <a:gd name="connsiteX13" fmla="*/ 5201601 w 6505575"/>
                    <a:gd name="connsiteY13" fmla="*/ 2275055 h 6505575"/>
                    <a:gd name="connsiteX14" fmla="*/ 4843296 w 6505575"/>
                    <a:gd name="connsiteY14" fmla="*/ 1916750 h 6505575"/>
                    <a:gd name="connsiteX15" fmla="*/ 3252788 w 6505575"/>
                    <a:gd name="connsiteY15" fmla="*/ 1829693 h 6505575"/>
                    <a:gd name="connsiteX16" fmla="*/ 3252788 w 6505575"/>
                    <a:gd name="connsiteY16" fmla="*/ 0 h 6505575"/>
                    <a:gd name="connsiteX17" fmla="*/ 6505575 w 6505575"/>
                    <a:gd name="connsiteY17" fmla="*/ 3252788 h 6505575"/>
                    <a:gd name="connsiteX18" fmla="*/ 3252788 w 6505575"/>
                    <a:gd name="connsiteY18" fmla="*/ 6505575 h 6505575"/>
                    <a:gd name="connsiteX19" fmla="*/ 0 w 6505575"/>
                    <a:gd name="connsiteY19" fmla="*/ 3252788 h 6505575"/>
                    <a:gd name="connsiteX20" fmla="*/ 3252788 w 6505575"/>
                    <a:gd name="connsiteY20" fmla="*/ 0 h 650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505575" h="6505575">
                      <a:moveTo>
                        <a:pt x="2847628" y="2643386"/>
                      </a:moveTo>
                      <a:lnTo>
                        <a:pt x="3905718" y="3252787"/>
                      </a:lnTo>
                      <a:lnTo>
                        <a:pt x="2847628" y="3862189"/>
                      </a:lnTo>
                      <a:close/>
                      <a:moveTo>
                        <a:pt x="3252788" y="1829693"/>
                      </a:moveTo>
                      <a:cubicBezTo>
                        <a:pt x="3252788" y="1829693"/>
                        <a:pt x="1980381" y="1829693"/>
                        <a:pt x="1662279" y="1913425"/>
                      </a:cubicBezTo>
                      <a:cubicBezTo>
                        <a:pt x="1491490" y="1960279"/>
                        <a:pt x="1350828" y="2100941"/>
                        <a:pt x="1303974" y="2275055"/>
                      </a:cubicBezTo>
                      <a:cubicBezTo>
                        <a:pt x="1220242" y="2593157"/>
                        <a:pt x="1220242" y="3252788"/>
                        <a:pt x="1220242" y="3252788"/>
                      </a:cubicBezTo>
                      <a:cubicBezTo>
                        <a:pt x="1220242" y="3252788"/>
                        <a:pt x="1220242" y="3915793"/>
                        <a:pt x="1303974" y="4230520"/>
                      </a:cubicBezTo>
                      <a:cubicBezTo>
                        <a:pt x="1350878" y="4404635"/>
                        <a:pt x="1488164" y="4541971"/>
                        <a:pt x="1662279" y="4588825"/>
                      </a:cubicBezTo>
                      <a:cubicBezTo>
                        <a:pt x="1983706" y="4675882"/>
                        <a:pt x="3252788" y="4675882"/>
                        <a:pt x="3252788" y="4675882"/>
                      </a:cubicBezTo>
                      <a:cubicBezTo>
                        <a:pt x="3252788" y="4675882"/>
                        <a:pt x="4525195" y="4675882"/>
                        <a:pt x="4843296" y="4592150"/>
                      </a:cubicBezTo>
                      <a:cubicBezTo>
                        <a:pt x="5017411" y="4545296"/>
                        <a:pt x="5154698" y="4408010"/>
                        <a:pt x="5201601" y="4233895"/>
                      </a:cubicBezTo>
                      <a:cubicBezTo>
                        <a:pt x="5285284" y="3915793"/>
                        <a:pt x="5285284" y="3256113"/>
                        <a:pt x="5285284" y="3256113"/>
                      </a:cubicBezTo>
                      <a:cubicBezTo>
                        <a:pt x="5285284" y="3256113"/>
                        <a:pt x="5288659" y="2593157"/>
                        <a:pt x="5201601" y="2275055"/>
                      </a:cubicBezTo>
                      <a:cubicBezTo>
                        <a:pt x="5154698" y="2100941"/>
                        <a:pt x="5017411" y="1963604"/>
                        <a:pt x="4843296" y="1916750"/>
                      </a:cubicBezTo>
                      <a:cubicBezTo>
                        <a:pt x="4525195" y="1829693"/>
                        <a:pt x="3252788" y="1829693"/>
                        <a:pt x="3252788" y="1829693"/>
                      </a:cubicBezTo>
                      <a:close/>
                      <a:moveTo>
                        <a:pt x="3252788" y="0"/>
                      </a:moveTo>
                      <a:cubicBezTo>
                        <a:pt x="5048978" y="0"/>
                        <a:pt x="6505575" y="1456597"/>
                        <a:pt x="6505575" y="3252788"/>
                      </a:cubicBezTo>
                      <a:cubicBezTo>
                        <a:pt x="6505575" y="5048978"/>
                        <a:pt x="5048978" y="6505575"/>
                        <a:pt x="3252788" y="6505575"/>
                      </a:cubicBezTo>
                      <a:cubicBezTo>
                        <a:pt x="1456597" y="6505575"/>
                        <a:pt x="0" y="5048978"/>
                        <a:pt x="0" y="3252788"/>
                      </a:cubicBezTo>
                      <a:cubicBezTo>
                        <a:pt x="0" y="1456597"/>
                        <a:pt x="1456597" y="0"/>
                        <a:pt x="32527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31750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GB" sz="1800"/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3980601" y="6290583"/>
                <a:ext cx="230162" cy="230156"/>
                <a:chOff x="11065974" y="3346789"/>
                <a:chExt cx="230162" cy="230156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11065974" y="3346789"/>
                  <a:ext cx="230162" cy="2301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14300" dist="38100" dir="2700000" sx="96000" sy="96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0"/>
                </a:p>
              </p:txBody>
            </p:sp>
            <p:sp>
              <p:nvSpPr>
                <p:cNvPr id="39" name="Freeform: Shape 38"/>
                <p:cNvSpPr/>
                <p:nvPr/>
              </p:nvSpPr>
              <p:spPr>
                <a:xfrm>
                  <a:off x="11094548" y="3375360"/>
                  <a:ext cx="173012" cy="173012"/>
                </a:xfrm>
                <a:custGeom>
                  <a:avLst/>
                  <a:gdLst>
                    <a:gd name="connsiteX0" fmla="*/ 3252789 w 6505575"/>
                    <a:gd name="connsiteY0" fmla="*/ 2630184 h 6505575"/>
                    <a:gd name="connsiteX1" fmla="*/ 3875393 w 6505575"/>
                    <a:gd name="connsiteY1" fmla="*/ 3252789 h 6505575"/>
                    <a:gd name="connsiteX2" fmla="*/ 3252789 w 6505575"/>
                    <a:gd name="connsiteY2" fmla="*/ 3875393 h 6505575"/>
                    <a:gd name="connsiteX3" fmla="*/ 2630184 w 6505575"/>
                    <a:gd name="connsiteY3" fmla="*/ 3252789 h 6505575"/>
                    <a:gd name="connsiteX4" fmla="*/ 3252789 w 6505575"/>
                    <a:gd name="connsiteY4" fmla="*/ 2630184 h 6505575"/>
                    <a:gd name="connsiteX5" fmla="*/ 3252788 w 6505575"/>
                    <a:gd name="connsiteY5" fmla="*/ 2293668 h 6505575"/>
                    <a:gd name="connsiteX6" fmla="*/ 2293619 w 6505575"/>
                    <a:gd name="connsiteY6" fmla="*/ 3252787 h 6505575"/>
                    <a:gd name="connsiteX7" fmla="*/ 3252788 w 6505575"/>
                    <a:gd name="connsiteY7" fmla="*/ 4211907 h 6505575"/>
                    <a:gd name="connsiteX8" fmla="*/ 4211908 w 6505575"/>
                    <a:gd name="connsiteY8" fmla="*/ 3252787 h 6505575"/>
                    <a:gd name="connsiteX9" fmla="*/ 3252788 w 6505575"/>
                    <a:gd name="connsiteY9" fmla="*/ 2293668 h 6505575"/>
                    <a:gd name="connsiteX10" fmla="*/ 4249828 w 6505575"/>
                    <a:gd name="connsiteY10" fmla="*/ 2031602 h 6505575"/>
                    <a:gd name="connsiteX11" fmla="*/ 4025682 w 6505575"/>
                    <a:gd name="connsiteY11" fmla="*/ 2255747 h 6505575"/>
                    <a:gd name="connsiteX12" fmla="*/ 4249828 w 6505575"/>
                    <a:gd name="connsiteY12" fmla="*/ 2479893 h 6505575"/>
                    <a:gd name="connsiteX13" fmla="*/ 4473973 w 6505575"/>
                    <a:gd name="connsiteY13" fmla="*/ 2255747 h 6505575"/>
                    <a:gd name="connsiteX14" fmla="*/ 4249828 w 6505575"/>
                    <a:gd name="connsiteY14" fmla="*/ 2031602 h 6505575"/>
                    <a:gd name="connsiteX15" fmla="*/ 3252788 w 6505575"/>
                    <a:gd name="connsiteY15" fmla="*/ 1721541 h 6505575"/>
                    <a:gd name="connsiteX16" fmla="*/ 4007566 w 6505575"/>
                    <a:gd name="connsiteY16" fmla="*/ 1732460 h 6505575"/>
                    <a:gd name="connsiteX17" fmla="*/ 4354356 w 6505575"/>
                    <a:gd name="connsiteY17" fmla="*/ 1796736 h 6505575"/>
                    <a:gd name="connsiteX18" fmla="*/ 4569121 w 6505575"/>
                    <a:gd name="connsiteY18" fmla="*/ 1936454 h 6505575"/>
                    <a:gd name="connsiteX19" fmla="*/ 4708839 w 6505575"/>
                    <a:gd name="connsiteY19" fmla="*/ 2151219 h 6505575"/>
                    <a:gd name="connsiteX20" fmla="*/ 4773164 w 6505575"/>
                    <a:gd name="connsiteY20" fmla="*/ 2498059 h 6505575"/>
                    <a:gd name="connsiteX21" fmla="*/ 4784034 w 6505575"/>
                    <a:gd name="connsiteY21" fmla="*/ 3252837 h 6505575"/>
                    <a:gd name="connsiteX22" fmla="*/ 4773164 w 6505575"/>
                    <a:gd name="connsiteY22" fmla="*/ 4007615 h 6505575"/>
                    <a:gd name="connsiteX23" fmla="*/ 4708839 w 6505575"/>
                    <a:gd name="connsiteY23" fmla="*/ 4354405 h 6505575"/>
                    <a:gd name="connsiteX24" fmla="*/ 4354356 w 6505575"/>
                    <a:gd name="connsiteY24" fmla="*/ 4708888 h 6505575"/>
                    <a:gd name="connsiteX25" fmla="*/ 4007516 w 6505575"/>
                    <a:gd name="connsiteY25" fmla="*/ 4773213 h 6505575"/>
                    <a:gd name="connsiteX26" fmla="*/ 3252738 w 6505575"/>
                    <a:gd name="connsiteY26" fmla="*/ 4784083 h 6505575"/>
                    <a:gd name="connsiteX27" fmla="*/ 2498010 w 6505575"/>
                    <a:gd name="connsiteY27" fmla="*/ 4773213 h 6505575"/>
                    <a:gd name="connsiteX28" fmla="*/ 2151170 w 6505575"/>
                    <a:gd name="connsiteY28" fmla="*/ 4708888 h 6505575"/>
                    <a:gd name="connsiteX29" fmla="*/ 1936405 w 6505575"/>
                    <a:gd name="connsiteY29" fmla="*/ 4569170 h 6505575"/>
                    <a:gd name="connsiteX30" fmla="*/ 1796687 w 6505575"/>
                    <a:gd name="connsiteY30" fmla="*/ 4354405 h 6505575"/>
                    <a:gd name="connsiteX31" fmla="*/ 1732411 w 6505575"/>
                    <a:gd name="connsiteY31" fmla="*/ 4007615 h 6505575"/>
                    <a:gd name="connsiteX32" fmla="*/ 1721492 w 6505575"/>
                    <a:gd name="connsiteY32" fmla="*/ 3252837 h 6505575"/>
                    <a:gd name="connsiteX33" fmla="*/ 1732411 w 6505575"/>
                    <a:gd name="connsiteY33" fmla="*/ 2498059 h 6505575"/>
                    <a:gd name="connsiteX34" fmla="*/ 1796687 w 6505575"/>
                    <a:gd name="connsiteY34" fmla="*/ 2151219 h 6505575"/>
                    <a:gd name="connsiteX35" fmla="*/ 1936455 w 6505575"/>
                    <a:gd name="connsiteY35" fmla="*/ 1936454 h 6505575"/>
                    <a:gd name="connsiteX36" fmla="*/ 2151220 w 6505575"/>
                    <a:gd name="connsiteY36" fmla="*/ 1796736 h 6505575"/>
                    <a:gd name="connsiteX37" fmla="*/ 2498010 w 6505575"/>
                    <a:gd name="connsiteY37" fmla="*/ 1732411 h 6505575"/>
                    <a:gd name="connsiteX38" fmla="*/ 3252788 w 6505575"/>
                    <a:gd name="connsiteY38" fmla="*/ 1721541 h 6505575"/>
                    <a:gd name="connsiteX39" fmla="*/ 3252788 w 6505575"/>
                    <a:gd name="connsiteY39" fmla="*/ 1384976 h 6505575"/>
                    <a:gd name="connsiteX40" fmla="*/ 2482722 w 6505575"/>
                    <a:gd name="connsiteY40" fmla="*/ 1396243 h 6505575"/>
                    <a:gd name="connsiteX41" fmla="*/ 2029319 w 6505575"/>
                    <a:gd name="connsiteY41" fmla="*/ 1483052 h 6505575"/>
                    <a:gd name="connsiteX42" fmla="*/ 1698511 w 6505575"/>
                    <a:gd name="connsiteY42" fmla="*/ 1698511 h 6505575"/>
                    <a:gd name="connsiteX43" fmla="*/ 1483002 w 6505575"/>
                    <a:gd name="connsiteY43" fmla="*/ 2029319 h 6505575"/>
                    <a:gd name="connsiteX44" fmla="*/ 1396243 w 6505575"/>
                    <a:gd name="connsiteY44" fmla="*/ 2482722 h 6505575"/>
                    <a:gd name="connsiteX45" fmla="*/ 1384976 w 6505575"/>
                    <a:gd name="connsiteY45" fmla="*/ 3252788 h 6505575"/>
                    <a:gd name="connsiteX46" fmla="*/ 1396292 w 6505575"/>
                    <a:gd name="connsiteY46" fmla="*/ 4022903 h 6505575"/>
                    <a:gd name="connsiteX47" fmla="*/ 1483102 w 6505575"/>
                    <a:gd name="connsiteY47" fmla="*/ 4476256 h 6505575"/>
                    <a:gd name="connsiteX48" fmla="*/ 1698511 w 6505575"/>
                    <a:gd name="connsiteY48" fmla="*/ 4807064 h 6505575"/>
                    <a:gd name="connsiteX49" fmla="*/ 2029369 w 6505575"/>
                    <a:gd name="connsiteY49" fmla="*/ 5022523 h 6505575"/>
                    <a:gd name="connsiteX50" fmla="*/ 2482722 w 6505575"/>
                    <a:gd name="connsiteY50" fmla="*/ 5109332 h 6505575"/>
                    <a:gd name="connsiteX51" fmla="*/ 3252837 w 6505575"/>
                    <a:gd name="connsiteY51" fmla="*/ 5120599 h 6505575"/>
                    <a:gd name="connsiteX52" fmla="*/ 4022903 w 6505575"/>
                    <a:gd name="connsiteY52" fmla="*/ 5109332 h 6505575"/>
                    <a:gd name="connsiteX53" fmla="*/ 4476256 w 6505575"/>
                    <a:gd name="connsiteY53" fmla="*/ 5022523 h 6505575"/>
                    <a:gd name="connsiteX54" fmla="*/ 5022523 w 6505575"/>
                    <a:gd name="connsiteY54" fmla="*/ 4476256 h 6505575"/>
                    <a:gd name="connsiteX55" fmla="*/ 5109332 w 6505575"/>
                    <a:gd name="connsiteY55" fmla="*/ 4022853 h 6505575"/>
                    <a:gd name="connsiteX56" fmla="*/ 5120599 w 6505575"/>
                    <a:gd name="connsiteY56" fmla="*/ 3252788 h 6505575"/>
                    <a:gd name="connsiteX57" fmla="*/ 5109382 w 6505575"/>
                    <a:gd name="connsiteY57" fmla="*/ 2482722 h 6505575"/>
                    <a:gd name="connsiteX58" fmla="*/ 5022523 w 6505575"/>
                    <a:gd name="connsiteY58" fmla="*/ 2029319 h 6505575"/>
                    <a:gd name="connsiteX59" fmla="*/ 4807114 w 6505575"/>
                    <a:gd name="connsiteY59" fmla="*/ 1698511 h 6505575"/>
                    <a:gd name="connsiteX60" fmla="*/ 4476256 w 6505575"/>
                    <a:gd name="connsiteY60" fmla="*/ 1483002 h 6505575"/>
                    <a:gd name="connsiteX61" fmla="*/ 4022853 w 6505575"/>
                    <a:gd name="connsiteY61" fmla="*/ 1396292 h 6505575"/>
                    <a:gd name="connsiteX62" fmla="*/ 3252788 w 6505575"/>
                    <a:gd name="connsiteY62" fmla="*/ 1384976 h 6505575"/>
                    <a:gd name="connsiteX63" fmla="*/ 3252788 w 6505575"/>
                    <a:gd name="connsiteY63" fmla="*/ 0 h 6505575"/>
                    <a:gd name="connsiteX64" fmla="*/ 6505575 w 6505575"/>
                    <a:gd name="connsiteY64" fmla="*/ 3252788 h 6505575"/>
                    <a:gd name="connsiteX65" fmla="*/ 3252788 w 6505575"/>
                    <a:gd name="connsiteY65" fmla="*/ 6505575 h 6505575"/>
                    <a:gd name="connsiteX66" fmla="*/ 0 w 6505575"/>
                    <a:gd name="connsiteY66" fmla="*/ 3252788 h 6505575"/>
                    <a:gd name="connsiteX67" fmla="*/ 3252788 w 6505575"/>
                    <a:gd name="connsiteY67" fmla="*/ 0 h 650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6505575" h="6505575">
                      <a:moveTo>
                        <a:pt x="3252789" y="2630184"/>
                      </a:moveTo>
                      <a:cubicBezTo>
                        <a:pt x="3596650" y="2630184"/>
                        <a:pt x="3875393" y="2908927"/>
                        <a:pt x="3875393" y="3252789"/>
                      </a:cubicBezTo>
                      <a:cubicBezTo>
                        <a:pt x="3875393" y="3596650"/>
                        <a:pt x="3596650" y="3875393"/>
                        <a:pt x="3252789" y="3875393"/>
                      </a:cubicBezTo>
                      <a:cubicBezTo>
                        <a:pt x="2908926" y="3875393"/>
                        <a:pt x="2630184" y="3596650"/>
                        <a:pt x="2630184" y="3252789"/>
                      </a:cubicBezTo>
                      <a:cubicBezTo>
                        <a:pt x="2630184" y="2908927"/>
                        <a:pt x="2908926" y="2630184"/>
                        <a:pt x="3252789" y="2630184"/>
                      </a:cubicBezTo>
                      <a:close/>
                      <a:moveTo>
                        <a:pt x="3252788" y="2293668"/>
                      </a:moveTo>
                      <a:cubicBezTo>
                        <a:pt x="2723048" y="2293668"/>
                        <a:pt x="2293619" y="2723048"/>
                        <a:pt x="2293619" y="3252787"/>
                      </a:cubicBezTo>
                      <a:cubicBezTo>
                        <a:pt x="2293619" y="3782527"/>
                        <a:pt x="2723048" y="4211907"/>
                        <a:pt x="3252788" y="4211907"/>
                      </a:cubicBezTo>
                      <a:cubicBezTo>
                        <a:pt x="3782478" y="4211907"/>
                        <a:pt x="4211908" y="3782527"/>
                        <a:pt x="4211908" y="3252787"/>
                      </a:cubicBezTo>
                      <a:cubicBezTo>
                        <a:pt x="4211908" y="2723048"/>
                        <a:pt x="3782478" y="2293668"/>
                        <a:pt x="3252788" y="2293668"/>
                      </a:cubicBezTo>
                      <a:close/>
                      <a:moveTo>
                        <a:pt x="4249828" y="2031602"/>
                      </a:moveTo>
                      <a:cubicBezTo>
                        <a:pt x="4126041" y="2031602"/>
                        <a:pt x="4025682" y="2131961"/>
                        <a:pt x="4025682" y="2255747"/>
                      </a:cubicBezTo>
                      <a:cubicBezTo>
                        <a:pt x="4025682" y="2379534"/>
                        <a:pt x="4126041" y="2479893"/>
                        <a:pt x="4249828" y="2479893"/>
                      </a:cubicBezTo>
                      <a:cubicBezTo>
                        <a:pt x="4373614" y="2479893"/>
                        <a:pt x="4473923" y="2379534"/>
                        <a:pt x="4473973" y="2255747"/>
                      </a:cubicBezTo>
                      <a:cubicBezTo>
                        <a:pt x="4473973" y="2131961"/>
                        <a:pt x="4373614" y="2031602"/>
                        <a:pt x="4249828" y="2031602"/>
                      </a:cubicBezTo>
                      <a:close/>
                      <a:moveTo>
                        <a:pt x="3252788" y="1721541"/>
                      </a:moveTo>
                      <a:cubicBezTo>
                        <a:pt x="3751506" y="1721541"/>
                        <a:pt x="3810570" y="1723477"/>
                        <a:pt x="4007566" y="1732460"/>
                      </a:cubicBezTo>
                      <a:cubicBezTo>
                        <a:pt x="4189672" y="1740749"/>
                        <a:pt x="4288542" y="1771175"/>
                        <a:pt x="4354356" y="1796736"/>
                      </a:cubicBezTo>
                      <a:cubicBezTo>
                        <a:pt x="4435507" y="1826665"/>
                        <a:pt x="4508865" y="1874412"/>
                        <a:pt x="4569121" y="1936454"/>
                      </a:cubicBezTo>
                      <a:cubicBezTo>
                        <a:pt x="4631163" y="1996710"/>
                        <a:pt x="4678910" y="2070118"/>
                        <a:pt x="4708839" y="2151219"/>
                      </a:cubicBezTo>
                      <a:cubicBezTo>
                        <a:pt x="4734450" y="2217033"/>
                        <a:pt x="4764875" y="2315953"/>
                        <a:pt x="4773164" y="2498059"/>
                      </a:cubicBezTo>
                      <a:cubicBezTo>
                        <a:pt x="4782148" y="2695005"/>
                        <a:pt x="4784034" y="2754069"/>
                        <a:pt x="4784034" y="3252837"/>
                      </a:cubicBezTo>
                      <a:cubicBezTo>
                        <a:pt x="4784034" y="3751555"/>
                        <a:pt x="4782148" y="3810619"/>
                        <a:pt x="4773164" y="4007615"/>
                      </a:cubicBezTo>
                      <a:cubicBezTo>
                        <a:pt x="4764826" y="4189721"/>
                        <a:pt x="4734400" y="4288591"/>
                        <a:pt x="4708839" y="4354405"/>
                      </a:cubicBezTo>
                      <a:cubicBezTo>
                        <a:pt x="4646003" y="4517302"/>
                        <a:pt x="4517253" y="4646052"/>
                        <a:pt x="4354356" y="4708888"/>
                      </a:cubicBezTo>
                      <a:cubicBezTo>
                        <a:pt x="4288542" y="4734499"/>
                        <a:pt x="4189622" y="4764924"/>
                        <a:pt x="4007516" y="4773213"/>
                      </a:cubicBezTo>
                      <a:cubicBezTo>
                        <a:pt x="3810620" y="4782197"/>
                        <a:pt x="3751556" y="4784083"/>
                        <a:pt x="3252738" y="4784083"/>
                      </a:cubicBezTo>
                      <a:cubicBezTo>
                        <a:pt x="2753970" y="4784083"/>
                        <a:pt x="2694956" y="4782197"/>
                        <a:pt x="2498010" y="4773213"/>
                      </a:cubicBezTo>
                      <a:cubicBezTo>
                        <a:pt x="2315904" y="4764924"/>
                        <a:pt x="2216984" y="4734499"/>
                        <a:pt x="2151170" y="4708888"/>
                      </a:cubicBezTo>
                      <a:cubicBezTo>
                        <a:pt x="2070019" y="4678959"/>
                        <a:pt x="1996661" y="4631212"/>
                        <a:pt x="1936405" y="4569170"/>
                      </a:cubicBezTo>
                      <a:cubicBezTo>
                        <a:pt x="1874363" y="4508914"/>
                        <a:pt x="1826666" y="4435556"/>
                        <a:pt x="1796687" y="4354405"/>
                      </a:cubicBezTo>
                      <a:cubicBezTo>
                        <a:pt x="1771126" y="4288591"/>
                        <a:pt x="1740700" y="4189721"/>
                        <a:pt x="1732411" y="4007615"/>
                      </a:cubicBezTo>
                      <a:cubicBezTo>
                        <a:pt x="1723428" y="3810619"/>
                        <a:pt x="1721492" y="3751555"/>
                        <a:pt x="1721492" y="3252837"/>
                      </a:cubicBezTo>
                      <a:cubicBezTo>
                        <a:pt x="1721492" y="2754069"/>
                        <a:pt x="1723428" y="2695005"/>
                        <a:pt x="1732411" y="2498059"/>
                      </a:cubicBezTo>
                      <a:cubicBezTo>
                        <a:pt x="1740700" y="2315953"/>
                        <a:pt x="1771126" y="2217033"/>
                        <a:pt x="1796687" y="2151219"/>
                      </a:cubicBezTo>
                      <a:cubicBezTo>
                        <a:pt x="1826666" y="2070068"/>
                        <a:pt x="1874413" y="1996710"/>
                        <a:pt x="1936455" y="1936454"/>
                      </a:cubicBezTo>
                      <a:cubicBezTo>
                        <a:pt x="1996661" y="1874412"/>
                        <a:pt x="2070069" y="1826665"/>
                        <a:pt x="2151220" y="1796736"/>
                      </a:cubicBezTo>
                      <a:cubicBezTo>
                        <a:pt x="2216984" y="1771175"/>
                        <a:pt x="2315904" y="1740749"/>
                        <a:pt x="2498010" y="1732411"/>
                      </a:cubicBezTo>
                      <a:cubicBezTo>
                        <a:pt x="2694956" y="1723427"/>
                        <a:pt x="2754020" y="1721541"/>
                        <a:pt x="3252788" y="1721541"/>
                      </a:cubicBezTo>
                      <a:close/>
                      <a:moveTo>
                        <a:pt x="3252788" y="1384976"/>
                      </a:moveTo>
                      <a:cubicBezTo>
                        <a:pt x="2745532" y="1384976"/>
                        <a:pt x="2681902" y="1387160"/>
                        <a:pt x="2482722" y="1396243"/>
                      </a:cubicBezTo>
                      <a:cubicBezTo>
                        <a:pt x="2283890" y="1405326"/>
                        <a:pt x="2148142" y="1436893"/>
                        <a:pt x="2029319" y="1483052"/>
                      </a:cubicBezTo>
                      <a:cubicBezTo>
                        <a:pt x="1904689" y="1529956"/>
                        <a:pt x="1791773" y="1603463"/>
                        <a:pt x="1698511" y="1698511"/>
                      </a:cubicBezTo>
                      <a:cubicBezTo>
                        <a:pt x="1603463" y="1791773"/>
                        <a:pt x="1529906" y="1904689"/>
                        <a:pt x="1483002" y="2029319"/>
                      </a:cubicBezTo>
                      <a:cubicBezTo>
                        <a:pt x="1436843" y="2148142"/>
                        <a:pt x="1405276" y="2283890"/>
                        <a:pt x="1396243" y="2482722"/>
                      </a:cubicBezTo>
                      <a:cubicBezTo>
                        <a:pt x="1387110" y="2681902"/>
                        <a:pt x="1384976" y="2745532"/>
                        <a:pt x="1384976" y="3252788"/>
                      </a:cubicBezTo>
                      <a:cubicBezTo>
                        <a:pt x="1384976" y="3760043"/>
                        <a:pt x="1387110" y="3823673"/>
                        <a:pt x="1396292" y="4022903"/>
                      </a:cubicBezTo>
                      <a:cubicBezTo>
                        <a:pt x="1405326" y="4221685"/>
                        <a:pt x="1436942" y="4357483"/>
                        <a:pt x="1483102" y="4476256"/>
                      </a:cubicBezTo>
                      <a:cubicBezTo>
                        <a:pt x="1530005" y="4600886"/>
                        <a:pt x="1603513" y="4713802"/>
                        <a:pt x="1698511" y="4807064"/>
                      </a:cubicBezTo>
                      <a:cubicBezTo>
                        <a:pt x="1791823" y="4902112"/>
                        <a:pt x="1904689" y="4975620"/>
                        <a:pt x="2029369" y="5022523"/>
                      </a:cubicBezTo>
                      <a:cubicBezTo>
                        <a:pt x="2148142" y="5068683"/>
                        <a:pt x="2283940" y="5100250"/>
                        <a:pt x="2482722" y="5109332"/>
                      </a:cubicBezTo>
                      <a:cubicBezTo>
                        <a:pt x="2681952" y="5118415"/>
                        <a:pt x="2745532" y="5120599"/>
                        <a:pt x="3252837" y="5120599"/>
                      </a:cubicBezTo>
                      <a:cubicBezTo>
                        <a:pt x="3760093" y="5120599"/>
                        <a:pt x="3823723" y="5118415"/>
                        <a:pt x="4022903" y="5109332"/>
                      </a:cubicBezTo>
                      <a:cubicBezTo>
                        <a:pt x="4221685" y="5100250"/>
                        <a:pt x="4357483" y="5068683"/>
                        <a:pt x="4476256" y="5022523"/>
                      </a:cubicBezTo>
                      <a:cubicBezTo>
                        <a:pt x="4727154" y="4925490"/>
                        <a:pt x="4925490" y="4727154"/>
                        <a:pt x="5022523" y="4476256"/>
                      </a:cubicBezTo>
                      <a:cubicBezTo>
                        <a:pt x="5068683" y="4357433"/>
                        <a:pt x="5100299" y="4221685"/>
                        <a:pt x="5109332" y="4022853"/>
                      </a:cubicBezTo>
                      <a:cubicBezTo>
                        <a:pt x="5118465" y="3823673"/>
                        <a:pt x="5120599" y="3760043"/>
                        <a:pt x="5120599" y="3252788"/>
                      </a:cubicBezTo>
                      <a:cubicBezTo>
                        <a:pt x="5120599" y="2745532"/>
                        <a:pt x="5118465" y="2681902"/>
                        <a:pt x="5109382" y="2482722"/>
                      </a:cubicBezTo>
                      <a:cubicBezTo>
                        <a:pt x="5100299" y="2283890"/>
                        <a:pt x="5068732" y="2148142"/>
                        <a:pt x="5022523" y="2029319"/>
                      </a:cubicBezTo>
                      <a:cubicBezTo>
                        <a:pt x="4975669" y="1904689"/>
                        <a:pt x="4902112" y="1791823"/>
                        <a:pt x="4807114" y="1698511"/>
                      </a:cubicBezTo>
                      <a:cubicBezTo>
                        <a:pt x="4713802" y="1603463"/>
                        <a:pt x="4600886" y="1529906"/>
                        <a:pt x="4476256" y="1483002"/>
                      </a:cubicBezTo>
                      <a:cubicBezTo>
                        <a:pt x="4357433" y="1436893"/>
                        <a:pt x="4221685" y="1405326"/>
                        <a:pt x="4022853" y="1396292"/>
                      </a:cubicBezTo>
                      <a:cubicBezTo>
                        <a:pt x="3823673" y="1387160"/>
                        <a:pt x="3760043" y="1384976"/>
                        <a:pt x="3252788" y="1384976"/>
                      </a:cubicBezTo>
                      <a:close/>
                      <a:moveTo>
                        <a:pt x="3252788" y="0"/>
                      </a:moveTo>
                      <a:cubicBezTo>
                        <a:pt x="5048978" y="0"/>
                        <a:pt x="6505575" y="1456597"/>
                        <a:pt x="6505575" y="3252788"/>
                      </a:cubicBezTo>
                      <a:cubicBezTo>
                        <a:pt x="6505575" y="5048978"/>
                        <a:pt x="5048978" y="6505575"/>
                        <a:pt x="3252788" y="6505575"/>
                      </a:cubicBezTo>
                      <a:cubicBezTo>
                        <a:pt x="1456597" y="6505575"/>
                        <a:pt x="0" y="5048978"/>
                        <a:pt x="0" y="3252788"/>
                      </a:cubicBezTo>
                      <a:cubicBezTo>
                        <a:pt x="0" y="1456597"/>
                        <a:pt x="1456597" y="0"/>
                        <a:pt x="325278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1750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GB" sz="1800"/>
                </a:p>
              </p:txBody>
            </p:sp>
          </p:grpSp>
        </p:grpSp>
      </p:grpSp>
      <p:sp>
        <p:nvSpPr>
          <p:cNvPr id="46" name="Freeform: Shape 45"/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" grpId="0" animBg="1"/>
      <p:bldP spid="28" grpId="0"/>
      <p:bldP spid="30" grpId="0"/>
      <p:bldP spid="4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348330" y="549274"/>
            <a:ext cx="5843673" cy="6308726"/>
          </a:xfrm>
          <a:custGeom>
            <a:avLst/>
            <a:gdLst>
              <a:gd name="connsiteX0" fmla="*/ 2288427 w 5843673"/>
              <a:gd name="connsiteY0" fmla="*/ 794 h 6308726"/>
              <a:gd name="connsiteX1" fmla="*/ 4641439 w 5843673"/>
              <a:gd name="connsiteY1" fmla="*/ 581088 h 6308726"/>
              <a:gd name="connsiteX2" fmla="*/ 5696574 w 5843673"/>
              <a:gd name="connsiteY2" fmla="*/ 337126 h 6308726"/>
              <a:gd name="connsiteX3" fmla="*/ 5843673 w 5843673"/>
              <a:gd name="connsiteY3" fmla="*/ 324217 h 6308726"/>
              <a:gd name="connsiteX4" fmla="*/ 5843673 w 5843673"/>
              <a:gd name="connsiteY4" fmla="*/ 6308726 h 6308726"/>
              <a:gd name="connsiteX5" fmla="*/ 0 w 5843673"/>
              <a:gd name="connsiteY5" fmla="*/ 6308726 h 6308726"/>
              <a:gd name="connsiteX6" fmla="*/ 1794 w 5843673"/>
              <a:gd name="connsiteY6" fmla="*/ 6216854 h 6308726"/>
              <a:gd name="connsiteX7" fmla="*/ 169011 w 5843673"/>
              <a:gd name="connsiteY7" fmla="*/ 5497469 h 6308726"/>
              <a:gd name="connsiteX8" fmla="*/ 963747 w 5843673"/>
              <a:gd name="connsiteY8" fmla="*/ 4220418 h 6308726"/>
              <a:gd name="connsiteX9" fmla="*/ 1895503 w 5843673"/>
              <a:gd name="connsiteY9" fmla="*/ 49436 h 6308726"/>
              <a:gd name="connsiteX10" fmla="*/ 2288427 w 5843673"/>
              <a:gd name="connsiteY10" fmla="*/ 794 h 630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43673" h="6308726">
                <a:moveTo>
                  <a:pt x="2288427" y="794"/>
                </a:moveTo>
                <a:cubicBezTo>
                  <a:pt x="3124170" y="31968"/>
                  <a:pt x="3456878" y="969546"/>
                  <a:pt x="4641439" y="581088"/>
                </a:cubicBezTo>
                <a:cubicBezTo>
                  <a:pt x="5013970" y="457767"/>
                  <a:pt x="5365787" y="378187"/>
                  <a:pt x="5696574" y="337126"/>
                </a:cubicBezTo>
                <a:lnTo>
                  <a:pt x="5843673" y="324217"/>
                </a:lnTo>
                <a:lnTo>
                  <a:pt x="5843673" y="6308726"/>
                </a:lnTo>
                <a:lnTo>
                  <a:pt x="0" y="6308726"/>
                </a:lnTo>
                <a:lnTo>
                  <a:pt x="1794" y="6216854"/>
                </a:lnTo>
                <a:cubicBezTo>
                  <a:pt x="18929" y="5931340"/>
                  <a:pt x="90223" y="5675599"/>
                  <a:pt x="169011" y="5497469"/>
                </a:cubicBezTo>
                <a:cubicBezTo>
                  <a:pt x="322477" y="5152174"/>
                  <a:pt x="821243" y="4565713"/>
                  <a:pt x="963747" y="4220418"/>
                </a:cubicBezTo>
                <a:cubicBezTo>
                  <a:pt x="1446067" y="3063941"/>
                  <a:pt x="-894" y="559164"/>
                  <a:pt x="1895503" y="49436"/>
                </a:cubicBezTo>
                <a:cubicBezTo>
                  <a:pt x="2039377" y="10385"/>
                  <a:pt x="2169035" y="-3660"/>
                  <a:pt x="2288427" y="794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843672" y="1797050"/>
            <a:ext cx="4819651" cy="4800600"/>
          </a:xfrm>
          <a:custGeom>
            <a:avLst/>
            <a:gdLst>
              <a:gd name="connsiteX0" fmla="*/ 0 w 4819650"/>
              <a:gd name="connsiteY0" fmla="*/ 0 h 4800600"/>
              <a:gd name="connsiteX1" fmla="*/ 4819650 w 4819650"/>
              <a:gd name="connsiteY1" fmla="*/ 0 h 4800600"/>
              <a:gd name="connsiteX2" fmla="*/ 4819650 w 4819650"/>
              <a:gd name="connsiteY2" fmla="*/ 4800600 h 4800600"/>
              <a:gd name="connsiteX3" fmla="*/ 0 w 48196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9650" h="4800600">
                <a:moveTo>
                  <a:pt x="0" y="0"/>
                </a:moveTo>
                <a:lnTo>
                  <a:pt x="4819650" y="0"/>
                </a:lnTo>
                <a:lnTo>
                  <a:pt x="4819650" y="4800600"/>
                </a:lnTo>
                <a:lnTo>
                  <a:pt x="0" y="4800600"/>
                </a:lnTo>
                <a:close/>
              </a:path>
            </a:pathLst>
          </a:custGeom>
          <a:noFill/>
          <a:effectLst>
            <a:outerShdw blurRad="1066800" dist="723900" dir="5400000" sx="86000" sy="86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0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 hasCustomPrompt="1"/>
          </p:nvPr>
        </p:nvSpPr>
        <p:spPr>
          <a:xfrm>
            <a:off x="2153265" y="2123768"/>
            <a:ext cx="2682633" cy="3995533"/>
          </a:xfrm>
          <a:custGeom>
            <a:avLst/>
            <a:gdLst>
              <a:gd name="connsiteX0" fmla="*/ 447114 w 2682633"/>
              <a:gd name="connsiteY0" fmla="*/ 0 h 3995533"/>
              <a:gd name="connsiteX1" fmla="*/ 2235519 w 2682633"/>
              <a:gd name="connsiteY1" fmla="*/ 0 h 3995533"/>
              <a:gd name="connsiteX2" fmla="*/ 2682633 w 2682633"/>
              <a:gd name="connsiteY2" fmla="*/ 447114 h 3995533"/>
              <a:gd name="connsiteX3" fmla="*/ 2682633 w 2682633"/>
              <a:gd name="connsiteY3" fmla="*/ 3548419 h 3995533"/>
              <a:gd name="connsiteX4" fmla="*/ 2235519 w 2682633"/>
              <a:gd name="connsiteY4" fmla="*/ 3995533 h 3995533"/>
              <a:gd name="connsiteX5" fmla="*/ 447114 w 2682633"/>
              <a:gd name="connsiteY5" fmla="*/ 3995533 h 3995533"/>
              <a:gd name="connsiteX6" fmla="*/ 0 w 2682633"/>
              <a:gd name="connsiteY6" fmla="*/ 3548419 h 3995533"/>
              <a:gd name="connsiteX7" fmla="*/ 0 w 2682633"/>
              <a:gd name="connsiteY7" fmla="*/ 447114 h 3995533"/>
              <a:gd name="connsiteX8" fmla="*/ 447114 w 2682633"/>
              <a:gd name="connsiteY8" fmla="*/ 0 h 399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82633" h="3995533">
                <a:moveTo>
                  <a:pt x="447114" y="0"/>
                </a:moveTo>
                <a:lnTo>
                  <a:pt x="2235519" y="0"/>
                </a:lnTo>
                <a:cubicBezTo>
                  <a:pt x="2482453" y="0"/>
                  <a:pt x="2682633" y="200180"/>
                  <a:pt x="2682633" y="447114"/>
                </a:cubicBezTo>
                <a:lnTo>
                  <a:pt x="2682633" y="3548419"/>
                </a:lnTo>
                <a:cubicBezTo>
                  <a:pt x="2682633" y="3795353"/>
                  <a:pt x="2482453" y="3995533"/>
                  <a:pt x="2235519" y="3995533"/>
                </a:cubicBezTo>
                <a:lnTo>
                  <a:pt x="447114" y="3995533"/>
                </a:lnTo>
                <a:cubicBezTo>
                  <a:pt x="200180" y="3995533"/>
                  <a:pt x="0" y="3795353"/>
                  <a:pt x="0" y="3548419"/>
                </a:cubicBezTo>
                <a:lnTo>
                  <a:pt x="0" y="447114"/>
                </a:lnTo>
                <a:cubicBezTo>
                  <a:pt x="0" y="200180"/>
                  <a:pt x="200180" y="0"/>
                  <a:pt x="447114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 hasCustomPrompt="1"/>
          </p:nvPr>
        </p:nvSpPr>
        <p:spPr>
          <a:xfrm>
            <a:off x="5285216" y="2123768"/>
            <a:ext cx="2682633" cy="3995533"/>
          </a:xfrm>
          <a:custGeom>
            <a:avLst/>
            <a:gdLst>
              <a:gd name="connsiteX0" fmla="*/ 447114 w 2682633"/>
              <a:gd name="connsiteY0" fmla="*/ 0 h 3995533"/>
              <a:gd name="connsiteX1" fmla="*/ 2235519 w 2682633"/>
              <a:gd name="connsiteY1" fmla="*/ 0 h 3995533"/>
              <a:gd name="connsiteX2" fmla="*/ 2682633 w 2682633"/>
              <a:gd name="connsiteY2" fmla="*/ 447114 h 3995533"/>
              <a:gd name="connsiteX3" fmla="*/ 2682633 w 2682633"/>
              <a:gd name="connsiteY3" fmla="*/ 3548419 h 3995533"/>
              <a:gd name="connsiteX4" fmla="*/ 2235519 w 2682633"/>
              <a:gd name="connsiteY4" fmla="*/ 3995533 h 3995533"/>
              <a:gd name="connsiteX5" fmla="*/ 447114 w 2682633"/>
              <a:gd name="connsiteY5" fmla="*/ 3995533 h 3995533"/>
              <a:gd name="connsiteX6" fmla="*/ 0 w 2682633"/>
              <a:gd name="connsiteY6" fmla="*/ 3548419 h 3995533"/>
              <a:gd name="connsiteX7" fmla="*/ 0 w 2682633"/>
              <a:gd name="connsiteY7" fmla="*/ 447114 h 3995533"/>
              <a:gd name="connsiteX8" fmla="*/ 447114 w 2682633"/>
              <a:gd name="connsiteY8" fmla="*/ 0 h 399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82633" h="3995533">
                <a:moveTo>
                  <a:pt x="447114" y="0"/>
                </a:moveTo>
                <a:lnTo>
                  <a:pt x="2235519" y="0"/>
                </a:lnTo>
                <a:cubicBezTo>
                  <a:pt x="2482453" y="0"/>
                  <a:pt x="2682633" y="200180"/>
                  <a:pt x="2682633" y="447114"/>
                </a:cubicBezTo>
                <a:lnTo>
                  <a:pt x="2682633" y="3548419"/>
                </a:lnTo>
                <a:cubicBezTo>
                  <a:pt x="2682633" y="3795353"/>
                  <a:pt x="2482453" y="3995533"/>
                  <a:pt x="2235519" y="3995533"/>
                </a:cubicBezTo>
                <a:lnTo>
                  <a:pt x="447114" y="3995533"/>
                </a:lnTo>
                <a:cubicBezTo>
                  <a:pt x="200180" y="3995533"/>
                  <a:pt x="0" y="3795353"/>
                  <a:pt x="0" y="3548419"/>
                </a:cubicBezTo>
                <a:lnTo>
                  <a:pt x="0" y="447114"/>
                </a:lnTo>
                <a:cubicBezTo>
                  <a:pt x="0" y="200180"/>
                  <a:pt x="200180" y="0"/>
                  <a:pt x="447114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10" name="Freeform: Shape 9"/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 hasCustomPrompt="1"/>
          </p:nvPr>
        </p:nvSpPr>
        <p:spPr>
          <a:xfrm>
            <a:off x="8417167" y="2123768"/>
            <a:ext cx="2682633" cy="3995533"/>
          </a:xfrm>
          <a:custGeom>
            <a:avLst/>
            <a:gdLst>
              <a:gd name="connsiteX0" fmla="*/ 447114 w 2682633"/>
              <a:gd name="connsiteY0" fmla="*/ 0 h 3995533"/>
              <a:gd name="connsiteX1" fmla="*/ 2235519 w 2682633"/>
              <a:gd name="connsiteY1" fmla="*/ 0 h 3995533"/>
              <a:gd name="connsiteX2" fmla="*/ 2682633 w 2682633"/>
              <a:gd name="connsiteY2" fmla="*/ 447114 h 3995533"/>
              <a:gd name="connsiteX3" fmla="*/ 2682633 w 2682633"/>
              <a:gd name="connsiteY3" fmla="*/ 3548419 h 3995533"/>
              <a:gd name="connsiteX4" fmla="*/ 2235519 w 2682633"/>
              <a:gd name="connsiteY4" fmla="*/ 3995533 h 3995533"/>
              <a:gd name="connsiteX5" fmla="*/ 447114 w 2682633"/>
              <a:gd name="connsiteY5" fmla="*/ 3995533 h 3995533"/>
              <a:gd name="connsiteX6" fmla="*/ 0 w 2682633"/>
              <a:gd name="connsiteY6" fmla="*/ 3548419 h 3995533"/>
              <a:gd name="connsiteX7" fmla="*/ 0 w 2682633"/>
              <a:gd name="connsiteY7" fmla="*/ 447114 h 3995533"/>
              <a:gd name="connsiteX8" fmla="*/ 447114 w 2682633"/>
              <a:gd name="connsiteY8" fmla="*/ 0 h 399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82633" h="3995533">
                <a:moveTo>
                  <a:pt x="447114" y="0"/>
                </a:moveTo>
                <a:lnTo>
                  <a:pt x="2235519" y="0"/>
                </a:lnTo>
                <a:cubicBezTo>
                  <a:pt x="2482453" y="0"/>
                  <a:pt x="2682633" y="200180"/>
                  <a:pt x="2682633" y="447114"/>
                </a:cubicBezTo>
                <a:lnTo>
                  <a:pt x="2682633" y="3548419"/>
                </a:lnTo>
                <a:cubicBezTo>
                  <a:pt x="2682633" y="3795353"/>
                  <a:pt x="2482453" y="3995533"/>
                  <a:pt x="2235519" y="3995533"/>
                </a:cubicBezTo>
                <a:lnTo>
                  <a:pt x="447114" y="3995533"/>
                </a:lnTo>
                <a:cubicBezTo>
                  <a:pt x="200180" y="3995533"/>
                  <a:pt x="0" y="3795353"/>
                  <a:pt x="0" y="3548419"/>
                </a:cubicBezTo>
                <a:lnTo>
                  <a:pt x="0" y="447114"/>
                </a:lnTo>
                <a:cubicBezTo>
                  <a:pt x="0" y="200180"/>
                  <a:pt x="200180" y="0"/>
                  <a:pt x="447114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206500" dist="952500" dir="5400000" sx="86000" sy="86000" algn="t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106993" y="718761"/>
            <a:ext cx="6001080" cy="5425876"/>
          </a:xfrm>
          <a:custGeom>
            <a:avLst/>
            <a:gdLst>
              <a:gd name="connsiteX0" fmla="*/ 3233248 w 6001080"/>
              <a:gd name="connsiteY0" fmla="*/ 0 h 5425876"/>
              <a:gd name="connsiteX1" fmla="*/ 4524872 w 6001080"/>
              <a:gd name="connsiteY1" fmla="*/ 2530591 h 5425876"/>
              <a:gd name="connsiteX2" fmla="*/ 5336395 w 6001080"/>
              <a:gd name="connsiteY2" fmla="*/ 3565128 h 5425876"/>
              <a:gd name="connsiteX3" fmla="*/ 5664721 w 6001080"/>
              <a:gd name="connsiteY3" fmla="*/ 3385477 h 5425876"/>
              <a:gd name="connsiteX4" fmla="*/ 5999241 w 6001080"/>
              <a:gd name="connsiteY4" fmla="*/ 4100979 h 5425876"/>
              <a:gd name="connsiteX5" fmla="*/ 4924437 w 6001080"/>
              <a:gd name="connsiteY5" fmla="*/ 5048788 h 5425876"/>
              <a:gd name="connsiteX6" fmla="*/ 4116013 w 6001080"/>
              <a:gd name="connsiteY6" fmla="*/ 4748341 h 5425876"/>
              <a:gd name="connsiteX7" fmla="*/ 1910653 w 6001080"/>
              <a:gd name="connsiteY7" fmla="*/ 5163394 h 5425876"/>
              <a:gd name="connsiteX8" fmla="*/ 1684540 w 6001080"/>
              <a:gd name="connsiteY8" fmla="*/ 3704510 h 5425876"/>
              <a:gd name="connsiteX9" fmla="*/ 575665 w 6001080"/>
              <a:gd name="connsiteY9" fmla="*/ 1028342 h 5425876"/>
              <a:gd name="connsiteX10" fmla="*/ 3233248 w 6001080"/>
              <a:gd name="connsiteY10" fmla="*/ 0 h 542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01080" h="5425876">
                <a:moveTo>
                  <a:pt x="3233248" y="0"/>
                </a:moveTo>
                <a:cubicBezTo>
                  <a:pt x="4208935" y="0"/>
                  <a:pt x="4320442" y="2075269"/>
                  <a:pt x="4524872" y="2530591"/>
                </a:cubicBezTo>
                <a:cubicBezTo>
                  <a:pt x="4689033" y="2896086"/>
                  <a:pt x="4958510" y="3438132"/>
                  <a:pt x="5336395" y="3565128"/>
                </a:cubicBezTo>
                <a:cubicBezTo>
                  <a:pt x="5537725" y="3633271"/>
                  <a:pt x="5565603" y="3425742"/>
                  <a:pt x="5664721" y="3385477"/>
                </a:cubicBezTo>
                <a:cubicBezTo>
                  <a:pt x="5847467" y="3311139"/>
                  <a:pt x="6020921" y="3670440"/>
                  <a:pt x="5999241" y="4100979"/>
                </a:cubicBezTo>
                <a:cubicBezTo>
                  <a:pt x="5958973" y="4915601"/>
                  <a:pt x="5252763" y="5073568"/>
                  <a:pt x="4924437" y="5048788"/>
                </a:cubicBezTo>
                <a:cubicBezTo>
                  <a:pt x="4726202" y="5036399"/>
                  <a:pt x="4314247" y="4757631"/>
                  <a:pt x="4116013" y="4748341"/>
                </a:cubicBezTo>
                <a:cubicBezTo>
                  <a:pt x="3456262" y="4714267"/>
                  <a:pt x="2582790" y="5950138"/>
                  <a:pt x="1910653" y="5163394"/>
                </a:cubicBezTo>
                <a:cubicBezTo>
                  <a:pt x="1501794" y="4683293"/>
                  <a:pt x="2424824" y="3837700"/>
                  <a:pt x="1684540" y="3704510"/>
                </a:cubicBezTo>
                <a:cubicBezTo>
                  <a:pt x="-530111" y="3304945"/>
                  <a:pt x="-173909" y="839402"/>
                  <a:pt x="575665" y="1028342"/>
                </a:cubicBezTo>
                <a:cubicBezTo>
                  <a:pt x="2003575" y="1387643"/>
                  <a:pt x="2353582" y="0"/>
                  <a:pt x="3233248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1543703"/>
            <a:ext cx="7331457" cy="5314298"/>
          </a:xfrm>
          <a:custGeom>
            <a:avLst/>
            <a:gdLst>
              <a:gd name="connsiteX0" fmla="*/ 0 w 7331457"/>
              <a:gd name="connsiteY0" fmla="*/ 0 h 5314298"/>
              <a:gd name="connsiteX1" fmla="*/ 7002661 w 7331457"/>
              <a:gd name="connsiteY1" fmla="*/ 0 h 5314298"/>
              <a:gd name="connsiteX2" fmla="*/ 7331457 w 7331457"/>
              <a:gd name="connsiteY2" fmla="*/ 328796 h 5314298"/>
              <a:gd name="connsiteX3" fmla="*/ 7331457 w 7331457"/>
              <a:gd name="connsiteY3" fmla="*/ 5314298 h 5314298"/>
              <a:gd name="connsiteX4" fmla="*/ 0 w 7331457"/>
              <a:gd name="connsiteY4" fmla="*/ 5314298 h 531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1457" h="5314298">
                <a:moveTo>
                  <a:pt x="0" y="0"/>
                </a:moveTo>
                <a:lnTo>
                  <a:pt x="7002661" y="0"/>
                </a:lnTo>
                <a:cubicBezTo>
                  <a:pt x="7184250" y="0"/>
                  <a:pt x="7331457" y="147207"/>
                  <a:pt x="7331457" y="328796"/>
                </a:cubicBezTo>
                <a:lnTo>
                  <a:pt x="7331457" y="5314298"/>
                </a:lnTo>
                <a:lnTo>
                  <a:pt x="0" y="5314298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ABE02-0190-4BC8-822E-E029EDD29BBB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274A0-6F0A-43EE-8DAF-95C7A9ABDC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36.jpe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em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D0035A32-3111-4511-8E41-DF98919BEAC7}"/>
              </a:ext>
            </a:extLst>
          </p:cNvPr>
          <p:cNvGrpSpPr/>
          <p:nvPr/>
        </p:nvGrpSpPr>
        <p:grpSpPr>
          <a:xfrm rot="19715806">
            <a:off x="-1365370" y="-1337493"/>
            <a:ext cx="4358323" cy="4051401"/>
            <a:chOff x="-350306" y="5421725"/>
            <a:chExt cx="2225320" cy="2068608"/>
          </a:xfrm>
        </p:grpSpPr>
        <p:sp>
          <p:nvSpPr>
            <p:cNvPr id="6" name="Freeform: Shape 4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  <p:cNvSpPr/>
            <p:nvPr/>
          </p:nvSpPr>
          <p:spPr>
            <a:xfrm rot="14400000">
              <a:off x="-271950" y="5343369"/>
              <a:ext cx="2068608" cy="2225320"/>
            </a:xfrm>
            <a:custGeom>
              <a:avLst/>
              <a:gdLst>
                <a:gd name="connsiteX0" fmla="*/ 7 w 628650"/>
                <a:gd name="connsiteY0" fmla="*/ 536473 h 676275"/>
                <a:gd name="connsiteX1" fmla="*/ 176219 w 628650"/>
                <a:gd name="connsiteY1" fmla="*/ 674586 h 676275"/>
                <a:gd name="connsiteX2" fmla="*/ 323857 w 628650"/>
                <a:gd name="connsiteY2" fmla="*/ 486943 h 676275"/>
                <a:gd name="connsiteX3" fmla="*/ 559124 w 628650"/>
                <a:gd name="connsiteY3" fmla="*/ 405028 h 676275"/>
                <a:gd name="connsiteX4" fmla="*/ 632467 w 628650"/>
                <a:gd name="connsiteY4" fmla="*/ 244056 h 676275"/>
                <a:gd name="connsiteX5" fmla="*/ 305759 w 628650"/>
                <a:gd name="connsiteY5" fmla="*/ 81178 h 676275"/>
                <a:gd name="connsiteX6" fmla="*/ 180029 w 628650"/>
                <a:gd name="connsiteY6" fmla="*/ 279298 h 676275"/>
                <a:gd name="connsiteX7" fmla="*/ 7 w 628650"/>
                <a:gd name="connsiteY7" fmla="*/ 536473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8650" h="676275">
                  <a:moveTo>
                    <a:pt x="7" y="536473"/>
                  </a:moveTo>
                  <a:cubicBezTo>
                    <a:pt x="959" y="625056"/>
                    <a:pt x="96209" y="711733"/>
                    <a:pt x="176219" y="674586"/>
                  </a:cubicBezTo>
                  <a:cubicBezTo>
                    <a:pt x="249562" y="640296"/>
                    <a:pt x="260992" y="537426"/>
                    <a:pt x="323857" y="486943"/>
                  </a:cubicBezTo>
                  <a:cubicBezTo>
                    <a:pt x="388627" y="433603"/>
                    <a:pt x="488639" y="450748"/>
                    <a:pt x="559124" y="405028"/>
                  </a:cubicBezTo>
                  <a:cubicBezTo>
                    <a:pt x="610559" y="370738"/>
                    <a:pt x="636277" y="305968"/>
                    <a:pt x="632467" y="244056"/>
                  </a:cubicBezTo>
                  <a:cubicBezTo>
                    <a:pt x="621989" y="51651"/>
                    <a:pt x="419107" y="-99797"/>
                    <a:pt x="305759" y="81178"/>
                  </a:cubicBezTo>
                  <a:cubicBezTo>
                    <a:pt x="256229" y="161188"/>
                    <a:pt x="255277" y="208813"/>
                    <a:pt x="180029" y="279298"/>
                  </a:cubicBezTo>
                  <a:cubicBezTo>
                    <a:pt x="100972" y="352641"/>
                    <a:pt x="-946" y="412648"/>
                    <a:pt x="7" y="536473"/>
                  </a:cubicBezTo>
                  <a:close/>
                </a:path>
              </a:pathLst>
            </a:custGeom>
            <a:solidFill>
              <a:srgbClr val="B1D2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cs typeface="+mn-ea"/>
                <a:sym typeface="+mn-lt"/>
              </a:endParaRPr>
            </a:p>
            <a:p>
              <a:endParaRPr lang="en-GB" dirty="0">
                <a:cs typeface="+mn-ea"/>
                <a:sym typeface="+mn-lt"/>
              </a:endParaRPr>
            </a:p>
            <a:p>
              <a:endParaRPr lang="en-GB" dirty="0">
                <a:cs typeface="+mn-ea"/>
                <a:sym typeface="+mn-lt"/>
              </a:endParaRPr>
            </a:p>
            <a:p>
              <a:endParaRPr lang="en-GB" dirty="0">
                <a:cs typeface="+mn-ea"/>
                <a:sym typeface="+mn-lt"/>
              </a:endParaRPr>
            </a:p>
            <a:p>
              <a:endParaRPr lang="en-GB" dirty="0">
                <a:cs typeface="+mn-ea"/>
                <a:sym typeface="+mn-lt"/>
              </a:endParaRPr>
            </a:p>
            <a:p>
              <a:endParaRPr lang="en-GB" dirty="0">
                <a:cs typeface="+mn-ea"/>
                <a:sym typeface="+mn-lt"/>
              </a:endParaRPr>
            </a:p>
            <a:p>
              <a:endParaRPr lang="en-GB" dirty="0">
                <a:cs typeface="+mn-ea"/>
                <a:sym typeface="+mn-lt"/>
              </a:endParaRPr>
            </a:p>
          </p:txBody>
        </p:sp>
        <p:sp>
          <p:nvSpPr>
            <p:cNvPr id="24" name="Freeform: Shape 1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  <p:cNvSpPr/>
            <p:nvPr/>
          </p:nvSpPr>
          <p:spPr>
            <a:xfrm>
              <a:off x="-342887" y="5734142"/>
              <a:ext cx="1733551" cy="923925"/>
            </a:xfrm>
            <a:custGeom>
              <a:avLst/>
              <a:gdLst>
                <a:gd name="connsiteX0" fmla="*/ 672736 w 1733550"/>
                <a:gd name="connsiteY0" fmla="*/ 278585 h 923925"/>
                <a:gd name="connsiteX1" fmla="*/ 346981 w 1733550"/>
                <a:gd name="connsiteY1" fmla="*/ 4265 h 923925"/>
                <a:gd name="connsiteX2" fmla="*/ 96474 w 1733550"/>
                <a:gd name="connsiteY2" fmla="*/ 106183 h 923925"/>
                <a:gd name="connsiteX3" fmla="*/ 2176 w 1733550"/>
                <a:gd name="connsiteY3" fmla="*/ 370025 h 923925"/>
                <a:gd name="connsiteX4" fmla="*/ 155529 w 1733550"/>
                <a:gd name="connsiteY4" fmla="*/ 725308 h 923925"/>
                <a:gd name="connsiteX5" fmla="*/ 528909 w 1733550"/>
                <a:gd name="connsiteY5" fmla="*/ 716735 h 923925"/>
                <a:gd name="connsiteX6" fmla="*/ 997539 w 1733550"/>
                <a:gd name="connsiteY6" fmla="*/ 887233 h 923925"/>
                <a:gd name="connsiteX7" fmla="*/ 1416639 w 1733550"/>
                <a:gd name="connsiteY7" fmla="*/ 905330 h 923925"/>
                <a:gd name="connsiteX8" fmla="*/ 1715724 w 1733550"/>
                <a:gd name="connsiteY8" fmla="*/ 621485 h 923925"/>
                <a:gd name="connsiteX9" fmla="*/ 1615711 w 1733550"/>
                <a:gd name="connsiteY9" fmla="*/ 231913 h 923925"/>
                <a:gd name="connsiteX10" fmla="*/ 672736 w 1733550"/>
                <a:gd name="connsiteY10" fmla="*/ 278585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550" h="923925">
                  <a:moveTo>
                    <a:pt x="672736" y="278585"/>
                  </a:moveTo>
                  <a:cubicBezTo>
                    <a:pt x="560341" y="189050"/>
                    <a:pt x="487951" y="33793"/>
                    <a:pt x="346981" y="4265"/>
                  </a:cubicBezTo>
                  <a:cubicBezTo>
                    <a:pt x="254589" y="-14785"/>
                    <a:pt x="156481" y="31888"/>
                    <a:pt x="96474" y="106183"/>
                  </a:cubicBezTo>
                  <a:cubicBezTo>
                    <a:pt x="36466" y="179525"/>
                    <a:pt x="9796" y="275728"/>
                    <a:pt x="2176" y="370025"/>
                  </a:cubicBezTo>
                  <a:cubicBezTo>
                    <a:pt x="-10206" y="507185"/>
                    <a:pt x="28846" y="670063"/>
                    <a:pt x="155529" y="725308"/>
                  </a:cubicBezTo>
                  <a:cubicBezTo>
                    <a:pt x="270781" y="775790"/>
                    <a:pt x="403179" y="714830"/>
                    <a:pt x="528909" y="716735"/>
                  </a:cubicBezTo>
                  <a:cubicBezTo>
                    <a:pt x="696549" y="718640"/>
                    <a:pt x="840376" y="828178"/>
                    <a:pt x="997539" y="887233"/>
                  </a:cubicBezTo>
                  <a:cubicBezTo>
                    <a:pt x="1130889" y="936763"/>
                    <a:pt x="1280431" y="949145"/>
                    <a:pt x="1416639" y="905330"/>
                  </a:cubicBezTo>
                  <a:cubicBezTo>
                    <a:pt x="1551894" y="861515"/>
                    <a:pt x="1670004" y="756740"/>
                    <a:pt x="1715724" y="621485"/>
                  </a:cubicBezTo>
                  <a:cubicBezTo>
                    <a:pt x="1760491" y="486230"/>
                    <a:pt x="1724296" y="323353"/>
                    <a:pt x="1615711" y="231913"/>
                  </a:cubicBezTo>
                  <a:cubicBezTo>
                    <a:pt x="1302339" y="-31930"/>
                    <a:pt x="1021351" y="554810"/>
                    <a:pt x="672736" y="278585"/>
                  </a:cubicBezTo>
                  <a:close/>
                </a:path>
              </a:pathLst>
            </a:custGeom>
            <a:solidFill>
              <a:srgbClr val="6C99A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</p:grpSp>
      <p:grpSp>
        <p:nvGrpSpPr>
          <p:cNvPr id="55" name="Group 1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4033646" y="1366646"/>
            <a:ext cx="4124707" cy="4124707"/>
            <a:chOff x="4004888" y="1395406"/>
            <a:chExt cx="4124707" cy="4124707"/>
          </a:xfrm>
          <a:solidFill>
            <a:schemeClr val="bg1"/>
          </a:solidFill>
        </p:grpSpPr>
        <p:sp>
          <p:nvSpPr>
            <p:cNvPr id="56" name="Oval 39"/>
            <p:cNvSpPr/>
            <p:nvPr/>
          </p:nvSpPr>
          <p:spPr>
            <a:xfrm>
              <a:off x="6044382" y="139540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57" name="Oval 40"/>
            <p:cNvSpPr/>
            <p:nvPr/>
          </p:nvSpPr>
          <p:spPr>
            <a:xfrm>
              <a:off x="6044382" y="5474394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58" name="Oval 43"/>
            <p:cNvSpPr/>
            <p:nvPr/>
          </p:nvSpPr>
          <p:spPr>
            <a:xfrm rot="16200000">
              <a:off x="4004888" y="3434899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59" name="Oval 45"/>
            <p:cNvSpPr/>
            <p:nvPr/>
          </p:nvSpPr>
          <p:spPr>
            <a:xfrm rot="16200000">
              <a:off x="8083876" y="3434899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60" name="Oval 46"/>
            <p:cNvSpPr/>
            <p:nvPr/>
          </p:nvSpPr>
          <p:spPr>
            <a:xfrm rot="18900000">
              <a:off x="4590329" y="196400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61" name="Oval 47"/>
            <p:cNvSpPr/>
            <p:nvPr/>
          </p:nvSpPr>
          <p:spPr>
            <a:xfrm rot="18900000">
              <a:off x="7474609" y="48482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62" name="Oval 48"/>
            <p:cNvSpPr/>
            <p:nvPr/>
          </p:nvSpPr>
          <p:spPr>
            <a:xfrm rot="13500000">
              <a:off x="4590329" y="4848279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63" name="Oval 49"/>
            <p:cNvSpPr/>
            <p:nvPr/>
          </p:nvSpPr>
          <p:spPr>
            <a:xfrm rot="13500000">
              <a:off x="7474609" y="1963999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64" name="Oval 50"/>
            <p:cNvSpPr/>
            <p:nvPr/>
          </p:nvSpPr>
          <p:spPr>
            <a:xfrm rot="20700000">
              <a:off x="5524945" y="1471364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65" name="Oval 51"/>
            <p:cNvSpPr/>
            <p:nvPr/>
          </p:nvSpPr>
          <p:spPr>
            <a:xfrm rot="20700000">
              <a:off x="6580665" y="5411364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66" name="Oval 54"/>
            <p:cNvSpPr/>
            <p:nvPr/>
          </p:nvSpPr>
          <p:spPr>
            <a:xfrm rot="15300000">
              <a:off x="4082805" y="396922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67" name="Oval 56"/>
            <p:cNvSpPr/>
            <p:nvPr/>
          </p:nvSpPr>
          <p:spPr>
            <a:xfrm rot="15300000">
              <a:off x="8022805" y="291350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68" name="Oval 57"/>
            <p:cNvSpPr/>
            <p:nvPr/>
          </p:nvSpPr>
          <p:spPr>
            <a:xfrm rot="18000000">
              <a:off x="4267600" y="2396919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69" name="Oval 58"/>
            <p:cNvSpPr/>
            <p:nvPr/>
          </p:nvSpPr>
          <p:spPr>
            <a:xfrm rot="18000000">
              <a:off x="7800108" y="443641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70" name="Oval 59"/>
            <p:cNvSpPr/>
            <p:nvPr/>
          </p:nvSpPr>
          <p:spPr>
            <a:xfrm rot="12600000">
              <a:off x="5014106" y="518292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71" name="Oval 60"/>
            <p:cNvSpPr/>
            <p:nvPr/>
          </p:nvSpPr>
          <p:spPr>
            <a:xfrm rot="12600000">
              <a:off x="7053600" y="165041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72" name="Oval 61"/>
            <p:cNvSpPr/>
            <p:nvPr/>
          </p:nvSpPr>
          <p:spPr>
            <a:xfrm rot="19800000">
              <a:off x="5034383" y="1664479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73" name="Oval 62"/>
            <p:cNvSpPr/>
            <p:nvPr/>
          </p:nvSpPr>
          <p:spPr>
            <a:xfrm rot="19800000">
              <a:off x="7073877" y="519698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74" name="Oval 63"/>
            <p:cNvSpPr/>
            <p:nvPr/>
          </p:nvSpPr>
          <p:spPr>
            <a:xfrm rot="14400000">
              <a:off x="4287876" y="4450479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75" name="Oval 64"/>
            <p:cNvSpPr/>
            <p:nvPr/>
          </p:nvSpPr>
          <p:spPr>
            <a:xfrm rot="14400000">
              <a:off x="7820384" y="241098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76" name="Oval 65"/>
            <p:cNvSpPr/>
            <p:nvPr/>
          </p:nvSpPr>
          <p:spPr>
            <a:xfrm rot="17100000">
              <a:off x="4067918" y="289861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77" name="Oval 66"/>
            <p:cNvSpPr/>
            <p:nvPr/>
          </p:nvSpPr>
          <p:spPr>
            <a:xfrm rot="17100000">
              <a:off x="8007918" y="395433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78" name="Oval 67"/>
            <p:cNvSpPr/>
            <p:nvPr/>
          </p:nvSpPr>
          <p:spPr>
            <a:xfrm rot="11700000">
              <a:off x="5510057" y="539647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79" name="Oval 68"/>
            <p:cNvSpPr/>
            <p:nvPr/>
          </p:nvSpPr>
          <p:spPr>
            <a:xfrm rot="11700000">
              <a:off x="6565777" y="145647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D20A97B-E841-4516-AF1E-F97E08BEA02A}"/>
              </a:ext>
            </a:extLst>
          </p:cNvPr>
          <p:cNvGrpSpPr/>
          <p:nvPr/>
        </p:nvGrpSpPr>
        <p:grpSpPr>
          <a:xfrm rot="18907635">
            <a:off x="8736605" y="-1917461"/>
            <a:ext cx="5847749" cy="5317595"/>
            <a:chOff x="9622941" y="2303718"/>
            <a:chExt cx="5847749" cy="5317595"/>
          </a:xfrm>
        </p:grpSpPr>
        <p:sp>
          <p:nvSpPr>
            <p:cNvPr id="5" name="Freeform: Shape 3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  <p:cNvSpPr/>
            <p:nvPr/>
          </p:nvSpPr>
          <p:spPr>
            <a:xfrm>
              <a:off x="9622941" y="2303718"/>
              <a:ext cx="5847749" cy="5317595"/>
            </a:xfrm>
            <a:custGeom>
              <a:avLst/>
              <a:gdLst>
                <a:gd name="connsiteX0" fmla="*/ 3209951 w 3467100"/>
                <a:gd name="connsiteY0" fmla="*/ 1102921 h 3152775"/>
                <a:gd name="connsiteX1" fmla="*/ 2526056 w 3467100"/>
                <a:gd name="connsiteY1" fmla="*/ 759068 h 3152775"/>
                <a:gd name="connsiteX2" fmla="*/ 2387943 w 3467100"/>
                <a:gd name="connsiteY2" fmla="*/ 725731 h 3152775"/>
                <a:gd name="connsiteX3" fmla="*/ 1954556 w 3467100"/>
                <a:gd name="connsiteY3" fmla="*/ 497131 h 3152775"/>
                <a:gd name="connsiteX4" fmla="*/ 1952651 w 3467100"/>
                <a:gd name="connsiteY4" fmla="*/ 495226 h 3152775"/>
                <a:gd name="connsiteX5" fmla="*/ 1560221 w 3467100"/>
                <a:gd name="connsiteY5" fmla="*/ 127561 h 3152775"/>
                <a:gd name="connsiteX6" fmla="*/ 829653 w 3467100"/>
                <a:gd name="connsiteY6" fmla="*/ 60886 h 3152775"/>
                <a:gd name="connsiteX7" fmla="*/ 398171 w 3467100"/>
                <a:gd name="connsiteY7" fmla="*/ 648578 h 3152775"/>
                <a:gd name="connsiteX8" fmla="*/ 479133 w 3467100"/>
                <a:gd name="connsiteY8" fmla="*/ 1555358 h 3152775"/>
                <a:gd name="connsiteX9" fmla="*/ 26 w 3467100"/>
                <a:gd name="connsiteY9" fmla="*/ 2563103 h 3152775"/>
                <a:gd name="connsiteX10" fmla="*/ 255296 w 3467100"/>
                <a:gd name="connsiteY10" fmla="*/ 3033639 h 3152775"/>
                <a:gd name="connsiteX11" fmla="*/ 787743 w 3467100"/>
                <a:gd name="connsiteY11" fmla="*/ 3151748 h 3152775"/>
                <a:gd name="connsiteX12" fmla="*/ 1568793 w 3467100"/>
                <a:gd name="connsiteY12" fmla="*/ 2828851 h 3152775"/>
                <a:gd name="connsiteX13" fmla="*/ 2439378 w 3467100"/>
                <a:gd name="connsiteY13" fmla="*/ 2565008 h 3152775"/>
                <a:gd name="connsiteX14" fmla="*/ 3042311 w 3467100"/>
                <a:gd name="connsiteY14" fmla="*/ 2438326 h 3152775"/>
                <a:gd name="connsiteX15" fmla="*/ 3469983 w 3467100"/>
                <a:gd name="connsiteY15" fmla="*/ 1817296 h 3152775"/>
                <a:gd name="connsiteX16" fmla="*/ 3209951 w 3467100"/>
                <a:gd name="connsiteY16" fmla="*/ 1102921 h 31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67100" h="3152775">
                  <a:moveTo>
                    <a:pt x="3209951" y="1102921"/>
                  </a:moveTo>
                  <a:cubicBezTo>
                    <a:pt x="3027071" y="920993"/>
                    <a:pt x="2776563" y="822886"/>
                    <a:pt x="2526056" y="759068"/>
                  </a:cubicBezTo>
                  <a:cubicBezTo>
                    <a:pt x="2480336" y="747638"/>
                    <a:pt x="2433663" y="736208"/>
                    <a:pt x="2387943" y="725731"/>
                  </a:cubicBezTo>
                  <a:cubicBezTo>
                    <a:pt x="2226018" y="689536"/>
                    <a:pt x="2075523" y="611431"/>
                    <a:pt x="1954556" y="497131"/>
                  </a:cubicBezTo>
                  <a:cubicBezTo>
                    <a:pt x="1953603" y="496178"/>
                    <a:pt x="1952651" y="496178"/>
                    <a:pt x="1952651" y="495226"/>
                  </a:cubicBezTo>
                  <a:cubicBezTo>
                    <a:pt x="1822158" y="371401"/>
                    <a:pt x="1709763" y="225668"/>
                    <a:pt x="1560221" y="127561"/>
                  </a:cubicBezTo>
                  <a:cubicBezTo>
                    <a:pt x="1347813" y="-12457"/>
                    <a:pt x="1063016" y="-41032"/>
                    <a:pt x="829653" y="60886"/>
                  </a:cubicBezTo>
                  <a:cubicBezTo>
                    <a:pt x="596291" y="162803"/>
                    <a:pt x="422936" y="394261"/>
                    <a:pt x="398171" y="648578"/>
                  </a:cubicBezTo>
                  <a:cubicBezTo>
                    <a:pt x="368643" y="952426"/>
                    <a:pt x="538188" y="1255321"/>
                    <a:pt x="479133" y="1555358"/>
                  </a:cubicBezTo>
                  <a:cubicBezTo>
                    <a:pt x="406743" y="1924928"/>
                    <a:pt x="3836" y="2186866"/>
                    <a:pt x="26" y="2563103"/>
                  </a:cubicBezTo>
                  <a:cubicBezTo>
                    <a:pt x="-1879" y="2748841"/>
                    <a:pt x="102896" y="2927911"/>
                    <a:pt x="255296" y="3033639"/>
                  </a:cubicBezTo>
                  <a:cubicBezTo>
                    <a:pt x="407696" y="3139366"/>
                    <a:pt x="602958" y="3175561"/>
                    <a:pt x="787743" y="3151748"/>
                  </a:cubicBezTo>
                  <a:cubicBezTo>
                    <a:pt x="1068731" y="3115553"/>
                    <a:pt x="1314476" y="2952676"/>
                    <a:pt x="1568793" y="2828851"/>
                  </a:cubicBezTo>
                  <a:cubicBezTo>
                    <a:pt x="1843113" y="2696453"/>
                    <a:pt x="2138388" y="2606918"/>
                    <a:pt x="2439378" y="2565008"/>
                  </a:cubicBezTo>
                  <a:cubicBezTo>
                    <a:pt x="2644166" y="2536433"/>
                    <a:pt x="2856573" y="2527861"/>
                    <a:pt x="3042311" y="2438326"/>
                  </a:cubicBezTo>
                  <a:cubicBezTo>
                    <a:pt x="3278531" y="2324026"/>
                    <a:pt x="3442361" y="2078281"/>
                    <a:pt x="3469983" y="1817296"/>
                  </a:cubicBezTo>
                  <a:cubicBezTo>
                    <a:pt x="3499511" y="1556311"/>
                    <a:pt x="3396641" y="1287706"/>
                    <a:pt x="3209951" y="1102921"/>
                  </a:cubicBezTo>
                  <a:close/>
                </a:path>
              </a:pathLst>
            </a:custGeom>
            <a:solidFill>
              <a:srgbClr val="EAC8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22" name="Freeform: Shape 3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  <p:cNvSpPr/>
            <p:nvPr/>
          </p:nvSpPr>
          <p:spPr>
            <a:xfrm rot="20735779">
              <a:off x="10120659" y="2612125"/>
              <a:ext cx="4301183" cy="3911240"/>
            </a:xfrm>
            <a:custGeom>
              <a:avLst/>
              <a:gdLst>
                <a:gd name="connsiteX0" fmla="*/ 3209951 w 3467100"/>
                <a:gd name="connsiteY0" fmla="*/ 1102921 h 3152775"/>
                <a:gd name="connsiteX1" fmla="*/ 2526056 w 3467100"/>
                <a:gd name="connsiteY1" fmla="*/ 759068 h 3152775"/>
                <a:gd name="connsiteX2" fmla="*/ 2387943 w 3467100"/>
                <a:gd name="connsiteY2" fmla="*/ 725731 h 3152775"/>
                <a:gd name="connsiteX3" fmla="*/ 1954556 w 3467100"/>
                <a:gd name="connsiteY3" fmla="*/ 497131 h 3152775"/>
                <a:gd name="connsiteX4" fmla="*/ 1952651 w 3467100"/>
                <a:gd name="connsiteY4" fmla="*/ 495226 h 3152775"/>
                <a:gd name="connsiteX5" fmla="*/ 1560221 w 3467100"/>
                <a:gd name="connsiteY5" fmla="*/ 127561 h 3152775"/>
                <a:gd name="connsiteX6" fmla="*/ 829653 w 3467100"/>
                <a:gd name="connsiteY6" fmla="*/ 60886 h 3152775"/>
                <a:gd name="connsiteX7" fmla="*/ 398171 w 3467100"/>
                <a:gd name="connsiteY7" fmla="*/ 648578 h 3152775"/>
                <a:gd name="connsiteX8" fmla="*/ 479133 w 3467100"/>
                <a:gd name="connsiteY8" fmla="*/ 1555358 h 3152775"/>
                <a:gd name="connsiteX9" fmla="*/ 26 w 3467100"/>
                <a:gd name="connsiteY9" fmla="*/ 2563103 h 3152775"/>
                <a:gd name="connsiteX10" fmla="*/ 255296 w 3467100"/>
                <a:gd name="connsiteY10" fmla="*/ 3033639 h 3152775"/>
                <a:gd name="connsiteX11" fmla="*/ 787743 w 3467100"/>
                <a:gd name="connsiteY11" fmla="*/ 3151748 h 3152775"/>
                <a:gd name="connsiteX12" fmla="*/ 1568793 w 3467100"/>
                <a:gd name="connsiteY12" fmla="*/ 2828851 h 3152775"/>
                <a:gd name="connsiteX13" fmla="*/ 2439378 w 3467100"/>
                <a:gd name="connsiteY13" fmla="*/ 2565008 h 3152775"/>
                <a:gd name="connsiteX14" fmla="*/ 3042311 w 3467100"/>
                <a:gd name="connsiteY14" fmla="*/ 2438326 h 3152775"/>
                <a:gd name="connsiteX15" fmla="*/ 3469983 w 3467100"/>
                <a:gd name="connsiteY15" fmla="*/ 1817296 h 3152775"/>
                <a:gd name="connsiteX16" fmla="*/ 3209951 w 3467100"/>
                <a:gd name="connsiteY16" fmla="*/ 1102921 h 31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67100" h="3152775">
                  <a:moveTo>
                    <a:pt x="3209951" y="1102921"/>
                  </a:moveTo>
                  <a:cubicBezTo>
                    <a:pt x="3027071" y="920993"/>
                    <a:pt x="2776563" y="822886"/>
                    <a:pt x="2526056" y="759068"/>
                  </a:cubicBezTo>
                  <a:cubicBezTo>
                    <a:pt x="2480336" y="747638"/>
                    <a:pt x="2433663" y="736208"/>
                    <a:pt x="2387943" y="725731"/>
                  </a:cubicBezTo>
                  <a:cubicBezTo>
                    <a:pt x="2226018" y="689536"/>
                    <a:pt x="2075523" y="611431"/>
                    <a:pt x="1954556" y="497131"/>
                  </a:cubicBezTo>
                  <a:cubicBezTo>
                    <a:pt x="1953603" y="496178"/>
                    <a:pt x="1952651" y="496178"/>
                    <a:pt x="1952651" y="495226"/>
                  </a:cubicBezTo>
                  <a:cubicBezTo>
                    <a:pt x="1822158" y="371401"/>
                    <a:pt x="1709763" y="225668"/>
                    <a:pt x="1560221" y="127561"/>
                  </a:cubicBezTo>
                  <a:cubicBezTo>
                    <a:pt x="1347813" y="-12457"/>
                    <a:pt x="1063016" y="-41032"/>
                    <a:pt x="829653" y="60886"/>
                  </a:cubicBezTo>
                  <a:cubicBezTo>
                    <a:pt x="596291" y="162803"/>
                    <a:pt x="422936" y="394261"/>
                    <a:pt x="398171" y="648578"/>
                  </a:cubicBezTo>
                  <a:cubicBezTo>
                    <a:pt x="368643" y="952426"/>
                    <a:pt x="538188" y="1255321"/>
                    <a:pt x="479133" y="1555358"/>
                  </a:cubicBezTo>
                  <a:cubicBezTo>
                    <a:pt x="406743" y="1924928"/>
                    <a:pt x="3836" y="2186866"/>
                    <a:pt x="26" y="2563103"/>
                  </a:cubicBezTo>
                  <a:cubicBezTo>
                    <a:pt x="-1879" y="2748841"/>
                    <a:pt x="102896" y="2927911"/>
                    <a:pt x="255296" y="3033639"/>
                  </a:cubicBezTo>
                  <a:cubicBezTo>
                    <a:pt x="407696" y="3139366"/>
                    <a:pt x="602958" y="3175561"/>
                    <a:pt x="787743" y="3151748"/>
                  </a:cubicBezTo>
                  <a:cubicBezTo>
                    <a:pt x="1068731" y="3115553"/>
                    <a:pt x="1314476" y="2952676"/>
                    <a:pt x="1568793" y="2828851"/>
                  </a:cubicBezTo>
                  <a:cubicBezTo>
                    <a:pt x="1843113" y="2696453"/>
                    <a:pt x="2138388" y="2606918"/>
                    <a:pt x="2439378" y="2565008"/>
                  </a:cubicBezTo>
                  <a:cubicBezTo>
                    <a:pt x="2644166" y="2536433"/>
                    <a:pt x="2856573" y="2527861"/>
                    <a:pt x="3042311" y="2438326"/>
                  </a:cubicBezTo>
                  <a:cubicBezTo>
                    <a:pt x="3278531" y="2324026"/>
                    <a:pt x="3442361" y="2078281"/>
                    <a:pt x="3469983" y="1817296"/>
                  </a:cubicBezTo>
                  <a:cubicBezTo>
                    <a:pt x="3499511" y="1556311"/>
                    <a:pt x="3396641" y="1287706"/>
                    <a:pt x="3209951" y="1102921"/>
                  </a:cubicBezTo>
                  <a:close/>
                </a:path>
              </a:pathLst>
            </a:custGeom>
            <a:solidFill>
              <a:srgbClr val="D9929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83" name="Freeform 3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  <p:cNvSpPr>
              <a:spLocks noEditPoints="1"/>
            </p:cNvSpPr>
            <p:nvPr/>
          </p:nvSpPr>
          <p:spPr bwMode="auto">
            <a:xfrm rot="3648924">
              <a:off x="10996970" y="2370577"/>
              <a:ext cx="3622181" cy="3934952"/>
            </a:xfrm>
            <a:custGeom>
              <a:avLst/>
              <a:gdLst>
                <a:gd name="T0" fmla="*/ 1188 w 2585"/>
                <a:gd name="T1" fmla="*/ 1583 h 2808"/>
                <a:gd name="T2" fmla="*/ 970 w 2585"/>
                <a:gd name="T3" fmla="*/ 2059 h 2808"/>
                <a:gd name="T4" fmla="*/ 264 w 2585"/>
                <a:gd name="T5" fmla="*/ 1835 h 2808"/>
                <a:gd name="T6" fmla="*/ 188 w 2585"/>
                <a:gd name="T7" fmla="*/ 1655 h 2808"/>
                <a:gd name="T8" fmla="*/ 309 w 2585"/>
                <a:gd name="T9" fmla="*/ 1431 h 2808"/>
                <a:gd name="T10" fmla="*/ 804 w 2585"/>
                <a:gd name="T11" fmla="*/ 1151 h 2808"/>
                <a:gd name="T12" fmla="*/ 28 w 2585"/>
                <a:gd name="T13" fmla="*/ 1506 h 2808"/>
                <a:gd name="T14" fmla="*/ 1484 w 2585"/>
                <a:gd name="T15" fmla="*/ 2537 h 2808"/>
                <a:gd name="T16" fmla="*/ 1813 w 2585"/>
                <a:gd name="T17" fmla="*/ 2483 h 2808"/>
                <a:gd name="T18" fmla="*/ 2026 w 2585"/>
                <a:gd name="T19" fmla="*/ 2547 h 2808"/>
                <a:gd name="T20" fmla="*/ 2295 w 2585"/>
                <a:gd name="T21" fmla="*/ 2656 h 2808"/>
                <a:gd name="T22" fmla="*/ 2151 w 2585"/>
                <a:gd name="T23" fmla="*/ 2355 h 2808"/>
                <a:gd name="T24" fmla="*/ 2087 w 2585"/>
                <a:gd name="T25" fmla="*/ 2304 h 2808"/>
                <a:gd name="T26" fmla="*/ 2017 w 2585"/>
                <a:gd name="T27" fmla="*/ 2223 h 2808"/>
                <a:gd name="T28" fmla="*/ 2029 w 2585"/>
                <a:gd name="T29" fmla="*/ 2141 h 2808"/>
                <a:gd name="T30" fmla="*/ 1951 w 2585"/>
                <a:gd name="T31" fmla="*/ 2198 h 2808"/>
                <a:gd name="T32" fmla="*/ 2015 w 2585"/>
                <a:gd name="T33" fmla="*/ 2110 h 2808"/>
                <a:gd name="T34" fmla="*/ 2201 w 2585"/>
                <a:gd name="T35" fmla="*/ 1610 h 2808"/>
                <a:gd name="T36" fmla="*/ 2563 w 2585"/>
                <a:gd name="T37" fmla="*/ 1329 h 2808"/>
                <a:gd name="T38" fmla="*/ 2206 w 2585"/>
                <a:gd name="T39" fmla="*/ 1512 h 2808"/>
                <a:gd name="T40" fmla="*/ 1708 w 2585"/>
                <a:gd name="T41" fmla="*/ 1736 h 2808"/>
                <a:gd name="T42" fmla="*/ 1790 w 2585"/>
                <a:gd name="T43" fmla="*/ 1510 h 2808"/>
                <a:gd name="T44" fmla="*/ 1567 w 2585"/>
                <a:gd name="T45" fmla="*/ 1615 h 2808"/>
                <a:gd name="T46" fmla="*/ 1807 w 2585"/>
                <a:gd name="T47" fmla="*/ 1506 h 2808"/>
                <a:gd name="T48" fmla="*/ 1753 w 2585"/>
                <a:gd name="T49" fmla="*/ 1723 h 2808"/>
                <a:gd name="T50" fmla="*/ 2483 w 2585"/>
                <a:gd name="T51" fmla="*/ 1336 h 2808"/>
                <a:gd name="T52" fmla="*/ 2580 w 2585"/>
                <a:gd name="T53" fmla="*/ 1331 h 2808"/>
                <a:gd name="T54" fmla="*/ 2189 w 2585"/>
                <a:gd name="T55" fmla="*/ 1640 h 2808"/>
                <a:gd name="T56" fmla="*/ 2037 w 2585"/>
                <a:gd name="T57" fmla="*/ 2104 h 2808"/>
                <a:gd name="T58" fmla="*/ 2057 w 2585"/>
                <a:gd name="T59" fmla="*/ 2199 h 2808"/>
                <a:gd name="T60" fmla="*/ 2159 w 2585"/>
                <a:gd name="T61" fmla="*/ 2336 h 2808"/>
                <a:gd name="T62" fmla="*/ 2260 w 2585"/>
                <a:gd name="T63" fmla="*/ 2582 h 2808"/>
                <a:gd name="T64" fmla="*/ 2501 w 2585"/>
                <a:gd name="T65" fmla="*/ 2796 h 2808"/>
                <a:gd name="T66" fmla="*/ 2113 w 2585"/>
                <a:gd name="T67" fmla="*/ 2683 h 2808"/>
                <a:gd name="T68" fmla="*/ 1835 w 2585"/>
                <a:gd name="T69" fmla="*/ 2532 h 2808"/>
                <a:gd name="T70" fmla="*/ 1777 w 2585"/>
                <a:gd name="T71" fmla="*/ 2448 h 2808"/>
                <a:gd name="T72" fmla="*/ 711 w 2585"/>
                <a:gd name="T73" fmla="*/ 2509 h 2808"/>
                <a:gd name="T74" fmla="*/ 39 w 2585"/>
                <a:gd name="T75" fmla="*/ 1410 h 2808"/>
                <a:gd name="T76" fmla="*/ 925 w 2585"/>
                <a:gd name="T77" fmla="*/ 1058 h 2808"/>
                <a:gd name="T78" fmla="*/ 588 w 2585"/>
                <a:gd name="T79" fmla="*/ 95 h 2808"/>
                <a:gd name="T80" fmla="*/ 108 w 2585"/>
                <a:gd name="T81" fmla="*/ 357 h 2808"/>
                <a:gd name="T82" fmla="*/ 334 w 2585"/>
                <a:gd name="T83" fmla="*/ 528 h 2808"/>
                <a:gd name="T84" fmla="*/ 309 w 2585"/>
                <a:gd name="T85" fmla="*/ 706 h 2808"/>
                <a:gd name="T86" fmla="*/ 283 w 2585"/>
                <a:gd name="T87" fmla="*/ 798 h 2808"/>
                <a:gd name="T88" fmla="*/ 223 w 2585"/>
                <a:gd name="T89" fmla="*/ 633 h 2808"/>
                <a:gd name="T90" fmla="*/ 350 w 2585"/>
                <a:gd name="T91" fmla="*/ 490 h 2808"/>
                <a:gd name="T92" fmla="*/ 32 w 2585"/>
                <a:gd name="T93" fmla="*/ 198 h 2808"/>
                <a:gd name="T94" fmla="*/ 980 w 2585"/>
                <a:gd name="T95" fmla="*/ 432 h 2808"/>
                <a:gd name="T96" fmla="*/ 866 w 2585"/>
                <a:gd name="T97" fmla="*/ 1131 h 2808"/>
                <a:gd name="T98" fmla="*/ 1172 w 2585"/>
                <a:gd name="T99" fmla="*/ 1590 h 2808"/>
                <a:gd name="T100" fmla="*/ 616 w 2585"/>
                <a:gd name="T101" fmla="*/ 1300 h 2808"/>
                <a:gd name="T102" fmla="*/ 219 w 2585"/>
                <a:gd name="T103" fmla="*/ 1628 h 2808"/>
                <a:gd name="T104" fmla="*/ 255 w 2585"/>
                <a:gd name="T105" fmla="*/ 1802 h 2808"/>
                <a:gd name="T106" fmla="*/ 346 w 2585"/>
                <a:gd name="T107" fmla="*/ 1757 h 2808"/>
                <a:gd name="T108" fmla="*/ 281 w 2585"/>
                <a:gd name="T109" fmla="*/ 1827 h 2808"/>
                <a:gd name="T110" fmla="*/ 757 w 2585"/>
                <a:gd name="T111" fmla="*/ 2121 h 2808"/>
                <a:gd name="T112" fmla="*/ 1101 w 2585"/>
                <a:gd name="T113" fmla="*/ 1819 h 2808"/>
                <a:gd name="T114" fmla="*/ 851 w 2585"/>
                <a:gd name="T115" fmla="*/ 1786 h 2808"/>
                <a:gd name="T116" fmla="*/ 1114 w 2585"/>
                <a:gd name="T117" fmla="*/ 1766 h 2808"/>
                <a:gd name="T118" fmla="*/ 881 w 2585"/>
                <a:gd name="T119" fmla="*/ 1822 h 2808"/>
                <a:gd name="T120" fmla="*/ 980 w 2585"/>
                <a:gd name="T121" fmla="*/ 1667 h 2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85" h="2808">
                  <a:moveTo>
                    <a:pt x="845" y="1147"/>
                  </a:moveTo>
                  <a:cubicBezTo>
                    <a:pt x="856" y="1152"/>
                    <a:pt x="863" y="1155"/>
                    <a:pt x="870" y="1158"/>
                  </a:cubicBezTo>
                  <a:cubicBezTo>
                    <a:pt x="969" y="1199"/>
                    <a:pt x="1053" y="1259"/>
                    <a:pt x="1113" y="1349"/>
                  </a:cubicBezTo>
                  <a:cubicBezTo>
                    <a:pt x="1160" y="1420"/>
                    <a:pt x="1186" y="1498"/>
                    <a:pt x="1188" y="1583"/>
                  </a:cubicBezTo>
                  <a:cubicBezTo>
                    <a:pt x="1190" y="1652"/>
                    <a:pt x="1167" y="1716"/>
                    <a:pt x="1131" y="1774"/>
                  </a:cubicBezTo>
                  <a:cubicBezTo>
                    <a:pt x="1123" y="1788"/>
                    <a:pt x="1118" y="1801"/>
                    <a:pt x="1120" y="1817"/>
                  </a:cubicBezTo>
                  <a:cubicBezTo>
                    <a:pt x="1122" y="1847"/>
                    <a:pt x="1115" y="1875"/>
                    <a:pt x="1104" y="1902"/>
                  </a:cubicBezTo>
                  <a:cubicBezTo>
                    <a:pt x="1076" y="1969"/>
                    <a:pt x="1030" y="2020"/>
                    <a:pt x="970" y="2059"/>
                  </a:cubicBezTo>
                  <a:cubicBezTo>
                    <a:pt x="905" y="2101"/>
                    <a:pt x="834" y="2123"/>
                    <a:pt x="759" y="2138"/>
                  </a:cubicBezTo>
                  <a:cubicBezTo>
                    <a:pt x="679" y="2153"/>
                    <a:pt x="603" y="2140"/>
                    <a:pt x="529" y="2109"/>
                  </a:cubicBezTo>
                  <a:cubicBezTo>
                    <a:pt x="458" y="2079"/>
                    <a:pt x="396" y="2037"/>
                    <a:pt x="344" y="1980"/>
                  </a:cubicBezTo>
                  <a:cubicBezTo>
                    <a:pt x="306" y="1938"/>
                    <a:pt x="278" y="1890"/>
                    <a:pt x="264" y="1835"/>
                  </a:cubicBezTo>
                  <a:cubicBezTo>
                    <a:pt x="263" y="1831"/>
                    <a:pt x="261" y="1828"/>
                    <a:pt x="260" y="1824"/>
                  </a:cubicBezTo>
                  <a:cubicBezTo>
                    <a:pt x="253" y="1825"/>
                    <a:pt x="246" y="1825"/>
                    <a:pt x="240" y="1826"/>
                  </a:cubicBezTo>
                  <a:cubicBezTo>
                    <a:pt x="204" y="1828"/>
                    <a:pt x="169" y="1803"/>
                    <a:pt x="160" y="1768"/>
                  </a:cubicBezTo>
                  <a:cubicBezTo>
                    <a:pt x="149" y="1725"/>
                    <a:pt x="163" y="1689"/>
                    <a:pt x="188" y="1655"/>
                  </a:cubicBezTo>
                  <a:cubicBezTo>
                    <a:pt x="191" y="1650"/>
                    <a:pt x="196" y="1646"/>
                    <a:pt x="201" y="1640"/>
                  </a:cubicBezTo>
                  <a:cubicBezTo>
                    <a:pt x="188" y="1612"/>
                    <a:pt x="182" y="1584"/>
                    <a:pt x="191" y="1554"/>
                  </a:cubicBezTo>
                  <a:cubicBezTo>
                    <a:pt x="202" y="1517"/>
                    <a:pt x="220" y="1485"/>
                    <a:pt x="252" y="1463"/>
                  </a:cubicBezTo>
                  <a:cubicBezTo>
                    <a:pt x="270" y="1451"/>
                    <a:pt x="289" y="1441"/>
                    <a:pt x="309" y="1431"/>
                  </a:cubicBezTo>
                  <a:cubicBezTo>
                    <a:pt x="327" y="1423"/>
                    <a:pt x="346" y="1416"/>
                    <a:pt x="366" y="1409"/>
                  </a:cubicBezTo>
                  <a:cubicBezTo>
                    <a:pt x="438" y="1384"/>
                    <a:pt x="505" y="1351"/>
                    <a:pt x="568" y="1309"/>
                  </a:cubicBezTo>
                  <a:cubicBezTo>
                    <a:pt x="641" y="1261"/>
                    <a:pt x="713" y="1214"/>
                    <a:pt x="785" y="1166"/>
                  </a:cubicBezTo>
                  <a:cubicBezTo>
                    <a:pt x="790" y="1162"/>
                    <a:pt x="795" y="1158"/>
                    <a:pt x="804" y="1151"/>
                  </a:cubicBezTo>
                  <a:cubicBezTo>
                    <a:pt x="783" y="1146"/>
                    <a:pt x="766" y="1141"/>
                    <a:pt x="748" y="1137"/>
                  </a:cubicBezTo>
                  <a:cubicBezTo>
                    <a:pt x="659" y="1118"/>
                    <a:pt x="570" y="1110"/>
                    <a:pt x="479" y="1121"/>
                  </a:cubicBezTo>
                  <a:cubicBezTo>
                    <a:pt x="413" y="1129"/>
                    <a:pt x="347" y="1143"/>
                    <a:pt x="286" y="1171"/>
                  </a:cubicBezTo>
                  <a:cubicBezTo>
                    <a:pt x="140" y="1236"/>
                    <a:pt x="58" y="1351"/>
                    <a:pt x="28" y="1506"/>
                  </a:cubicBezTo>
                  <a:cubicBezTo>
                    <a:pt x="5" y="1624"/>
                    <a:pt x="20" y="1740"/>
                    <a:pt x="62" y="1851"/>
                  </a:cubicBezTo>
                  <a:cubicBezTo>
                    <a:pt x="171" y="2144"/>
                    <a:pt x="365" y="2359"/>
                    <a:pt x="658" y="2477"/>
                  </a:cubicBezTo>
                  <a:cubicBezTo>
                    <a:pt x="830" y="2547"/>
                    <a:pt x="1009" y="2582"/>
                    <a:pt x="1194" y="2582"/>
                  </a:cubicBezTo>
                  <a:cubicBezTo>
                    <a:pt x="1293" y="2583"/>
                    <a:pt x="1389" y="2563"/>
                    <a:pt x="1484" y="2537"/>
                  </a:cubicBezTo>
                  <a:cubicBezTo>
                    <a:pt x="1549" y="2520"/>
                    <a:pt x="1614" y="2500"/>
                    <a:pt x="1678" y="2480"/>
                  </a:cubicBezTo>
                  <a:cubicBezTo>
                    <a:pt x="1709" y="2470"/>
                    <a:pt x="1738" y="2457"/>
                    <a:pt x="1767" y="2445"/>
                  </a:cubicBezTo>
                  <a:cubicBezTo>
                    <a:pt x="1779" y="2440"/>
                    <a:pt x="1792" y="2437"/>
                    <a:pt x="1804" y="2433"/>
                  </a:cubicBezTo>
                  <a:cubicBezTo>
                    <a:pt x="1816" y="2450"/>
                    <a:pt x="1814" y="2467"/>
                    <a:pt x="1813" y="2483"/>
                  </a:cubicBezTo>
                  <a:cubicBezTo>
                    <a:pt x="1812" y="2506"/>
                    <a:pt x="1813" y="2511"/>
                    <a:pt x="1835" y="2516"/>
                  </a:cubicBezTo>
                  <a:cubicBezTo>
                    <a:pt x="1866" y="2524"/>
                    <a:pt x="1899" y="2530"/>
                    <a:pt x="1931" y="2534"/>
                  </a:cubicBezTo>
                  <a:cubicBezTo>
                    <a:pt x="1943" y="2535"/>
                    <a:pt x="1957" y="2531"/>
                    <a:pt x="1970" y="2528"/>
                  </a:cubicBezTo>
                  <a:cubicBezTo>
                    <a:pt x="1993" y="2522"/>
                    <a:pt x="2012" y="2529"/>
                    <a:pt x="2026" y="2547"/>
                  </a:cubicBezTo>
                  <a:cubicBezTo>
                    <a:pt x="2042" y="2567"/>
                    <a:pt x="2057" y="2588"/>
                    <a:pt x="2071" y="2608"/>
                  </a:cubicBezTo>
                  <a:cubicBezTo>
                    <a:pt x="2091" y="2636"/>
                    <a:pt x="2112" y="2663"/>
                    <a:pt x="2138" y="2685"/>
                  </a:cubicBezTo>
                  <a:cubicBezTo>
                    <a:pt x="2197" y="2735"/>
                    <a:pt x="2267" y="2756"/>
                    <a:pt x="2344" y="2769"/>
                  </a:cubicBezTo>
                  <a:cubicBezTo>
                    <a:pt x="2331" y="2728"/>
                    <a:pt x="2320" y="2689"/>
                    <a:pt x="2295" y="2656"/>
                  </a:cubicBezTo>
                  <a:cubicBezTo>
                    <a:pt x="2273" y="2625"/>
                    <a:pt x="2247" y="2597"/>
                    <a:pt x="2222" y="2567"/>
                  </a:cubicBezTo>
                  <a:cubicBezTo>
                    <a:pt x="2214" y="2558"/>
                    <a:pt x="2206" y="2550"/>
                    <a:pt x="2197" y="2542"/>
                  </a:cubicBezTo>
                  <a:cubicBezTo>
                    <a:pt x="2175" y="2523"/>
                    <a:pt x="2168" y="2498"/>
                    <a:pt x="2172" y="2470"/>
                  </a:cubicBezTo>
                  <a:cubicBezTo>
                    <a:pt x="2178" y="2429"/>
                    <a:pt x="2166" y="2392"/>
                    <a:pt x="2151" y="2355"/>
                  </a:cubicBezTo>
                  <a:cubicBezTo>
                    <a:pt x="2143" y="2338"/>
                    <a:pt x="2142" y="2338"/>
                    <a:pt x="2122" y="2342"/>
                  </a:cubicBezTo>
                  <a:cubicBezTo>
                    <a:pt x="2112" y="2344"/>
                    <a:pt x="2101" y="2347"/>
                    <a:pt x="2090" y="2348"/>
                  </a:cubicBezTo>
                  <a:cubicBezTo>
                    <a:pt x="2073" y="2349"/>
                    <a:pt x="2068" y="2343"/>
                    <a:pt x="2075" y="2328"/>
                  </a:cubicBezTo>
                  <a:cubicBezTo>
                    <a:pt x="2078" y="2319"/>
                    <a:pt x="2083" y="2312"/>
                    <a:pt x="2087" y="2304"/>
                  </a:cubicBezTo>
                  <a:cubicBezTo>
                    <a:pt x="2092" y="2293"/>
                    <a:pt x="2097" y="2282"/>
                    <a:pt x="2102" y="2271"/>
                  </a:cubicBezTo>
                  <a:cubicBezTo>
                    <a:pt x="2108" y="2259"/>
                    <a:pt x="2107" y="2247"/>
                    <a:pt x="2102" y="2235"/>
                  </a:cubicBezTo>
                  <a:cubicBezTo>
                    <a:pt x="2096" y="2218"/>
                    <a:pt x="2084" y="2211"/>
                    <a:pt x="2067" y="2214"/>
                  </a:cubicBezTo>
                  <a:cubicBezTo>
                    <a:pt x="2050" y="2216"/>
                    <a:pt x="2034" y="2220"/>
                    <a:pt x="2017" y="2223"/>
                  </a:cubicBezTo>
                  <a:cubicBezTo>
                    <a:pt x="2012" y="2224"/>
                    <a:pt x="2007" y="2225"/>
                    <a:pt x="2002" y="2224"/>
                  </a:cubicBezTo>
                  <a:cubicBezTo>
                    <a:pt x="1988" y="2223"/>
                    <a:pt x="1981" y="2214"/>
                    <a:pt x="1986" y="2200"/>
                  </a:cubicBezTo>
                  <a:cubicBezTo>
                    <a:pt x="1991" y="2190"/>
                    <a:pt x="1999" y="2181"/>
                    <a:pt x="2005" y="2171"/>
                  </a:cubicBezTo>
                  <a:cubicBezTo>
                    <a:pt x="2013" y="2161"/>
                    <a:pt x="2021" y="2151"/>
                    <a:pt x="2029" y="2141"/>
                  </a:cubicBezTo>
                  <a:cubicBezTo>
                    <a:pt x="2027" y="2140"/>
                    <a:pt x="2026" y="2139"/>
                    <a:pt x="2024" y="2137"/>
                  </a:cubicBezTo>
                  <a:cubicBezTo>
                    <a:pt x="2019" y="2142"/>
                    <a:pt x="2014" y="2147"/>
                    <a:pt x="2009" y="2152"/>
                  </a:cubicBezTo>
                  <a:cubicBezTo>
                    <a:pt x="1994" y="2165"/>
                    <a:pt x="1980" y="2179"/>
                    <a:pt x="1965" y="2191"/>
                  </a:cubicBezTo>
                  <a:cubicBezTo>
                    <a:pt x="1961" y="2195"/>
                    <a:pt x="1956" y="2197"/>
                    <a:pt x="1951" y="2198"/>
                  </a:cubicBezTo>
                  <a:cubicBezTo>
                    <a:pt x="1944" y="2200"/>
                    <a:pt x="1938" y="2193"/>
                    <a:pt x="1942" y="2186"/>
                  </a:cubicBezTo>
                  <a:cubicBezTo>
                    <a:pt x="1944" y="2181"/>
                    <a:pt x="1948" y="2176"/>
                    <a:pt x="1952" y="2172"/>
                  </a:cubicBezTo>
                  <a:cubicBezTo>
                    <a:pt x="1963" y="2162"/>
                    <a:pt x="1974" y="2151"/>
                    <a:pt x="1987" y="2143"/>
                  </a:cubicBezTo>
                  <a:cubicBezTo>
                    <a:pt x="2000" y="2134"/>
                    <a:pt x="2009" y="2124"/>
                    <a:pt x="2015" y="2110"/>
                  </a:cubicBezTo>
                  <a:cubicBezTo>
                    <a:pt x="2035" y="2069"/>
                    <a:pt x="2040" y="2026"/>
                    <a:pt x="2037" y="1981"/>
                  </a:cubicBezTo>
                  <a:cubicBezTo>
                    <a:pt x="2035" y="1946"/>
                    <a:pt x="2032" y="1911"/>
                    <a:pt x="2030" y="1876"/>
                  </a:cubicBezTo>
                  <a:cubicBezTo>
                    <a:pt x="2026" y="1798"/>
                    <a:pt x="2052" y="1732"/>
                    <a:pt x="2111" y="1680"/>
                  </a:cubicBezTo>
                  <a:cubicBezTo>
                    <a:pt x="2139" y="1655"/>
                    <a:pt x="2169" y="1632"/>
                    <a:pt x="2201" y="1610"/>
                  </a:cubicBezTo>
                  <a:cubicBezTo>
                    <a:pt x="2239" y="1584"/>
                    <a:pt x="2279" y="1560"/>
                    <a:pt x="2318" y="1536"/>
                  </a:cubicBezTo>
                  <a:cubicBezTo>
                    <a:pt x="2374" y="1502"/>
                    <a:pt x="2428" y="1467"/>
                    <a:pt x="2478" y="1425"/>
                  </a:cubicBezTo>
                  <a:cubicBezTo>
                    <a:pt x="2499" y="1407"/>
                    <a:pt x="2518" y="1388"/>
                    <a:pt x="2537" y="1367"/>
                  </a:cubicBezTo>
                  <a:cubicBezTo>
                    <a:pt x="2548" y="1356"/>
                    <a:pt x="2555" y="1342"/>
                    <a:pt x="2563" y="1329"/>
                  </a:cubicBezTo>
                  <a:cubicBezTo>
                    <a:pt x="2562" y="1328"/>
                    <a:pt x="2561" y="1327"/>
                    <a:pt x="2560" y="1326"/>
                  </a:cubicBezTo>
                  <a:cubicBezTo>
                    <a:pt x="2556" y="1327"/>
                    <a:pt x="2552" y="1327"/>
                    <a:pt x="2548" y="1329"/>
                  </a:cubicBezTo>
                  <a:cubicBezTo>
                    <a:pt x="2501" y="1348"/>
                    <a:pt x="2452" y="1367"/>
                    <a:pt x="2405" y="1388"/>
                  </a:cubicBezTo>
                  <a:cubicBezTo>
                    <a:pt x="2333" y="1420"/>
                    <a:pt x="2267" y="1461"/>
                    <a:pt x="2206" y="1512"/>
                  </a:cubicBezTo>
                  <a:cubicBezTo>
                    <a:pt x="2167" y="1545"/>
                    <a:pt x="2124" y="1572"/>
                    <a:pt x="2080" y="1597"/>
                  </a:cubicBezTo>
                  <a:cubicBezTo>
                    <a:pt x="2041" y="1618"/>
                    <a:pt x="2003" y="1641"/>
                    <a:pt x="1965" y="1664"/>
                  </a:cubicBezTo>
                  <a:cubicBezTo>
                    <a:pt x="1896" y="1707"/>
                    <a:pt x="1821" y="1733"/>
                    <a:pt x="1740" y="1742"/>
                  </a:cubicBezTo>
                  <a:cubicBezTo>
                    <a:pt x="1729" y="1743"/>
                    <a:pt x="1715" y="1748"/>
                    <a:pt x="1708" y="1736"/>
                  </a:cubicBezTo>
                  <a:cubicBezTo>
                    <a:pt x="1701" y="1723"/>
                    <a:pt x="1713" y="1713"/>
                    <a:pt x="1721" y="1704"/>
                  </a:cubicBezTo>
                  <a:cubicBezTo>
                    <a:pt x="1737" y="1683"/>
                    <a:pt x="1755" y="1664"/>
                    <a:pt x="1768" y="1641"/>
                  </a:cubicBezTo>
                  <a:cubicBezTo>
                    <a:pt x="1780" y="1622"/>
                    <a:pt x="1789" y="1600"/>
                    <a:pt x="1797" y="1578"/>
                  </a:cubicBezTo>
                  <a:cubicBezTo>
                    <a:pt x="1805" y="1555"/>
                    <a:pt x="1799" y="1532"/>
                    <a:pt x="1790" y="1510"/>
                  </a:cubicBezTo>
                  <a:cubicBezTo>
                    <a:pt x="1782" y="1491"/>
                    <a:pt x="1765" y="1481"/>
                    <a:pt x="1744" y="1484"/>
                  </a:cubicBezTo>
                  <a:cubicBezTo>
                    <a:pt x="1700" y="1490"/>
                    <a:pt x="1659" y="1504"/>
                    <a:pt x="1624" y="1532"/>
                  </a:cubicBezTo>
                  <a:cubicBezTo>
                    <a:pt x="1596" y="1556"/>
                    <a:pt x="1572" y="1581"/>
                    <a:pt x="1577" y="1627"/>
                  </a:cubicBezTo>
                  <a:cubicBezTo>
                    <a:pt x="1572" y="1621"/>
                    <a:pt x="1567" y="1618"/>
                    <a:pt x="1567" y="1615"/>
                  </a:cubicBezTo>
                  <a:cubicBezTo>
                    <a:pt x="1566" y="1605"/>
                    <a:pt x="1565" y="1594"/>
                    <a:pt x="1568" y="1584"/>
                  </a:cubicBezTo>
                  <a:cubicBezTo>
                    <a:pt x="1573" y="1563"/>
                    <a:pt x="1587" y="1546"/>
                    <a:pt x="1602" y="1531"/>
                  </a:cubicBezTo>
                  <a:cubicBezTo>
                    <a:pt x="1642" y="1492"/>
                    <a:pt x="1692" y="1474"/>
                    <a:pt x="1747" y="1467"/>
                  </a:cubicBezTo>
                  <a:cubicBezTo>
                    <a:pt x="1773" y="1464"/>
                    <a:pt x="1796" y="1480"/>
                    <a:pt x="1807" y="1506"/>
                  </a:cubicBezTo>
                  <a:cubicBezTo>
                    <a:pt x="1819" y="1535"/>
                    <a:pt x="1821" y="1565"/>
                    <a:pt x="1810" y="1595"/>
                  </a:cubicBezTo>
                  <a:cubicBezTo>
                    <a:pt x="1796" y="1634"/>
                    <a:pt x="1774" y="1668"/>
                    <a:pt x="1747" y="1699"/>
                  </a:cubicBezTo>
                  <a:cubicBezTo>
                    <a:pt x="1741" y="1706"/>
                    <a:pt x="1735" y="1713"/>
                    <a:pt x="1726" y="1725"/>
                  </a:cubicBezTo>
                  <a:cubicBezTo>
                    <a:pt x="1739" y="1724"/>
                    <a:pt x="1746" y="1724"/>
                    <a:pt x="1753" y="1723"/>
                  </a:cubicBezTo>
                  <a:cubicBezTo>
                    <a:pt x="1829" y="1713"/>
                    <a:pt x="1898" y="1687"/>
                    <a:pt x="1963" y="1646"/>
                  </a:cubicBezTo>
                  <a:cubicBezTo>
                    <a:pt x="2002" y="1622"/>
                    <a:pt x="2043" y="1600"/>
                    <a:pt x="2083" y="1576"/>
                  </a:cubicBezTo>
                  <a:cubicBezTo>
                    <a:pt x="2115" y="1557"/>
                    <a:pt x="2148" y="1539"/>
                    <a:pt x="2175" y="1515"/>
                  </a:cubicBezTo>
                  <a:cubicBezTo>
                    <a:pt x="2267" y="1436"/>
                    <a:pt x="2371" y="1379"/>
                    <a:pt x="2483" y="1336"/>
                  </a:cubicBezTo>
                  <a:cubicBezTo>
                    <a:pt x="2502" y="1328"/>
                    <a:pt x="2521" y="1321"/>
                    <a:pt x="2540" y="1314"/>
                  </a:cubicBezTo>
                  <a:cubicBezTo>
                    <a:pt x="2547" y="1311"/>
                    <a:pt x="2554" y="1308"/>
                    <a:pt x="2561" y="1306"/>
                  </a:cubicBezTo>
                  <a:cubicBezTo>
                    <a:pt x="2568" y="1304"/>
                    <a:pt x="2578" y="1300"/>
                    <a:pt x="2582" y="1309"/>
                  </a:cubicBezTo>
                  <a:cubicBezTo>
                    <a:pt x="2585" y="1315"/>
                    <a:pt x="2584" y="1325"/>
                    <a:pt x="2580" y="1331"/>
                  </a:cubicBezTo>
                  <a:cubicBezTo>
                    <a:pt x="2571" y="1349"/>
                    <a:pt x="2560" y="1367"/>
                    <a:pt x="2547" y="1382"/>
                  </a:cubicBezTo>
                  <a:cubicBezTo>
                    <a:pt x="2532" y="1400"/>
                    <a:pt x="2514" y="1417"/>
                    <a:pt x="2496" y="1432"/>
                  </a:cubicBezTo>
                  <a:cubicBezTo>
                    <a:pt x="2443" y="1478"/>
                    <a:pt x="2384" y="1516"/>
                    <a:pt x="2325" y="1553"/>
                  </a:cubicBezTo>
                  <a:cubicBezTo>
                    <a:pt x="2279" y="1581"/>
                    <a:pt x="2233" y="1609"/>
                    <a:pt x="2189" y="1640"/>
                  </a:cubicBezTo>
                  <a:cubicBezTo>
                    <a:pt x="2161" y="1659"/>
                    <a:pt x="2135" y="1682"/>
                    <a:pt x="2110" y="1705"/>
                  </a:cubicBezTo>
                  <a:cubicBezTo>
                    <a:pt x="2069" y="1746"/>
                    <a:pt x="2049" y="1797"/>
                    <a:pt x="2048" y="1854"/>
                  </a:cubicBezTo>
                  <a:cubicBezTo>
                    <a:pt x="2048" y="1888"/>
                    <a:pt x="2050" y="1921"/>
                    <a:pt x="2054" y="1954"/>
                  </a:cubicBezTo>
                  <a:cubicBezTo>
                    <a:pt x="2059" y="2006"/>
                    <a:pt x="2056" y="2056"/>
                    <a:pt x="2037" y="2104"/>
                  </a:cubicBezTo>
                  <a:cubicBezTo>
                    <a:pt x="2055" y="2119"/>
                    <a:pt x="2056" y="2125"/>
                    <a:pt x="2045" y="2143"/>
                  </a:cubicBezTo>
                  <a:cubicBezTo>
                    <a:pt x="2037" y="2157"/>
                    <a:pt x="2027" y="2169"/>
                    <a:pt x="2018" y="2182"/>
                  </a:cubicBezTo>
                  <a:cubicBezTo>
                    <a:pt x="2012" y="2189"/>
                    <a:pt x="2007" y="2197"/>
                    <a:pt x="2004" y="2208"/>
                  </a:cubicBezTo>
                  <a:cubicBezTo>
                    <a:pt x="2022" y="2205"/>
                    <a:pt x="2039" y="2202"/>
                    <a:pt x="2057" y="2199"/>
                  </a:cubicBezTo>
                  <a:cubicBezTo>
                    <a:pt x="2104" y="2190"/>
                    <a:pt x="2136" y="2227"/>
                    <a:pt x="2119" y="2273"/>
                  </a:cubicBezTo>
                  <a:cubicBezTo>
                    <a:pt x="2112" y="2292"/>
                    <a:pt x="2103" y="2309"/>
                    <a:pt x="2093" y="2330"/>
                  </a:cubicBezTo>
                  <a:cubicBezTo>
                    <a:pt x="2107" y="2327"/>
                    <a:pt x="2117" y="2326"/>
                    <a:pt x="2127" y="2323"/>
                  </a:cubicBezTo>
                  <a:cubicBezTo>
                    <a:pt x="2141" y="2319"/>
                    <a:pt x="2152" y="2323"/>
                    <a:pt x="2159" y="2336"/>
                  </a:cubicBezTo>
                  <a:cubicBezTo>
                    <a:pt x="2180" y="2374"/>
                    <a:pt x="2192" y="2414"/>
                    <a:pt x="2190" y="2458"/>
                  </a:cubicBezTo>
                  <a:cubicBezTo>
                    <a:pt x="2190" y="2466"/>
                    <a:pt x="2189" y="2474"/>
                    <a:pt x="2189" y="2482"/>
                  </a:cubicBezTo>
                  <a:cubicBezTo>
                    <a:pt x="2188" y="2499"/>
                    <a:pt x="2193" y="2513"/>
                    <a:pt x="2205" y="2526"/>
                  </a:cubicBezTo>
                  <a:cubicBezTo>
                    <a:pt x="2224" y="2544"/>
                    <a:pt x="2242" y="2563"/>
                    <a:pt x="2260" y="2582"/>
                  </a:cubicBezTo>
                  <a:cubicBezTo>
                    <a:pt x="2300" y="2626"/>
                    <a:pt x="2331" y="2675"/>
                    <a:pt x="2350" y="2732"/>
                  </a:cubicBezTo>
                  <a:cubicBezTo>
                    <a:pt x="2364" y="2776"/>
                    <a:pt x="2359" y="2773"/>
                    <a:pt x="2409" y="2780"/>
                  </a:cubicBezTo>
                  <a:cubicBezTo>
                    <a:pt x="2432" y="2784"/>
                    <a:pt x="2456" y="2787"/>
                    <a:pt x="2480" y="2790"/>
                  </a:cubicBezTo>
                  <a:cubicBezTo>
                    <a:pt x="2486" y="2791"/>
                    <a:pt x="2492" y="2793"/>
                    <a:pt x="2501" y="2796"/>
                  </a:cubicBezTo>
                  <a:cubicBezTo>
                    <a:pt x="2496" y="2801"/>
                    <a:pt x="2493" y="2805"/>
                    <a:pt x="2490" y="2806"/>
                  </a:cubicBezTo>
                  <a:cubicBezTo>
                    <a:pt x="2482" y="2807"/>
                    <a:pt x="2473" y="2808"/>
                    <a:pt x="2465" y="2807"/>
                  </a:cubicBezTo>
                  <a:cubicBezTo>
                    <a:pt x="2407" y="2796"/>
                    <a:pt x="2350" y="2787"/>
                    <a:pt x="2293" y="2774"/>
                  </a:cubicBezTo>
                  <a:cubicBezTo>
                    <a:pt x="2226" y="2759"/>
                    <a:pt x="2163" y="2733"/>
                    <a:pt x="2113" y="2683"/>
                  </a:cubicBezTo>
                  <a:cubicBezTo>
                    <a:pt x="2093" y="2662"/>
                    <a:pt x="2075" y="2638"/>
                    <a:pt x="2058" y="2616"/>
                  </a:cubicBezTo>
                  <a:cubicBezTo>
                    <a:pt x="2043" y="2597"/>
                    <a:pt x="2030" y="2578"/>
                    <a:pt x="2016" y="2560"/>
                  </a:cubicBezTo>
                  <a:cubicBezTo>
                    <a:pt x="2005" y="2545"/>
                    <a:pt x="1990" y="2539"/>
                    <a:pt x="1972" y="2544"/>
                  </a:cubicBezTo>
                  <a:cubicBezTo>
                    <a:pt x="1925" y="2556"/>
                    <a:pt x="1880" y="2544"/>
                    <a:pt x="1835" y="2532"/>
                  </a:cubicBezTo>
                  <a:cubicBezTo>
                    <a:pt x="1830" y="2531"/>
                    <a:pt x="1826" y="2530"/>
                    <a:pt x="1822" y="2528"/>
                  </a:cubicBezTo>
                  <a:cubicBezTo>
                    <a:pt x="1800" y="2518"/>
                    <a:pt x="1797" y="2511"/>
                    <a:pt x="1800" y="2487"/>
                  </a:cubicBezTo>
                  <a:cubicBezTo>
                    <a:pt x="1803" y="2463"/>
                    <a:pt x="1803" y="2463"/>
                    <a:pt x="1797" y="2442"/>
                  </a:cubicBezTo>
                  <a:cubicBezTo>
                    <a:pt x="1790" y="2444"/>
                    <a:pt x="1783" y="2445"/>
                    <a:pt x="1777" y="2448"/>
                  </a:cubicBezTo>
                  <a:cubicBezTo>
                    <a:pt x="1731" y="2471"/>
                    <a:pt x="1683" y="2487"/>
                    <a:pt x="1635" y="2502"/>
                  </a:cubicBezTo>
                  <a:cubicBezTo>
                    <a:pt x="1534" y="2533"/>
                    <a:pt x="1433" y="2563"/>
                    <a:pt x="1329" y="2581"/>
                  </a:cubicBezTo>
                  <a:cubicBezTo>
                    <a:pt x="1261" y="2592"/>
                    <a:pt x="1194" y="2593"/>
                    <a:pt x="1126" y="2590"/>
                  </a:cubicBezTo>
                  <a:cubicBezTo>
                    <a:pt x="984" y="2584"/>
                    <a:pt x="846" y="2556"/>
                    <a:pt x="711" y="2509"/>
                  </a:cubicBezTo>
                  <a:cubicBezTo>
                    <a:pt x="566" y="2460"/>
                    <a:pt x="436" y="2387"/>
                    <a:pt x="325" y="2281"/>
                  </a:cubicBezTo>
                  <a:cubicBezTo>
                    <a:pt x="198" y="2159"/>
                    <a:pt x="101" y="2016"/>
                    <a:pt x="44" y="1848"/>
                  </a:cubicBezTo>
                  <a:cubicBezTo>
                    <a:pt x="17" y="1768"/>
                    <a:pt x="0" y="1686"/>
                    <a:pt x="3" y="1602"/>
                  </a:cubicBezTo>
                  <a:cubicBezTo>
                    <a:pt x="5" y="1536"/>
                    <a:pt x="15" y="1472"/>
                    <a:pt x="39" y="1410"/>
                  </a:cubicBezTo>
                  <a:cubicBezTo>
                    <a:pt x="95" y="1262"/>
                    <a:pt x="204" y="1173"/>
                    <a:pt x="354" y="1130"/>
                  </a:cubicBezTo>
                  <a:cubicBezTo>
                    <a:pt x="503" y="1087"/>
                    <a:pt x="651" y="1092"/>
                    <a:pt x="799" y="1134"/>
                  </a:cubicBezTo>
                  <a:cubicBezTo>
                    <a:pt x="816" y="1139"/>
                    <a:pt x="829" y="1138"/>
                    <a:pt x="843" y="1126"/>
                  </a:cubicBezTo>
                  <a:cubicBezTo>
                    <a:pt x="870" y="1103"/>
                    <a:pt x="899" y="1082"/>
                    <a:pt x="925" y="1058"/>
                  </a:cubicBezTo>
                  <a:cubicBezTo>
                    <a:pt x="1001" y="985"/>
                    <a:pt x="1044" y="897"/>
                    <a:pt x="1046" y="791"/>
                  </a:cubicBezTo>
                  <a:cubicBezTo>
                    <a:pt x="1050" y="657"/>
                    <a:pt x="1025" y="531"/>
                    <a:pt x="949" y="417"/>
                  </a:cubicBezTo>
                  <a:cubicBezTo>
                    <a:pt x="928" y="385"/>
                    <a:pt x="904" y="353"/>
                    <a:pt x="879" y="323"/>
                  </a:cubicBezTo>
                  <a:cubicBezTo>
                    <a:pt x="799" y="226"/>
                    <a:pt x="703" y="148"/>
                    <a:pt x="588" y="95"/>
                  </a:cubicBezTo>
                  <a:cubicBezTo>
                    <a:pt x="462" y="37"/>
                    <a:pt x="332" y="23"/>
                    <a:pt x="197" y="53"/>
                  </a:cubicBezTo>
                  <a:cubicBezTo>
                    <a:pt x="162" y="61"/>
                    <a:pt x="131" y="76"/>
                    <a:pt x="103" y="99"/>
                  </a:cubicBezTo>
                  <a:cubicBezTo>
                    <a:pt x="60" y="134"/>
                    <a:pt x="43" y="179"/>
                    <a:pt x="51" y="234"/>
                  </a:cubicBezTo>
                  <a:cubicBezTo>
                    <a:pt x="57" y="281"/>
                    <a:pt x="76" y="321"/>
                    <a:pt x="108" y="357"/>
                  </a:cubicBezTo>
                  <a:cubicBezTo>
                    <a:pt x="162" y="417"/>
                    <a:pt x="230" y="451"/>
                    <a:pt x="310" y="462"/>
                  </a:cubicBezTo>
                  <a:cubicBezTo>
                    <a:pt x="324" y="464"/>
                    <a:pt x="337" y="467"/>
                    <a:pt x="350" y="471"/>
                  </a:cubicBezTo>
                  <a:cubicBezTo>
                    <a:pt x="370" y="478"/>
                    <a:pt x="373" y="492"/>
                    <a:pt x="359" y="506"/>
                  </a:cubicBezTo>
                  <a:cubicBezTo>
                    <a:pt x="351" y="514"/>
                    <a:pt x="342" y="521"/>
                    <a:pt x="334" y="528"/>
                  </a:cubicBezTo>
                  <a:cubicBezTo>
                    <a:pt x="305" y="550"/>
                    <a:pt x="276" y="572"/>
                    <a:pt x="248" y="594"/>
                  </a:cubicBezTo>
                  <a:cubicBezTo>
                    <a:pt x="230" y="609"/>
                    <a:pt x="230" y="615"/>
                    <a:pt x="246" y="631"/>
                  </a:cubicBezTo>
                  <a:cubicBezTo>
                    <a:pt x="256" y="643"/>
                    <a:pt x="268" y="653"/>
                    <a:pt x="278" y="665"/>
                  </a:cubicBezTo>
                  <a:cubicBezTo>
                    <a:pt x="289" y="678"/>
                    <a:pt x="301" y="691"/>
                    <a:pt x="309" y="706"/>
                  </a:cubicBezTo>
                  <a:cubicBezTo>
                    <a:pt x="327" y="738"/>
                    <a:pt x="328" y="769"/>
                    <a:pt x="304" y="800"/>
                  </a:cubicBezTo>
                  <a:cubicBezTo>
                    <a:pt x="287" y="822"/>
                    <a:pt x="273" y="847"/>
                    <a:pt x="262" y="873"/>
                  </a:cubicBezTo>
                  <a:cubicBezTo>
                    <a:pt x="256" y="889"/>
                    <a:pt x="246" y="902"/>
                    <a:pt x="228" y="911"/>
                  </a:cubicBezTo>
                  <a:cubicBezTo>
                    <a:pt x="244" y="871"/>
                    <a:pt x="256" y="831"/>
                    <a:pt x="283" y="798"/>
                  </a:cubicBezTo>
                  <a:cubicBezTo>
                    <a:pt x="283" y="797"/>
                    <a:pt x="284" y="797"/>
                    <a:pt x="284" y="796"/>
                  </a:cubicBezTo>
                  <a:cubicBezTo>
                    <a:pt x="310" y="765"/>
                    <a:pt x="313" y="741"/>
                    <a:pt x="281" y="698"/>
                  </a:cubicBezTo>
                  <a:cubicBezTo>
                    <a:pt x="269" y="680"/>
                    <a:pt x="252" y="665"/>
                    <a:pt x="237" y="649"/>
                  </a:cubicBezTo>
                  <a:cubicBezTo>
                    <a:pt x="232" y="644"/>
                    <a:pt x="227" y="639"/>
                    <a:pt x="223" y="633"/>
                  </a:cubicBezTo>
                  <a:cubicBezTo>
                    <a:pt x="212" y="617"/>
                    <a:pt x="213" y="602"/>
                    <a:pt x="227" y="588"/>
                  </a:cubicBezTo>
                  <a:cubicBezTo>
                    <a:pt x="236" y="579"/>
                    <a:pt x="246" y="572"/>
                    <a:pt x="255" y="564"/>
                  </a:cubicBezTo>
                  <a:cubicBezTo>
                    <a:pt x="278" y="546"/>
                    <a:pt x="302" y="529"/>
                    <a:pt x="325" y="511"/>
                  </a:cubicBezTo>
                  <a:cubicBezTo>
                    <a:pt x="332" y="505"/>
                    <a:pt x="339" y="499"/>
                    <a:pt x="350" y="490"/>
                  </a:cubicBezTo>
                  <a:cubicBezTo>
                    <a:pt x="331" y="486"/>
                    <a:pt x="318" y="482"/>
                    <a:pt x="304" y="480"/>
                  </a:cubicBezTo>
                  <a:cubicBezTo>
                    <a:pt x="240" y="470"/>
                    <a:pt x="181" y="449"/>
                    <a:pt x="132" y="405"/>
                  </a:cubicBezTo>
                  <a:cubicBezTo>
                    <a:pt x="112" y="387"/>
                    <a:pt x="93" y="367"/>
                    <a:pt x="76" y="345"/>
                  </a:cubicBezTo>
                  <a:cubicBezTo>
                    <a:pt x="42" y="302"/>
                    <a:pt x="30" y="251"/>
                    <a:pt x="32" y="198"/>
                  </a:cubicBezTo>
                  <a:cubicBezTo>
                    <a:pt x="33" y="160"/>
                    <a:pt x="49" y="129"/>
                    <a:pt x="75" y="102"/>
                  </a:cubicBezTo>
                  <a:cubicBezTo>
                    <a:pt x="104" y="71"/>
                    <a:pt x="141" y="50"/>
                    <a:pt x="182" y="39"/>
                  </a:cubicBezTo>
                  <a:cubicBezTo>
                    <a:pt x="340" y="0"/>
                    <a:pt x="490" y="21"/>
                    <a:pt x="632" y="97"/>
                  </a:cubicBezTo>
                  <a:cubicBezTo>
                    <a:pt x="779" y="176"/>
                    <a:pt x="893" y="290"/>
                    <a:pt x="980" y="432"/>
                  </a:cubicBezTo>
                  <a:cubicBezTo>
                    <a:pt x="1024" y="505"/>
                    <a:pt x="1048" y="584"/>
                    <a:pt x="1058" y="668"/>
                  </a:cubicBezTo>
                  <a:cubicBezTo>
                    <a:pt x="1065" y="727"/>
                    <a:pt x="1068" y="786"/>
                    <a:pt x="1059" y="844"/>
                  </a:cubicBezTo>
                  <a:cubicBezTo>
                    <a:pt x="1049" y="911"/>
                    <a:pt x="1022" y="969"/>
                    <a:pt x="981" y="1022"/>
                  </a:cubicBezTo>
                  <a:cubicBezTo>
                    <a:pt x="948" y="1064"/>
                    <a:pt x="909" y="1099"/>
                    <a:pt x="866" y="1131"/>
                  </a:cubicBezTo>
                  <a:cubicBezTo>
                    <a:pt x="860" y="1136"/>
                    <a:pt x="854" y="1141"/>
                    <a:pt x="845" y="1147"/>
                  </a:cubicBezTo>
                  <a:close/>
                  <a:moveTo>
                    <a:pt x="1114" y="1766"/>
                  </a:moveTo>
                  <a:cubicBezTo>
                    <a:pt x="1117" y="1764"/>
                    <a:pt x="1119" y="1763"/>
                    <a:pt x="1120" y="1761"/>
                  </a:cubicBezTo>
                  <a:cubicBezTo>
                    <a:pt x="1151" y="1708"/>
                    <a:pt x="1172" y="1651"/>
                    <a:pt x="1172" y="1590"/>
                  </a:cubicBezTo>
                  <a:cubicBezTo>
                    <a:pt x="1171" y="1506"/>
                    <a:pt x="1146" y="1430"/>
                    <a:pt x="1100" y="1360"/>
                  </a:cubicBezTo>
                  <a:cubicBezTo>
                    <a:pt x="1036" y="1263"/>
                    <a:pt x="945" y="1202"/>
                    <a:pt x="838" y="1163"/>
                  </a:cubicBezTo>
                  <a:cubicBezTo>
                    <a:pt x="828" y="1159"/>
                    <a:pt x="821" y="1163"/>
                    <a:pt x="814" y="1168"/>
                  </a:cubicBezTo>
                  <a:cubicBezTo>
                    <a:pt x="748" y="1212"/>
                    <a:pt x="681" y="1255"/>
                    <a:pt x="616" y="1300"/>
                  </a:cubicBezTo>
                  <a:cubicBezTo>
                    <a:pt x="535" y="1354"/>
                    <a:pt x="450" y="1401"/>
                    <a:pt x="357" y="1432"/>
                  </a:cubicBezTo>
                  <a:cubicBezTo>
                    <a:pt x="330" y="1441"/>
                    <a:pt x="304" y="1453"/>
                    <a:pt x="279" y="1467"/>
                  </a:cubicBezTo>
                  <a:cubicBezTo>
                    <a:pt x="238" y="1489"/>
                    <a:pt x="214" y="1526"/>
                    <a:pt x="207" y="1572"/>
                  </a:cubicBezTo>
                  <a:cubicBezTo>
                    <a:pt x="203" y="1592"/>
                    <a:pt x="205" y="1612"/>
                    <a:pt x="219" y="1628"/>
                  </a:cubicBezTo>
                  <a:cubicBezTo>
                    <a:pt x="226" y="1637"/>
                    <a:pt x="225" y="1643"/>
                    <a:pt x="218" y="1651"/>
                  </a:cubicBezTo>
                  <a:cubicBezTo>
                    <a:pt x="214" y="1655"/>
                    <a:pt x="209" y="1659"/>
                    <a:pt x="206" y="1663"/>
                  </a:cubicBezTo>
                  <a:cubicBezTo>
                    <a:pt x="182" y="1692"/>
                    <a:pt x="169" y="1724"/>
                    <a:pt x="178" y="1762"/>
                  </a:cubicBezTo>
                  <a:cubicBezTo>
                    <a:pt x="187" y="1797"/>
                    <a:pt x="220" y="1814"/>
                    <a:pt x="255" y="1802"/>
                  </a:cubicBezTo>
                  <a:cubicBezTo>
                    <a:pt x="255" y="1795"/>
                    <a:pt x="254" y="1787"/>
                    <a:pt x="255" y="1779"/>
                  </a:cubicBezTo>
                  <a:cubicBezTo>
                    <a:pt x="257" y="1750"/>
                    <a:pt x="267" y="1726"/>
                    <a:pt x="294" y="1713"/>
                  </a:cubicBezTo>
                  <a:cubicBezTo>
                    <a:pt x="307" y="1707"/>
                    <a:pt x="322" y="1700"/>
                    <a:pt x="335" y="1711"/>
                  </a:cubicBezTo>
                  <a:cubicBezTo>
                    <a:pt x="349" y="1723"/>
                    <a:pt x="350" y="1740"/>
                    <a:pt x="346" y="1757"/>
                  </a:cubicBezTo>
                  <a:cubicBezTo>
                    <a:pt x="345" y="1762"/>
                    <a:pt x="343" y="1767"/>
                    <a:pt x="340" y="1771"/>
                  </a:cubicBezTo>
                  <a:cubicBezTo>
                    <a:pt x="330" y="1789"/>
                    <a:pt x="316" y="1802"/>
                    <a:pt x="298" y="1811"/>
                  </a:cubicBezTo>
                  <a:cubicBezTo>
                    <a:pt x="292" y="1814"/>
                    <a:pt x="286" y="1817"/>
                    <a:pt x="281" y="1820"/>
                  </a:cubicBezTo>
                  <a:cubicBezTo>
                    <a:pt x="281" y="1823"/>
                    <a:pt x="281" y="1825"/>
                    <a:pt x="281" y="1827"/>
                  </a:cubicBezTo>
                  <a:cubicBezTo>
                    <a:pt x="282" y="1832"/>
                    <a:pt x="283" y="1837"/>
                    <a:pt x="285" y="1842"/>
                  </a:cubicBezTo>
                  <a:cubicBezTo>
                    <a:pt x="298" y="1886"/>
                    <a:pt x="320" y="1925"/>
                    <a:pt x="350" y="1959"/>
                  </a:cubicBezTo>
                  <a:cubicBezTo>
                    <a:pt x="411" y="2028"/>
                    <a:pt x="485" y="2078"/>
                    <a:pt x="573" y="2107"/>
                  </a:cubicBezTo>
                  <a:cubicBezTo>
                    <a:pt x="633" y="2127"/>
                    <a:pt x="694" y="2133"/>
                    <a:pt x="757" y="2121"/>
                  </a:cubicBezTo>
                  <a:cubicBezTo>
                    <a:pt x="829" y="2107"/>
                    <a:pt x="897" y="2086"/>
                    <a:pt x="959" y="2046"/>
                  </a:cubicBezTo>
                  <a:cubicBezTo>
                    <a:pt x="1009" y="2014"/>
                    <a:pt x="1050" y="1973"/>
                    <a:pt x="1078" y="1919"/>
                  </a:cubicBezTo>
                  <a:cubicBezTo>
                    <a:pt x="1091" y="1892"/>
                    <a:pt x="1101" y="1864"/>
                    <a:pt x="1103" y="1834"/>
                  </a:cubicBezTo>
                  <a:cubicBezTo>
                    <a:pt x="1103" y="1830"/>
                    <a:pt x="1102" y="1825"/>
                    <a:pt x="1101" y="1819"/>
                  </a:cubicBezTo>
                  <a:cubicBezTo>
                    <a:pt x="1094" y="1824"/>
                    <a:pt x="1090" y="1828"/>
                    <a:pt x="1086" y="1832"/>
                  </a:cubicBezTo>
                  <a:cubicBezTo>
                    <a:pt x="1055" y="1862"/>
                    <a:pt x="1019" y="1881"/>
                    <a:pt x="977" y="1888"/>
                  </a:cubicBezTo>
                  <a:cubicBezTo>
                    <a:pt x="937" y="1896"/>
                    <a:pt x="904" y="1882"/>
                    <a:pt x="879" y="1851"/>
                  </a:cubicBezTo>
                  <a:cubicBezTo>
                    <a:pt x="863" y="1832"/>
                    <a:pt x="857" y="1809"/>
                    <a:pt x="851" y="1786"/>
                  </a:cubicBezTo>
                  <a:cubicBezTo>
                    <a:pt x="839" y="1738"/>
                    <a:pt x="868" y="1687"/>
                    <a:pt x="910" y="1669"/>
                  </a:cubicBezTo>
                  <a:cubicBezTo>
                    <a:pt x="924" y="1663"/>
                    <a:pt x="938" y="1659"/>
                    <a:pt x="952" y="1657"/>
                  </a:cubicBezTo>
                  <a:cubicBezTo>
                    <a:pt x="1012" y="1644"/>
                    <a:pt x="1066" y="1669"/>
                    <a:pt x="1095" y="1722"/>
                  </a:cubicBezTo>
                  <a:cubicBezTo>
                    <a:pt x="1103" y="1736"/>
                    <a:pt x="1107" y="1750"/>
                    <a:pt x="1114" y="1766"/>
                  </a:cubicBezTo>
                  <a:close/>
                  <a:moveTo>
                    <a:pt x="980" y="1667"/>
                  </a:moveTo>
                  <a:cubicBezTo>
                    <a:pt x="959" y="1673"/>
                    <a:pt x="936" y="1676"/>
                    <a:pt x="916" y="1686"/>
                  </a:cubicBezTo>
                  <a:cubicBezTo>
                    <a:pt x="884" y="1700"/>
                    <a:pt x="865" y="1727"/>
                    <a:pt x="866" y="1764"/>
                  </a:cubicBezTo>
                  <a:cubicBezTo>
                    <a:pt x="867" y="1783"/>
                    <a:pt x="872" y="1804"/>
                    <a:pt x="881" y="1822"/>
                  </a:cubicBezTo>
                  <a:cubicBezTo>
                    <a:pt x="898" y="1862"/>
                    <a:pt x="935" y="1879"/>
                    <a:pt x="977" y="1871"/>
                  </a:cubicBezTo>
                  <a:cubicBezTo>
                    <a:pt x="1013" y="1864"/>
                    <a:pt x="1044" y="1848"/>
                    <a:pt x="1071" y="1823"/>
                  </a:cubicBezTo>
                  <a:cubicBezTo>
                    <a:pt x="1102" y="1794"/>
                    <a:pt x="1104" y="1785"/>
                    <a:pt x="1088" y="1746"/>
                  </a:cubicBezTo>
                  <a:cubicBezTo>
                    <a:pt x="1069" y="1699"/>
                    <a:pt x="1028" y="1670"/>
                    <a:pt x="980" y="1667"/>
                  </a:cubicBezTo>
                  <a:close/>
                  <a:moveTo>
                    <a:pt x="276" y="1797"/>
                  </a:moveTo>
                  <a:cubicBezTo>
                    <a:pt x="318" y="1786"/>
                    <a:pt x="338" y="1753"/>
                    <a:pt x="322" y="1725"/>
                  </a:cubicBezTo>
                  <a:cubicBezTo>
                    <a:pt x="285" y="1731"/>
                    <a:pt x="268" y="1758"/>
                    <a:pt x="276" y="1797"/>
                  </a:cubicBezTo>
                  <a:close/>
                </a:path>
              </a:pathLst>
            </a:custGeom>
            <a:solidFill>
              <a:srgbClr val="3B24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9" name="Group 4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>
            <a:grpSpLocks noChangeAspect="1"/>
          </p:cNvGrpSpPr>
          <p:nvPr/>
        </p:nvGrpSpPr>
        <p:grpSpPr bwMode="auto">
          <a:xfrm rot="20715039">
            <a:off x="5435697" y="592086"/>
            <a:ext cx="1859182" cy="1640561"/>
            <a:chOff x="1275" y="-205"/>
            <a:chExt cx="5128" cy="4525"/>
          </a:xfrm>
        </p:grpSpPr>
        <p:sp>
          <p:nvSpPr>
            <p:cNvPr id="90" name="AutoShape 39"/>
            <p:cNvSpPr>
              <a:spLocks noChangeAspect="1" noChangeArrowheads="1" noTextEdit="1"/>
            </p:cNvSpPr>
            <p:nvPr/>
          </p:nvSpPr>
          <p:spPr bwMode="auto">
            <a:xfrm>
              <a:off x="1277" y="0"/>
              <a:ext cx="512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41"/>
            <p:cNvSpPr/>
            <p:nvPr/>
          </p:nvSpPr>
          <p:spPr bwMode="auto">
            <a:xfrm>
              <a:off x="2288" y="911"/>
              <a:ext cx="1499" cy="1680"/>
            </a:xfrm>
            <a:custGeom>
              <a:avLst/>
              <a:gdLst>
                <a:gd name="T0" fmla="*/ 402 w 1109"/>
                <a:gd name="T1" fmla="*/ 46 h 1243"/>
                <a:gd name="T2" fmla="*/ 339 w 1109"/>
                <a:gd name="T3" fmla="*/ 62 h 1243"/>
                <a:gd name="T4" fmla="*/ 290 w 1109"/>
                <a:gd name="T5" fmla="*/ 113 h 1243"/>
                <a:gd name="T6" fmla="*/ 203 w 1109"/>
                <a:gd name="T7" fmla="*/ 181 h 1243"/>
                <a:gd name="T8" fmla="*/ 97 w 1109"/>
                <a:gd name="T9" fmla="*/ 240 h 1243"/>
                <a:gd name="T10" fmla="*/ 9 w 1109"/>
                <a:gd name="T11" fmla="*/ 353 h 1243"/>
                <a:gd name="T12" fmla="*/ 9 w 1109"/>
                <a:gd name="T13" fmla="*/ 414 h 1243"/>
                <a:gd name="T14" fmla="*/ 41 w 1109"/>
                <a:gd name="T15" fmla="*/ 473 h 1243"/>
                <a:gd name="T16" fmla="*/ 92 w 1109"/>
                <a:gd name="T17" fmla="*/ 526 h 1243"/>
                <a:gd name="T18" fmla="*/ 206 w 1109"/>
                <a:gd name="T19" fmla="*/ 659 h 1243"/>
                <a:gd name="T20" fmla="*/ 306 w 1109"/>
                <a:gd name="T21" fmla="*/ 856 h 1243"/>
                <a:gd name="T22" fmla="*/ 341 w 1109"/>
                <a:gd name="T23" fmla="*/ 924 h 1243"/>
                <a:gd name="T24" fmla="*/ 467 w 1109"/>
                <a:gd name="T25" fmla="*/ 972 h 1243"/>
                <a:gd name="T26" fmla="*/ 487 w 1109"/>
                <a:gd name="T27" fmla="*/ 968 h 1243"/>
                <a:gd name="T28" fmla="*/ 516 w 1109"/>
                <a:gd name="T29" fmla="*/ 1021 h 1243"/>
                <a:gd name="T30" fmla="*/ 706 w 1109"/>
                <a:gd name="T31" fmla="*/ 1202 h 1243"/>
                <a:gd name="T32" fmla="*/ 852 w 1109"/>
                <a:gd name="T33" fmla="*/ 1241 h 1243"/>
                <a:gd name="T34" fmla="*/ 994 w 1109"/>
                <a:gd name="T35" fmla="*/ 1182 h 1243"/>
                <a:gd name="T36" fmla="*/ 1094 w 1109"/>
                <a:gd name="T37" fmla="*/ 1036 h 1243"/>
                <a:gd name="T38" fmla="*/ 1096 w 1109"/>
                <a:gd name="T39" fmla="*/ 930 h 1243"/>
                <a:gd name="T40" fmla="*/ 1055 w 1109"/>
                <a:gd name="T41" fmla="*/ 827 h 1243"/>
                <a:gd name="T42" fmla="*/ 959 w 1109"/>
                <a:gd name="T43" fmla="*/ 594 h 1243"/>
                <a:gd name="T44" fmla="*/ 916 w 1109"/>
                <a:gd name="T45" fmla="*/ 383 h 1243"/>
                <a:gd name="T46" fmla="*/ 853 w 1109"/>
                <a:gd name="T47" fmla="*/ 125 h 1243"/>
                <a:gd name="T48" fmla="*/ 798 w 1109"/>
                <a:gd name="T49" fmla="*/ 63 h 1243"/>
                <a:gd name="T50" fmla="*/ 754 w 1109"/>
                <a:gd name="T51" fmla="*/ 43 h 1243"/>
                <a:gd name="T52" fmla="*/ 432 w 1109"/>
                <a:gd name="T53" fmla="*/ 42 h 1243"/>
                <a:gd name="T54" fmla="*/ 402 w 1109"/>
                <a:gd name="T55" fmla="*/ 46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9" h="1243">
                  <a:moveTo>
                    <a:pt x="402" y="46"/>
                  </a:moveTo>
                  <a:cubicBezTo>
                    <a:pt x="377" y="39"/>
                    <a:pt x="357" y="46"/>
                    <a:pt x="339" y="62"/>
                  </a:cubicBezTo>
                  <a:cubicBezTo>
                    <a:pt x="321" y="78"/>
                    <a:pt x="304" y="95"/>
                    <a:pt x="290" y="113"/>
                  </a:cubicBezTo>
                  <a:cubicBezTo>
                    <a:pt x="266" y="143"/>
                    <a:pt x="237" y="164"/>
                    <a:pt x="203" y="181"/>
                  </a:cubicBezTo>
                  <a:cubicBezTo>
                    <a:pt x="167" y="199"/>
                    <a:pt x="131" y="219"/>
                    <a:pt x="97" y="240"/>
                  </a:cubicBezTo>
                  <a:cubicBezTo>
                    <a:pt x="55" y="267"/>
                    <a:pt x="27" y="306"/>
                    <a:pt x="9" y="353"/>
                  </a:cubicBezTo>
                  <a:cubicBezTo>
                    <a:pt x="2" y="373"/>
                    <a:pt x="0" y="394"/>
                    <a:pt x="9" y="414"/>
                  </a:cubicBezTo>
                  <a:cubicBezTo>
                    <a:pt x="18" y="434"/>
                    <a:pt x="27" y="455"/>
                    <a:pt x="41" y="473"/>
                  </a:cubicBezTo>
                  <a:cubicBezTo>
                    <a:pt x="55" y="493"/>
                    <a:pt x="74" y="509"/>
                    <a:pt x="92" y="526"/>
                  </a:cubicBezTo>
                  <a:cubicBezTo>
                    <a:pt x="136" y="565"/>
                    <a:pt x="179" y="606"/>
                    <a:pt x="206" y="659"/>
                  </a:cubicBezTo>
                  <a:cubicBezTo>
                    <a:pt x="241" y="724"/>
                    <a:pt x="273" y="790"/>
                    <a:pt x="306" y="856"/>
                  </a:cubicBezTo>
                  <a:cubicBezTo>
                    <a:pt x="317" y="879"/>
                    <a:pt x="328" y="903"/>
                    <a:pt x="341" y="924"/>
                  </a:cubicBezTo>
                  <a:cubicBezTo>
                    <a:pt x="370" y="969"/>
                    <a:pt x="415" y="985"/>
                    <a:pt x="467" y="972"/>
                  </a:cubicBezTo>
                  <a:cubicBezTo>
                    <a:pt x="473" y="971"/>
                    <a:pt x="480" y="970"/>
                    <a:pt x="487" y="968"/>
                  </a:cubicBezTo>
                  <a:cubicBezTo>
                    <a:pt x="498" y="988"/>
                    <a:pt x="504" y="1006"/>
                    <a:pt x="516" y="1021"/>
                  </a:cubicBezTo>
                  <a:cubicBezTo>
                    <a:pt x="569" y="1092"/>
                    <a:pt x="632" y="1153"/>
                    <a:pt x="706" y="1202"/>
                  </a:cubicBezTo>
                  <a:cubicBezTo>
                    <a:pt x="750" y="1231"/>
                    <a:pt x="801" y="1243"/>
                    <a:pt x="852" y="1241"/>
                  </a:cubicBezTo>
                  <a:cubicBezTo>
                    <a:pt x="906" y="1239"/>
                    <a:pt x="954" y="1217"/>
                    <a:pt x="994" y="1182"/>
                  </a:cubicBezTo>
                  <a:cubicBezTo>
                    <a:pt x="1040" y="1142"/>
                    <a:pt x="1073" y="1093"/>
                    <a:pt x="1094" y="1036"/>
                  </a:cubicBezTo>
                  <a:cubicBezTo>
                    <a:pt x="1106" y="1001"/>
                    <a:pt x="1109" y="965"/>
                    <a:pt x="1096" y="930"/>
                  </a:cubicBezTo>
                  <a:cubicBezTo>
                    <a:pt x="1083" y="895"/>
                    <a:pt x="1069" y="861"/>
                    <a:pt x="1055" y="827"/>
                  </a:cubicBezTo>
                  <a:cubicBezTo>
                    <a:pt x="1023" y="749"/>
                    <a:pt x="989" y="672"/>
                    <a:pt x="959" y="594"/>
                  </a:cubicBezTo>
                  <a:cubicBezTo>
                    <a:pt x="933" y="526"/>
                    <a:pt x="917" y="456"/>
                    <a:pt x="916" y="383"/>
                  </a:cubicBezTo>
                  <a:cubicBezTo>
                    <a:pt x="914" y="292"/>
                    <a:pt x="884" y="208"/>
                    <a:pt x="853" y="125"/>
                  </a:cubicBezTo>
                  <a:cubicBezTo>
                    <a:pt x="843" y="97"/>
                    <a:pt x="824" y="77"/>
                    <a:pt x="798" y="63"/>
                  </a:cubicBezTo>
                  <a:cubicBezTo>
                    <a:pt x="784" y="55"/>
                    <a:pt x="769" y="48"/>
                    <a:pt x="754" y="43"/>
                  </a:cubicBezTo>
                  <a:cubicBezTo>
                    <a:pt x="647" y="7"/>
                    <a:pt x="539" y="0"/>
                    <a:pt x="432" y="42"/>
                  </a:cubicBezTo>
                  <a:cubicBezTo>
                    <a:pt x="422" y="46"/>
                    <a:pt x="411" y="49"/>
                    <a:pt x="402" y="46"/>
                  </a:cubicBezTo>
                  <a:close/>
                </a:path>
              </a:pathLst>
            </a:custGeom>
            <a:solidFill>
              <a:srgbClr val="B1D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42"/>
            <p:cNvSpPr>
              <a:spLocks noEditPoints="1"/>
            </p:cNvSpPr>
            <p:nvPr/>
          </p:nvSpPr>
          <p:spPr bwMode="auto">
            <a:xfrm>
              <a:off x="1275" y="-205"/>
              <a:ext cx="5128" cy="4321"/>
            </a:xfrm>
            <a:custGeom>
              <a:avLst/>
              <a:gdLst>
                <a:gd name="T0" fmla="*/ 2161 w 3794"/>
                <a:gd name="T1" fmla="*/ 2773 h 3196"/>
                <a:gd name="T2" fmla="*/ 2080 w 3794"/>
                <a:gd name="T3" fmla="*/ 3054 h 3196"/>
                <a:gd name="T4" fmla="*/ 1694 w 3794"/>
                <a:gd name="T5" fmla="*/ 2153 h 3196"/>
                <a:gd name="T6" fmla="*/ 1001 w 3794"/>
                <a:gd name="T7" fmla="*/ 504 h 3196"/>
                <a:gd name="T8" fmla="*/ 18 w 3794"/>
                <a:gd name="T9" fmla="*/ 122 h 3196"/>
                <a:gd name="T10" fmla="*/ 817 w 3794"/>
                <a:gd name="T11" fmla="*/ 126 h 3196"/>
                <a:gd name="T12" fmla="*/ 1541 w 3794"/>
                <a:gd name="T13" fmla="*/ 565 h 3196"/>
                <a:gd name="T14" fmla="*/ 3765 w 3794"/>
                <a:gd name="T15" fmla="*/ 376 h 3196"/>
                <a:gd name="T16" fmla="*/ 2661 w 3794"/>
                <a:gd name="T17" fmla="*/ 978 h 3196"/>
                <a:gd name="T18" fmla="*/ 2189 w 3794"/>
                <a:gd name="T19" fmla="*/ 1167 h 3196"/>
                <a:gd name="T20" fmla="*/ 2066 w 3794"/>
                <a:gd name="T21" fmla="*/ 1297 h 3196"/>
                <a:gd name="T22" fmla="*/ 2206 w 3794"/>
                <a:gd name="T23" fmla="*/ 1770 h 3196"/>
                <a:gd name="T24" fmla="*/ 1919 w 3794"/>
                <a:gd name="T25" fmla="*/ 1710 h 3196"/>
                <a:gd name="T26" fmla="*/ 1357 w 3794"/>
                <a:gd name="T27" fmla="*/ 717 h 3196"/>
                <a:gd name="T28" fmla="*/ 1433 w 3794"/>
                <a:gd name="T29" fmla="*/ 1061 h 3196"/>
                <a:gd name="T30" fmla="*/ 1303 w 3794"/>
                <a:gd name="T31" fmla="*/ 936 h 3196"/>
                <a:gd name="T32" fmla="*/ 1660 w 3794"/>
                <a:gd name="T33" fmla="*/ 1946 h 3196"/>
                <a:gd name="T34" fmla="*/ 2052 w 3794"/>
                <a:gd name="T35" fmla="*/ 2771 h 3196"/>
                <a:gd name="T36" fmla="*/ 2056 w 3794"/>
                <a:gd name="T37" fmla="*/ 2420 h 3196"/>
                <a:gd name="T38" fmla="*/ 2717 w 3794"/>
                <a:gd name="T39" fmla="*/ 413 h 3196"/>
                <a:gd name="T40" fmla="*/ 3246 w 3794"/>
                <a:gd name="T41" fmla="*/ 563 h 3196"/>
                <a:gd name="T42" fmla="*/ 2781 w 3794"/>
                <a:gd name="T43" fmla="*/ 865 h 3196"/>
                <a:gd name="T44" fmla="*/ 2130 w 3794"/>
                <a:gd name="T45" fmla="*/ 725 h 3196"/>
                <a:gd name="T46" fmla="*/ 1602 w 3794"/>
                <a:gd name="T47" fmla="*/ 750 h 3196"/>
                <a:gd name="T48" fmla="*/ 1076 w 3794"/>
                <a:gd name="T49" fmla="*/ 849 h 3196"/>
                <a:gd name="T50" fmla="*/ 1370 w 3794"/>
                <a:gd name="T51" fmla="*/ 1731 h 3196"/>
                <a:gd name="T52" fmla="*/ 2356 w 3794"/>
                <a:gd name="T53" fmla="*/ 1058 h 3196"/>
                <a:gd name="T54" fmla="*/ 1823 w 3794"/>
                <a:gd name="T55" fmla="*/ 1252 h 3196"/>
                <a:gd name="T56" fmla="*/ 2072 w 3794"/>
                <a:gd name="T57" fmla="*/ 1115 h 3196"/>
                <a:gd name="T58" fmla="*/ 1388 w 3794"/>
                <a:gd name="T59" fmla="*/ 432 h 3196"/>
                <a:gd name="T60" fmla="*/ 1080 w 3794"/>
                <a:gd name="T61" fmla="*/ 303 h 3196"/>
                <a:gd name="T62" fmla="*/ 1307 w 3794"/>
                <a:gd name="T63" fmla="*/ 653 h 3196"/>
                <a:gd name="T64" fmla="*/ 2141 w 3794"/>
                <a:gd name="T65" fmla="*/ 962 h 3196"/>
                <a:gd name="T66" fmla="*/ 1684 w 3794"/>
                <a:gd name="T67" fmla="*/ 889 h 3196"/>
                <a:gd name="T68" fmla="*/ 1463 w 3794"/>
                <a:gd name="T69" fmla="*/ 787 h 3196"/>
                <a:gd name="T70" fmla="*/ 1911 w 3794"/>
                <a:gd name="T71" fmla="*/ 1687 h 3196"/>
                <a:gd name="T72" fmla="*/ 1528 w 3794"/>
                <a:gd name="T73" fmla="*/ 944 h 3196"/>
                <a:gd name="T74" fmla="*/ 1542 w 3794"/>
                <a:gd name="T75" fmla="*/ 1888 h 3196"/>
                <a:gd name="T76" fmla="*/ 1031 w 3794"/>
                <a:gd name="T77" fmla="*/ 694 h 3196"/>
                <a:gd name="T78" fmla="*/ 1587 w 3794"/>
                <a:gd name="T79" fmla="*/ 1983 h 3196"/>
                <a:gd name="T80" fmla="*/ 1754 w 3794"/>
                <a:gd name="T81" fmla="*/ 1947 h 3196"/>
                <a:gd name="T82" fmla="*/ 2052 w 3794"/>
                <a:gd name="T83" fmla="*/ 2956 h 3196"/>
                <a:gd name="T84" fmla="*/ 2216 w 3794"/>
                <a:gd name="T85" fmla="*/ 525 h 3196"/>
                <a:gd name="T86" fmla="*/ 1643 w 3794"/>
                <a:gd name="T87" fmla="*/ 682 h 3196"/>
                <a:gd name="T88" fmla="*/ 3384 w 3794"/>
                <a:gd name="T89" fmla="*/ 642 h 3196"/>
                <a:gd name="T90" fmla="*/ 2706 w 3794"/>
                <a:gd name="T91" fmla="*/ 954 h 3196"/>
                <a:gd name="T92" fmla="*/ 649 w 3794"/>
                <a:gd name="T93" fmla="*/ 103 h 3196"/>
                <a:gd name="T94" fmla="*/ 892 w 3794"/>
                <a:gd name="T95" fmla="*/ 309 h 3196"/>
                <a:gd name="T96" fmla="*/ 2108 w 3794"/>
                <a:gd name="T97" fmla="*/ 3049 h 3196"/>
                <a:gd name="T98" fmla="*/ 973 w 3794"/>
                <a:gd name="T99" fmla="*/ 345 h 3196"/>
                <a:gd name="T100" fmla="*/ 2424 w 3794"/>
                <a:gd name="T101" fmla="*/ 1086 h 3196"/>
                <a:gd name="T102" fmla="*/ 2050 w 3794"/>
                <a:gd name="T103" fmla="*/ 1222 h 3196"/>
                <a:gd name="T104" fmla="*/ 1521 w 3794"/>
                <a:gd name="T105" fmla="*/ 1238 h 3196"/>
                <a:gd name="T106" fmla="*/ 1623 w 3794"/>
                <a:gd name="T107" fmla="*/ 775 h 3196"/>
                <a:gd name="T108" fmla="*/ 803 w 3794"/>
                <a:gd name="T109" fmla="*/ 146 h 3196"/>
                <a:gd name="T110" fmla="*/ 1745 w 3794"/>
                <a:gd name="T111" fmla="*/ 2252 h 3196"/>
                <a:gd name="T112" fmla="*/ 1148 w 3794"/>
                <a:gd name="T113" fmla="*/ 361 h 3196"/>
                <a:gd name="T114" fmla="*/ 1915 w 3794"/>
                <a:gd name="T115" fmla="*/ 1285 h 3196"/>
                <a:gd name="T116" fmla="*/ 348 w 3794"/>
                <a:gd name="T117" fmla="*/ 31 h 3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94" h="3196">
                  <a:moveTo>
                    <a:pt x="1880" y="1303"/>
                  </a:moveTo>
                  <a:cubicBezTo>
                    <a:pt x="1872" y="1301"/>
                    <a:pt x="1864" y="1299"/>
                    <a:pt x="1855" y="1296"/>
                  </a:cubicBezTo>
                  <a:cubicBezTo>
                    <a:pt x="1855" y="1299"/>
                    <a:pt x="1855" y="1302"/>
                    <a:pt x="1856" y="1303"/>
                  </a:cubicBezTo>
                  <a:cubicBezTo>
                    <a:pt x="1884" y="1352"/>
                    <a:pt x="1899" y="1406"/>
                    <a:pt x="1910" y="1461"/>
                  </a:cubicBezTo>
                  <a:cubicBezTo>
                    <a:pt x="1920" y="1506"/>
                    <a:pt x="1932" y="1551"/>
                    <a:pt x="1942" y="1597"/>
                  </a:cubicBezTo>
                  <a:cubicBezTo>
                    <a:pt x="1952" y="1647"/>
                    <a:pt x="1961" y="1697"/>
                    <a:pt x="1968" y="1747"/>
                  </a:cubicBezTo>
                  <a:cubicBezTo>
                    <a:pt x="1978" y="1824"/>
                    <a:pt x="1993" y="1900"/>
                    <a:pt x="2010" y="1976"/>
                  </a:cubicBezTo>
                  <a:cubicBezTo>
                    <a:pt x="2021" y="2032"/>
                    <a:pt x="2030" y="2089"/>
                    <a:pt x="2029" y="2145"/>
                  </a:cubicBezTo>
                  <a:cubicBezTo>
                    <a:pt x="2027" y="2240"/>
                    <a:pt x="2040" y="2332"/>
                    <a:pt x="2070" y="2422"/>
                  </a:cubicBezTo>
                  <a:cubicBezTo>
                    <a:pt x="2094" y="2496"/>
                    <a:pt x="2112" y="2571"/>
                    <a:pt x="2124" y="2648"/>
                  </a:cubicBezTo>
                  <a:cubicBezTo>
                    <a:pt x="2131" y="2691"/>
                    <a:pt x="2144" y="2733"/>
                    <a:pt x="2161" y="2773"/>
                  </a:cubicBezTo>
                  <a:cubicBezTo>
                    <a:pt x="2189" y="2839"/>
                    <a:pt x="2217" y="2906"/>
                    <a:pt x="2254" y="2968"/>
                  </a:cubicBezTo>
                  <a:cubicBezTo>
                    <a:pt x="2288" y="3026"/>
                    <a:pt x="2328" y="3080"/>
                    <a:pt x="2377" y="3125"/>
                  </a:cubicBezTo>
                  <a:cubicBezTo>
                    <a:pt x="2389" y="3136"/>
                    <a:pt x="2400" y="3148"/>
                    <a:pt x="2410" y="3160"/>
                  </a:cubicBezTo>
                  <a:cubicBezTo>
                    <a:pt x="2415" y="3165"/>
                    <a:pt x="2420" y="3171"/>
                    <a:pt x="2423" y="3178"/>
                  </a:cubicBezTo>
                  <a:cubicBezTo>
                    <a:pt x="2430" y="3190"/>
                    <a:pt x="2426" y="3196"/>
                    <a:pt x="2413" y="3196"/>
                  </a:cubicBezTo>
                  <a:cubicBezTo>
                    <a:pt x="2402" y="3196"/>
                    <a:pt x="2391" y="3194"/>
                    <a:pt x="2381" y="3191"/>
                  </a:cubicBezTo>
                  <a:cubicBezTo>
                    <a:pt x="2368" y="3187"/>
                    <a:pt x="2355" y="3181"/>
                    <a:pt x="2342" y="3177"/>
                  </a:cubicBezTo>
                  <a:cubicBezTo>
                    <a:pt x="2334" y="3174"/>
                    <a:pt x="2325" y="3172"/>
                    <a:pt x="2317" y="3171"/>
                  </a:cubicBezTo>
                  <a:cubicBezTo>
                    <a:pt x="2274" y="3167"/>
                    <a:pt x="2234" y="3154"/>
                    <a:pt x="2199" y="3130"/>
                  </a:cubicBezTo>
                  <a:cubicBezTo>
                    <a:pt x="2184" y="3121"/>
                    <a:pt x="2171" y="3110"/>
                    <a:pt x="2156" y="3100"/>
                  </a:cubicBezTo>
                  <a:cubicBezTo>
                    <a:pt x="2131" y="3084"/>
                    <a:pt x="2105" y="3069"/>
                    <a:pt x="2080" y="3054"/>
                  </a:cubicBezTo>
                  <a:cubicBezTo>
                    <a:pt x="2072" y="3049"/>
                    <a:pt x="2063" y="3045"/>
                    <a:pt x="2056" y="3039"/>
                  </a:cubicBezTo>
                  <a:cubicBezTo>
                    <a:pt x="2002" y="2990"/>
                    <a:pt x="1945" y="2945"/>
                    <a:pt x="1917" y="2874"/>
                  </a:cubicBezTo>
                  <a:cubicBezTo>
                    <a:pt x="1908" y="2851"/>
                    <a:pt x="1894" y="2830"/>
                    <a:pt x="1884" y="2807"/>
                  </a:cubicBezTo>
                  <a:cubicBezTo>
                    <a:pt x="1870" y="2780"/>
                    <a:pt x="1858" y="2752"/>
                    <a:pt x="1845" y="2725"/>
                  </a:cubicBezTo>
                  <a:cubicBezTo>
                    <a:pt x="1836" y="2706"/>
                    <a:pt x="1828" y="2687"/>
                    <a:pt x="1819" y="2669"/>
                  </a:cubicBezTo>
                  <a:cubicBezTo>
                    <a:pt x="1809" y="2648"/>
                    <a:pt x="1801" y="2627"/>
                    <a:pt x="1797" y="2603"/>
                  </a:cubicBezTo>
                  <a:cubicBezTo>
                    <a:pt x="1788" y="2542"/>
                    <a:pt x="1777" y="2482"/>
                    <a:pt x="1780" y="2419"/>
                  </a:cubicBezTo>
                  <a:cubicBezTo>
                    <a:pt x="1780" y="2408"/>
                    <a:pt x="1777" y="2396"/>
                    <a:pt x="1774" y="2385"/>
                  </a:cubicBezTo>
                  <a:cubicBezTo>
                    <a:pt x="1766" y="2362"/>
                    <a:pt x="1756" y="2339"/>
                    <a:pt x="1749" y="2316"/>
                  </a:cubicBezTo>
                  <a:cubicBezTo>
                    <a:pt x="1736" y="2279"/>
                    <a:pt x="1725" y="2242"/>
                    <a:pt x="1713" y="2206"/>
                  </a:cubicBezTo>
                  <a:cubicBezTo>
                    <a:pt x="1707" y="2188"/>
                    <a:pt x="1702" y="2169"/>
                    <a:pt x="1694" y="2153"/>
                  </a:cubicBezTo>
                  <a:cubicBezTo>
                    <a:pt x="1672" y="2112"/>
                    <a:pt x="1648" y="2072"/>
                    <a:pt x="1624" y="2032"/>
                  </a:cubicBezTo>
                  <a:cubicBezTo>
                    <a:pt x="1619" y="2023"/>
                    <a:pt x="1610" y="2015"/>
                    <a:pt x="1601" y="2010"/>
                  </a:cubicBezTo>
                  <a:cubicBezTo>
                    <a:pt x="1528" y="1968"/>
                    <a:pt x="1461" y="1917"/>
                    <a:pt x="1396" y="1862"/>
                  </a:cubicBezTo>
                  <a:cubicBezTo>
                    <a:pt x="1365" y="1836"/>
                    <a:pt x="1339" y="1805"/>
                    <a:pt x="1316" y="1770"/>
                  </a:cubicBezTo>
                  <a:cubicBezTo>
                    <a:pt x="1256" y="1678"/>
                    <a:pt x="1197" y="1585"/>
                    <a:pt x="1137" y="1491"/>
                  </a:cubicBezTo>
                  <a:cubicBezTo>
                    <a:pt x="1090" y="1418"/>
                    <a:pt x="1065" y="1336"/>
                    <a:pt x="1045" y="1253"/>
                  </a:cubicBezTo>
                  <a:cubicBezTo>
                    <a:pt x="1033" y="1205"/>
                    <a:pt x="1025" y="1157"/>
                    <a:pt x="1017" y="1109"/>
                  </a:cubicBezTo>
                  <a:cubicBezTo>
                    <a:pt x="1004" y="1036"/>
                    <a:pt x="991" y="963"/>
                    <a:pt x="979" y="890"/>
                  </a:cubicBezTo>
                  <a:cubicBezTo>
                    <a:pt x="969" y="827"/>
                    <a:pt x="971" y="764"/>
                    <a:pt x="981" y="701"/>
                  </a:cubicBezTo>
                  <a:cubicBezTo>
                    <a:pt x="985" y="676"/>
                    <a:pt x="989" y="651"/>
                    <a:pt x="994" y="626"/>
                  </a:cubicBezTo>
                  <a:cubicBezTo>
                    <a:pt x="1002" y="586"/>
                    <a:pt x="1005" y="545"/>
                    <a:pt x="1001" y="504"/>
                  </a:cubicBezTo>
                  <a:cubicBezTo>
                    <a:pt x="997" y="468"/>
                    <a:pt x="988" y="434"/>
                    <a:pt x="959" y="407"/>
                  </a:cubicBezTo>
                  <a:cubicBezTo>
                    <a:pt x="942" y="391"/>
                    <a:pt x="930" y="369"/>
                    <a:pt x="918" y="348"/>
                  </a:cubicBezTo>
                  <a:cubicBezTo>
                    <a:pt x="912" y="337"/>
                    <a:pt x="905" y="330"/>
                    <a:pt x="893" y="326"/>
                  </a:cubicBezTo>
                  <a:cubicBezTo>
                    <a:pt x="884" y="322"/>
                    <a:pt x="876" y="318"/>
                    <a:pt x="867" y="314"/>
                  </a:cubicBezTo>
                  <a:cubicBezTo>
                    <a:pt x="812" y="293"/>
                    <a:pt x="768" y="255"/>
                    <a:pt x="726" y="214"/>
                  </a:cubicBezTo>
                  <a:cubicBezTo>
                    <a:pt x="709" y="197"/>
                    <a:pt x="688" y="182"/>
                    <a:pt x="667" y="169"/>
                  </a:cubicBezTo>
                  <a:cubicBezTo>
                    <a:pt x="619" y="140"/>
                    <a:pt x="565" y="120"/>
                    <a:pt x="511" y="104"/>
                  </a:cubicBezTo>
                  <a:cubicBezTo>
                    <a:pt x="480" y="95"/>
                    <a:pt x="449" y="93"/>
                    <a:pt x="418" y="96"/>
                  </a:cubicBezTo>
                  <a:cubicBezTo>
                    <a:pt x="346" y="103"/>
                    <a:pt x="274" y="98"/>
                    <a:pt x="203" y="83"/>
                  </a:cubicBezTo>
                  <a:cubicBezTo>
                    <a:pt x="163" y="74"/>
                    <a:pt x="124" y="78"/>
                    <a:pt x="85" y="87"/>
                  </a:cubicBezTo>
                  <a:cubicBezTo>
                    <a:pt x="60" y="93"/>
                    <a:pt x="36" y="103"/>
                    <a:pt x="18" y="122"/>
                  </a:cubicBezTo>
                  <a:cubicBezTo>
                    <a:pt x="15" y="126"/>
                    <a:pt x="9" y="128"/>
                    <a:pt x="0" y="133"/>
                  </a:cubicBezTo>
                  <a:cubicBezTo>
                    <a:pt x="2" y="123"/>
                    <a:pt x="1" y="118"/>
                    <a:pt x="4" y="115"/>
                  </a:cubicBezTo>
                  <a:cubicBezTo>
                    <a:pt x="12" y="106"/>
                    <a:pt x="20" y="97"/>
                    <a:pt x="29" y="91"/>
                  </a:cubicBezTo>
                  <a:cubicBezTo>
                    <a:pt x="63" y="67"/>
                    <a:pt x="101" y="50"/>
                    <a:pt x="142" y="42"/>
                  </a:cubicBezTo>
                  <a:cubicBezTo>
                    <a:pt x="161" y="39"/>
                    <a:pt x="179" y="34"/>
                    <a:pt x="197" y="29"/>
                  </a:cubicBezTo>
                  <a:cubicBezTo>
                    <a:pt x="226" y="20"/>
                    <a:pt x="255" y="16"/>
                    <a:pt x="285" y="15"/>
                  </a:cubicBezTo>
                  <a:cubicBezTo>
                    <a:pt x="310" y="14"/>
                    <a:pt x="335" y="9"/>
                    <a:pt x="361" y="6"/>
                  </a:cubicBezTo>
                  <a:cubicBezTo>
                    <a:pt x="411" y="0"/>
                    <a:pt x="461" y="0"/>
                    <a:pt x="510" y="10"/>
                  </a:cubicBezTo>
                  <a:cubicBezTo>
                    <a:pt x="588" y="27"/>
                    <a:pt x="664" y="49"/>
                    <a:pt x="735" y="86"/>
                  </a:cubicBezTo>
                  <a:cubicBezTo>
                    <a:pt x="750" y="95"/>
                    <a:pt x="766" y="101"/>
                    <a:pt x="782" y="108"/>
                  </a:cubicBezTo>
                  <a:cubicBezTo>
                    <a:pt x="794" y="114"/>
                    <a:pt x="807" y="118"/>
                    <a:pt x="817" y="126"/>
                  </a:cubicBezTo>
                  <a:cubicBezTo>
                    <a:pt x="860" y="159"/>
                    <a:pt x="911" y="167"/>
                    <a:pt x="962" y="173"/>
                  </a:cubicBezTo>
                  <a:cubicBezTo>
                    <a:pt x="990" y="176"/>
                    <a:pt x="1018" y="177"/>
                    <a:pt x="1045" y="178"/>
                  </a:cubicBezTo>
                  <a:cubicBezTo>
                    <a:pt x="1091" y="180"/>
                    <a:pt x="1134" y="193"/>
                    <a:pt x="1175" y="212"/>
                  </a:cubicBezTo>
                  <a:cubicBezTo>
                    <a:pt x="1222" y="233"/>
                    <a:pt x="1265" y="258"/>
                    <a:pt x="1301" y="297"/>
                  </a:cubicBezTo>
                  <a:cubicBezTo>
                    <a:pt x="1320" y="318"/>
                    <a:pt x="1343" y="337"/>
                    <a:pt x="1364" y="357"/>
                  </a:cubicBezTo>
                  <a:cubicBezTo>
                    <a:pt x="1385" y="376"/>
                    <a:pt x="1398" y="399"/>
                    <a:pt x="1403" y="428"/>
                  </a:cubicBezTo>
                  <a:cubicBezTo>
                    <a:pt x="1415" y="497"/>
                    <a:pt x="1428" y="565"/>
                    <a:pt x="1440" y="634"/>
                  </a:cubicBezTo>
                  <a:cubicBezTo>
                    <a:pt x="1443" y="652"/>
                    <a:pt x="1443" y="670"/>
                    <a:pt x="1447" y="689"/>
                  </a:cubicBezTo>
                  <a:cubicBezTo>
                    <a:pt x="1449" y="684"/>
                    <a:pt x="1452" y="680"/>
                    <a:pt x="1454" y="675"/>
                  </a:cubicBezTo>
                  <a:cubicBezTo>
                    <a:pt x="1460" y="659"/>
                    <a:pt x="1465" y="642"/>
                    <a:pt x="1473" y="626"/>
                  </a:cubicBezTo>
                  <a:cubicBezTo>
                    <a:pt x="1487" y="597"/>
                    <a:pt x="1509" y="576"/>
                    <a:pt x="1541" y="565"/>
                  </a:cubicBezTo>
                  <a:cubicBezTo>
                    <a:pt x="1556" y="560"/>
                    <a:pt x="1572" y="555"/>
                    <a:pt x="1589" y="551"/>
                  </a:cubicBezTo>
                  <a:cubicBezTo>
                    <a:pt x="1667" y="531"/>
                    <a:pt x="1746" y="510"/>
                    <a:pt x="1825" y="491"/>
                  </a:cubicBezTo>
                  <a:cubicBezTo>
                    <a:pt x="1902" y="472"/>
                    <a:pt x="1975" y="444"/>
                    <a:pt x="2047" y="414"/>
                  </a:cubicBezTo>
                  <a:cubicBezTo>
                    <a:pt x="2149" y="373"/>
                    <a:pt x="2253" y="341"/>
                    <a:pt x="2361" y="323"/>
                  </a:cubicBezTo>
                  <a:cubicBezTo>
                    <a:pt x="2432" y="312"/>
                    <a:pt x="2504" y="311"/>
                    <a:pt x="2576" y="314"/>
                  </a:cubicBezTo>
                  <a:cubicBezTo>
                    <a:pt x="2677" y="317"/>
                    <a:pt x="2778" y="330"/>
                    <a:pt x="2876" y="356"/>
                  </a:cubicBezTo>
                  <a:cubicBezTo>
                    <a:pt x="2918" y="368"/>
                    <a:pt x="2960" y="384"/>
                    <a:pt x="3002" y="397"/>
                  </a:cubicBezTo>
                  <a:cubicBezTo>
                    <a:pt x="3015" y="401"/>
                    <a:pt x="3029" y="405"/>
                    <a:pt x="3042" y="405"/>
                  </a:cubicBezTo>
                  <a:cubicBezTo>
                    <a:pt x="3178" y="407"/>
                    <a:pt x="3314" y="400"/>
                    <a:pt x="3450" y="394"/>
                  </a:cubicBezTo>
                  <a:cubicBezTo>
                    <a:pt x="3506" y="392"/>
                    <a:pt x="3562" y="392"/>
                    <a:pt x="3617" y="389"/>
                  </a:cubicBezTo>
                  <a:cubicBezTo>
                    <a:pt x="3667" y="386"/>
                    <a:pt x="3716" y="380"/>
                    <a:pt x="3765" y="376"/>
                  </a:cubicBezTo>
                  <a:cubicBezTo>
                    <a:pt x="3775" y="375"/>
                    <a:pt x="3785" y="371"/>
                    <a:pt x="3794" y="379"/>
                  </a:cubicBezTo>
                  <a:cubicBezTo>
                    <a:pt x="3793" y="392"/>
                    <a:pt x="3782" y="392"/>
                    <a:pt x="3775" y="395"/>
                  </a:cubicBezTo>
                  <a:cubicBezTo>
                    <a:pt x="3710" y="415"/>
                    <a:pt x="3654" y="452"/>
                    <a:pt x="3600" y="492"/>
                  </a:cubicBezTo>
                  <a:cubicBezTo>
                    <a:pt x="3533" y="542"/>
                    <a:pt x="3469" y="598"/>
                    <a:pt x="3402" y="653"/>
                  </a:cubicBezTo>
                  <a:cubicBezTo>
                    <a:pt x="3425" y="673"/>
                    <a:pt x="3454" y="687"/>
                    <a:pt x="3481" y="708"/>
                  </a:cubicBezTo>
                  <a:cubicBezTo>
                    <a:pt x="3474" y="713"/>
                    <a:pt x="3471" y="717"/>
                    <a:pt x="3466" y="720"/>
                  </a:cubicBezTo>
                  <a:cubicBezTo>
                    <a:pt x="3453" y="726"/>
                    <a:pt x="3440" y="732"/>
                    <a:pt x="3426" y="738"/>
                  </a:cubicBezTo>
                  <a:cubicBezTo>
                    <a:pt x="3371" y="759"/>
                    <a:pt x="3319" y="786"/>
                    <a:pt x="3269" y="817"/>
                  </a:cubicBezTo>
                  <a:cubicBezTo>
                    <a:pt x="3148" y="893"/>
                    <a:pt x="3017" y="940"/>
                    <a:pt x="2878" y="964"/>
                  </a:cubicBezTo>
                  <a:cubicBezTo>
                    <a:pt x="2817" y="975"/>
                    <a:pt x="2756" y="976"/>
                    <a:pt x="2695" y="967"/>
                  </a:cubicBezTo>
                  <a:cubicBezTo>
                    <a:pt x="2681" y="965"/>
                    <a:pt x="2671" y="967"/>
                    <a:pt x="2661" y="978"/>
                  </a:cubicBezTo>
                  <a:cubicBezTo>
                    <a:pt x="2626" y="1016"/>
                    <a:pt x="2581" y="1037"/>
                    <a:pt x="2531" y="1049"/>
                  </a:cubicBezTo>
                  <a:cubicBezTo>
                    <a:pt x="2506" y="1056"/>
                    <a:pt x="2480" y="1061"/>
                    <a:pt x="2455" y="1067"/>
                  </a:cubicBezTo>
                  <a:cubicBezTo>
                    <a:pt x="2449" y="1068"/>
                    <a:pt x="2444" y="1070"/>
                    <a:pt x="2435" y="1073"/>
                  </a:cubicBezTo>
                  <a:cubicBezTo>
                    <a:pt x="2453" y="1081"/>
                    <a:pt x="2467" y="1087"/>
                    <a:pt x="2481" y="1093"/>
                  </a:cubicBezTo>
                  <a:cubicBezTo>
                    <a:pt x="2495" y="1099"/>
                    <a:pt x="2509" y="1105"/>
                    <a:pt x="2523" y="1111"/>
                  </a:cubicBezTo>
                  <a:cubicBezTo>
                    <a:pt x="2537" y="1116"/>
                    <a:pt x="2550" y="1121"/>
                    <a:pt x="2564" y="1126"/>
                  </a:cubicBezTo>
                  <a:cubicBezTo>
                    <a:pt x="2577" y="1132"/>
                    <a:pt x="2593" y="1132"/>
                    <a:pt x="2607" y="1147"/>
                  </a:cubicBezTo>
                  <a:cubicBezTo>
                    <a:pt x="2598" y="1149"/>
                    <a:pt x="2594" y="1151"/>
                    <a:pt x="2589" y="1151"/>
                  </a:cubicBezTo>
                  <a:cubicBezTo>
                    <a:pt x="2560" y="1147"/>
                    <a:pt x="2533" y="1154"/>
                    <a:pt x="2506" y="1162"/>
                  </a:cubicBezTo>
                  <a:cubicBezTo>
                    <a:pt x="2443" y="1180"/>
                    <a:pt x="2380" y="1190"/>
                    <a:pt x="2314" y="1190"/>
                  </a:cubicBezTo>
                  <a:cubicBezTo>
                    <a:pt x="2271" y="1190"/>
                    <a:pt x="2229" y="1182"/>
                    <a:pt x="2189" y="1167"/>
                  </a:cubicBezTo>
                  <a:cubicBezTo>
                    <a:pt x="2183" y="1165"/>
                    <a:pt x="2177" y="1163"/>
                    <a:pt x="2169" y="1164"/>
                  </a:cubicBezTo>
                  <a:cubicBezTo>
                    <a:pt x="2182" y="1173"/>
                    <a:pt x="2194" y="1182"/>
                    <a:pt x="2206" y="1191"/>
                  </a:cubicBezTo>
                  <a:cubicBezTo>
                    <a:pt x="2219" y="1200"/>
                    <a:pt x="2232" y="1209"/>
                    <a:pt x="2245" y="1219"/>
                  </a:cubicBezTo>
                  <a:cubicBezTo>
                    <a:pt x="2250" y="1223"/>
                    <a:pt x="2255" y="1228"/>
                    <a:pt x="2259" y="1233"/>
                  </a:cubicBezTo>
                  <a:cubicBezTo>
                    <a:pt x="2269" y="1245"/>
                    <a:pt x="2266" y="1255"/>
                    <a:pt x="2249" y="1256"/>
                  </a:cubicBezTo>
                  <a:cubicBezTo>
                    <a:pt x="2209" y="1258"/>
                    <a:pt x="2169" y="1257"/>
                    <a:pt x="2130" y="1248"/>
                  </a:cubicBezTo>
                  <a:cubicBezTo>
                    <a:pt x="2127" y="1248"/>
                    <a:pt x="2124" y="1247"/>
                    <a:pt x="2119" y="1246"/>
                  </a:cubicBezTo>
                  <a:cubicBezTo>
                    <a:pt x="2132" y="1269"/>
                    <a:pt x="2159" y="1279"/>
                    <a:pt x="2168" y="1303"/>
                  </a:cubicBezTo>
                  <a:cubicBezTo>
                    <a:pt x="2156" y="1311"/>
                    <a:pt x="2146" y="1309"/>
                    <a:pt x="2136" y="1306"/>
                  </a:cubicBezTo>
                  <a:cubicBezTo>
                    <a:pt x="2129" y="1304"/>
                    <a:pt x="2123" y="1301"/>
                    <a:pt x="2116" y="1298"/>
                  </a:cubicBezTo>
                  <a:cubicBezTo>
                    <a:pt x="2100" y="1290"/>
                    <a:pt x="2083" y="1288"/>
                    <a:pt x="2066" y="1297"/>
                  </a:cubicBezTo>
                  <a:cubicBezTo>
                    <a:pt x="2059" y="1301"/>
                    <a:pt x="2051" y="1302"/>
                    <a:pt x="2042" y="1305"/>
                  </a:cubicBezTo>
                  <a:cubicBezTo>
                    <a:pt x="2043" y="1311"/>
                    <a:pt x="2043" y="1316"/>
                    <a:pt x="2043" y="1322"/>
                  </a:cubicBezTo>
                  <a:cubicBezTo>
                    <a:pt x="2044" y="1338"/>
                    <a:pt x="2037" y="1343"/>
                    <a:pt x="2022" y="1339"/>
                  </a:cubicBezTo>
                  <a:cubicBezTo>
                    <a:pt x="2015" y="1337"/>
                    <a:pt x="2010" y="1333"/>
                    <a:pt x="2004" y="1330"/>
                  </a:cubicBezTo>
                  <a:cubicBezTo>
                    <a:pt x="1986" y="1320"/>
                    <a:pt x="1967" y="1310"/>
                    <a:pt x="1949" y="1300"/>
                  </a:cubicBezTo>
                  <a:cubicBezTo>
                    <a:pt x="1942" y="1296"/>
                    <a:pt x="1936" y="1296"/>
                    <a:pt x="1928" y="1299"/>
                  </a:cubicBezTo>
                  <a:cubicBezTo>
                    <a:pt x="1920" y="1303"/>
                    <a:pt x="1910" y="1304"/>
                    <a:pt x="1899" y="1307"/>
                  </a:cubicBezTo>
                  <a:cubicBezTo>
                    <a:pt x="1904" y="1318"/>
                    <a:pt x="1907" y="1329"/>
                    <a:pt x="1914" y="1338"/>
                  </a:cubicBezTo>
                  <a:cubicBezTo>
                    <a:pt x="1931" y="1362"/>
                    <a:pt x="1950" y="1386"/>
                    <a:pt x="1969" y="1409"/>
                  </a:cubicBezTo>
                  <a:cubicBezTo>
                    <a:pt x="2009" y="1457"/>
                    <a:pt x="2051" y="1504"/>
                    <a:pt x="2091" y="1554"/>
                  </a:cubicBezTo>
                  <a:cubicBezTo>
                    <a:pt x="2142" y="1619"/>
                    <a:pt x="2180" y="1692"/>
                    <a:pt x="2206" y="1770"/>
                  </a:cubicBezTo>
                  <a:cubicBezTo>
                    <a:pt x="2207" y="1774"/>
                    <a:pt x="2208" y="1777"/>
                    <a:pt x="2209" y="1780"/>
                  </a:cubicBezTo>
                  <a:cubicBezTo>
                    <a:pt x="2209" y="1781"/>
                    <a:pt x="2209" y="1782"/>
                    <a:pt x="2208" y="1784"/>
                  </a:cubicBezTo>
                  <a:cubicBezTo>
                    <a:pt x="2206" y="1782"/>
                    <a:pt x="2205" y="1780"/>
                    <a:pt x="2204" y="1778"/>
                  </a:cubicBezTo>
                  <a:cubicBezTo>
                    <a:pt x="2165" y="1684"/>
                    <a:pt x="2109" y="1602"/>
                    <a:pt x="2045" y="1524"/>
                  </a:cubicBezTo>
                  <a:cubicBezTo>
                    <a:pt x="2020" y="1493"/>
                    <a:pt x="1993" y="1464"/>
                    <a:pt x="1968" y="1435"/>
                  </a:cubicBezTo>
                  <a:cubicBezTo>
                    <a:pt x="1953" y="1417"/>
                    <a:pt x="1937" y="1399"/>
                    <a:pt x="1923" y="1381"/>
                  </a:cubicBezTo>
                  <a:cubicBezTo>
                    <a:pt x="1904" y="1359"/>
                    <a:pt x="1889" y="1334"/>
                    <a:pt x="1880" y="1303"/>
                  </a:cubicBezTo>
                  <a:close/>
                  <a:moveTo>
                    <a:pt x="1914" y="1554"/>
                  </a:moveTo>
                  <a:cubicBezTo>
                    <a:pt x="1913" y="1594"/>
                    <a:pt x="1908" y="1635"/>
                    <a:pt x="1921" y="1674"/>
                  </a:cubicBezTo>
                  <a:cubicBezTo>
                    <a:pt x="1923" y="1681"/>
                    <a:pt x="1925" y="1688"/>
                    <a:pt x="1925" y="1696"/>
                  </a:cubicBezTo>
                  <a:cubicBezTo>
                    <a:pt x="1925" y="1701"/>
                    <a:pt x="1923" y="1707"/>
                    <a:pt x="1919" y="1710"/>
                  </a:cubicBezTo>
                  <a:cubicBezTo>
                    <a:pt x="1918" y="1712"/>
                    <a:pt x="1909" y="1710"/>
                    <a:pt x="1906" y="1707"/>
                  </a:cubicBezTo>
                  <a:cubicBezTo>
                    <a:pt x="1895" y="1697"/>
                    <a:pt x="1885" y="1687"/>
                    <a:pt x="1875" y="1676"/>
                  </a:cubicBezTo>
                  <a:cubicBezTo>
                    <a:pt x="1839" y="1635"/>
                    <a:pt x="1802" y="1593"/>
                    <a:pt x="1768" y="1550"/>
                  </a:cubicBezTo>
                  <a:cubicBezTo>
                    <a:pt x="1743" y="1521"/>
                    <a:pt x="1719" y="1490"/>
                    <a:pt x="1699" y="1457"/>
                  </a:cubicBezTo>
                  <a:cubicBezTo>
                    <a:pt x="1659" y="1390"/>
                    <a:pt x="1633" y="1317"/>
                    <a:pt x="1637" y="1236"/>
                  </a:cubicBezTo>
                  <a:cubicBezTo>
                    <a:pt x="1638" y="1216"/>
                    <a:pt x="1634" y="1196"/>
                    <a:pt x="1628" y="1176"/>
                  </a:cubicBezTo>
                  <a:cubicBezTo>
                    <a:pt x="1618" y="1141"/>
                    <a:pt x="1606" y="1107"/>
                    <a:pt x="1594" y="1073"/>
                  </a:cubicBezTo>
                  <a:cubicBezTo>
                    <a:pt x="1577" y="1028"/>
                    <a:pt x="1553" y="988"/>
                    <a:pt x="1518" y="955"/>
                  </a:cubicBezTo>
                  <a:cubicBezTo>
                    <a:pt x="1494" y="932"/>
                    <a:pt x="1474" y="906"/>
                    <a:pt x="1458" y="877"/>
                  </a:cubicBezTo>
                  <a:cubicBezTo>
                    <a:pt x="1438" y="841"/>
                    <a:pt x="1419" y="804"/>
                    <a:pt x="1397" y="769"/>
                  </a:cubicBezTo>
                  <a:cubicBezTo>
                    <a:pt x="1386" y="750"/>
                    <a:pt x="1373" y="732"/>
                    <a:pt x="1357" y="717"/>
                  </a:cubicBezTo>
                  <a:cubicBezTo>
                    <a:pt x="1325" y="688"/>
                    <a:pt x="1290" y="660"/>
                    <a:pt x="1255" y="632"/>
                  </a:cubicBezTo>
                  <a:cubicBezTo>
                    <a:pt x="1236" y="617"/>
                    <a:pt x="1214" y="604"/>
                    <a:pt x="1197" y="587"/>
                  </a:cubicBezTo>
                  <a:cubicBezTo>
                    <a:pt x="1153" y="544"/>
                    <a:pt x="1110" y="500"/>
                    <a:pt x="1104" y="434"/>
                  </a:cubicBezTo>
                  <a:cubicBezTo>
                    <a:pt x="1104" y="428"/>
                    <a:pt x="1097" y="420"/>
                    <a:pt x="1092" y="418"/>
                  </a:cubicBezTo>
                  <a:cubicBezTo>
                    <a:pt x="1066" y="406"/>
                    <a:pt x="1039" y="395"/>
                    <a:pt x="1008" y="382"/>
                  </a:cubicBezTo>
                  <a:cubicBezTo>
                    <a:pt x="1011" y="391"/>
                    <a:pt x="1013" y="399"/>
                    <a:pt x="1016" y="405"/>
                  </a:cubicBezTo>
                  <a:cubicBezTo>
                    <a:pt x="1023" y="423"/>
                    <a:pt x="1034" y="439"/>
                    <a:pt x="1039" y="457"/>
                  </a:cubicBezTo>
                  <a:cubicBezTo>
                    <a:pt x="1053" y="503"/>
                    <a:pt x="1079" y="542"/>
                    <a:pt x="1109" y="579"/>
                  </a:cubicBezTo>
                  <a:cubicBezTo>
                    <a:pt x="1142" y="619"/>
                    <a:pt x="1175" y="658"/>
                    <a:pt x="1207" y="699"/>
                  </a:cubicBezTo>
                  <a:cubicBezTo>
                    <a:pt x="1251" y="756"/>
                    <a:pt x="1292" y="815"/>
                    <a:pt x="1325" y="879"/>
                  </a:cubicBezTo>
                  <a:cubicBezTo>
                    <a:pt x="1357" y="942"/>
                    <a:pt x="1391" y="1004"/>
                    <a:pt x="1433" y="1061"/>
                  </a:cubicBezTo>
                  <a:cubicBezTo>
                    <a:pt x="1499" y="1149"/>
                    <a:pt x="1546" y="1247"/>
                    <a:pt x="1590" y="1347"/>
                  </a:cubicBezTo>
                  <a:cubicBezTo>
                    <a:pt x="1597" y="1364"/>
                    <a:pt x="1603" y="1381"/>
                    <a:pt x="1608" y="1399"/>
                  </a:cubicBezTo>
                  <a:cubicBezTo>
                    <a:pt x="1614" y="1423"/>
                    <a:pt x="1619" y="1448"/>
                    <a:pt x="1623" y="1473"/>
                  </a:cubicBezTo>
                  <a:cubicBezTo>
                    <a:pt x="1630" y="1518"/>
                    <a:pt x="1636" y="1564"/>
                    <a:pt x="1641" y="1609"/>
                  </a:cubicBezTo>
                  <a:cubicBezTo>
                    <a:pt x="1642" y="1618"/>
                    <a:pt x="1646" y="1630"/>
                    <a:pt x="1634" y="1639"/>
                  </a:cubicBezTo>
                  <a:cubicBezTo>
                    <a:pt x="1632" y="1633"/>
                    <a:pt x="1630" y="1629"/>
                    <a:pt x="1629" y="1625"/>
                  </a:cubicBezTo>
                  <a:cubicBezTo>
                    <a:pt x="1626" y="1601"/>
                    <a:pt x="1623" y="1577"/>
                    <a:pt x="1621" y="1553"/>
                  </a:cubicBezTo>
                  <a:cubicBezTo>
                    <a:pt x="1614" y="1484"/>
                    <a:pt x="1598" y="1417"/>
                    <a:pt x="1574" y="1352"/>
                  </a:cubicBezTo>
                  <a:cubicBezTo>
                    <a:pt x="1561" y="1321"/>
                    <a:pt x="1545" y="1292"/>
                    <a:pt x="1525" y="1265"/>
                  </a:cubicBezTo>
                  <a:cubicBezTo>
                    <a:pt x="1498" y="1231"/>
                    <a:pt x="1472" y="1196"/>
                    <a:pt x="1448" y="1159"/>
                  </a:cubicBezTo>
                  <a:cubicBezTo>
                    <a:pt x="1399" y="1086"/>
                    <a:pt x="1350" y="1012"/>
                    <a:pt x="1303" y="936"/>
                  </a:cubicBezTo>
                  <a:cubicBezTo>
                    <a:pt x="1229" y="818"/>
                    <a:pt x="1157" y="698"/>
                    <a:pt x="1085" y="579"/>
                  </a:cubicBezTo>
                  <a:cubicBezTo>
                    <a:pt x="1081" y="573"/>
                    <a:pt x="1077" y="568"/>
                    <a:pt x="1071" y="558"/>
                  </a:cubicBezTo>
                  <a:cubicBezTo>
                    <a:pt x="1071" y="565"/>
                    <a:pt x="1071" y="567"/>
                    <a:pt x="1072" y="569"/>
                  </a:cubicBezTo>
                  <a:cubicBezTo>
                    <a:pt x="1087" y="627"/>
                    <a:pt x="1087" y="686"/>
                    <a:pt x="1084" y="745"/>
                  </a:cubicBezTo>
                  <a:cubicBezTo>
                    <a:pt x="1083" y="781"/>
                    <a:pt x="1082" y="817"/>
                    <a:pt x="1090" y="853"/>
                  </a:cubicBezTo>
                  <a:cubicBezTo>
                    <a:pt x="1101" y="901"/>
                    <a:pt x="1124" y="943"/>
                    <a:pt x="1152" y="982"/>
                  </a:cubicBezTo>
                  <a:cubicBezTo>
                    <a:pt x="1205" y="1057"/>
                    <a:pt x="1265" y="1125"/>
                    <a:pt x="1328" y="1190"/>
                  </a:cubicBezTo>
                  <a:cubicBezTo>
                    <a:pt x="1366" y="1228"/>
                    <a:pt x="1397" y="1271"/>
                    <a:pt x="1421" y="1319"/>
                  </a:cubicBezTo>
                  <a:cubicBezTo>
                    <a:pt x="1448" y="1375"/>
                    <a:pt x="1475" y="1431"/>
                    <a:pt x="1504" y="1487"/>
                  </a:cubicBezTo>
                  <a:cubicBezTo>
                    <a:pt x="1531" y="1540"/>
                    <a:pt x="1552" y="1595"/>
                    <a:pt x="1565" y="1654"/>
                  </a:cubicBezTo>
                  <a:cubicBezTo>
                    <a:pt x="1586" y="1754"/>
                    <a:pt x="1616" y="1853"/>
                    <a:pt x="1660" y="1946"/>
                  </a:cubicBezTo>
                  <a:cubicBezTo>
                    <a:pt x="1670" y="1967"/>
                    <a:pt x="1684" y="1987"/>
                    <a:pt x="1697" y="2007"/>
                  </a:cubicBezTo>
                  <a:cubicBezTo>
                    <a:pt x="1699" y="2011"/>
                    <a:pt x="1704" y="2013"/>
                    <a:pt x="1709" y="2017"/>
                  </a:cubicBezTo>
                  <a:cubicBezTo>
                    <a:pt x="1710" y="2012"/>
                    <a:pt x="1711" y="2009"/>
                    <a:pt x="1710" y="2007"/>
                  </a:cubicBezTo>
                  <a:cubicBezTo>
                    <a:pt x="1708" y="1948"/>
                    <a:pt x="1723" y="1891"/>
                    <a:pt x="1727" y="1833"/>
                  </a:cubicBezTo>
                  <a:cubicBezTo>
                    <a:pt x="1727" y="1826"/>
                    <a:pt x="1726" y="1813"/>
                    <a:pt x="1738" y="1813"/>
                  </a:cubicBezTo>
                  <a:cubicBezTo>
                    <a:pt x="1749" y="1814"/>
                    <a:pt x="1747" y="1825"/>
                    <a:pt x="1748" y="1833"/>
                  </a:cubicBezTo>
                  <a:cubicBezTo>
                    <a:pt x="1761" y="1906"/>
                    <a:pt x="1772" y="1979"/>
                    <a:pt x="1786" y="2052"/>
                  </a:cubicBezTo>
                  <a:cubicBezTo>
                    <a:pt x="1804" y="2145"/>
                    <a:pt x="1820" y="2238"/>
                    <a:pt x="1823" y="2333"/>
                  </a:cubicBezTo>
                  <a:cubicBezTo>
                    <a:pt x="1824" y="2375"/>
                    <a:pt x="1837" y="2414"/>
                    <a:pt x="1858" y="2451"/>
                  </a:cubicBezTo>
                  <a:cubicBezTo>
                    <a:pt x="1872" y="2475"/>
                    <a:pt x="1886" y="2500"/>
                    <a:pt x="1901" y="2524"/>
                  </a:cubicBezTo>
                  <a:cubicBezTo>
                    <a:pt x="1954" y="2605"/>
                    <a:pt x="2006" y="2686"/>
                    <a:pt x="2052" y="2771"/>
                  </a:cubicBezTo>
                  <a:cubicBezTo>
                    <a:pt x="2060" y="2784"/>
                    <a:pt x="2068" y="2797"/>
                    <a:pt x="2077" y="2810"/>
                  </a:cubicBezTo>
                  <a:cubicBezTo>
                    <a:pt x="2139" y="2899"/>
                    <a:pt x="2207" y="2983"/>
                    <a:pt x="2279" y="3064"/>
                  </a:cubicBezTo>
                  <a:cubicBezTo>
                    <a:pt x="2300" y="3088"/>
                    <a:pt x="2325" y="3108"/>
                    <a:pt x="2348" y="3131"/>
                  </a:cubicBezTo>
                  <a:cubicBezTo>
                    <a:pt x="2359" y="3141"/>
                    <a:pt x="2368" y="3152"/>
                    <a:pt x="2356" y="3170"/>
                  </a:cubicBezTo>
                  <a:cubicBezTo>
                    <a:pt x="2374" y="3175"/>
                    <a:pt x="2390" y="3180"/>
                    <a:pt x="2406" y="3185"/>
                  </a:cubicBezTo>
                  <a:cubicBezTo>
                    <a:pt x="2407" y="3183"/>
                    <a:pt x="2408" y="3181"/>
                    <a:pt x="2409" y="3180"/>
                  </a:cubicBezTo>
                  <a:cubicBezTo>
                    <a:pt x="2396" y="3165"/>
                    <a:pt x="2383" y="3149"/>
                    <a:pt x="2368" y="3136"/>
                  </a:cubicBezTo>
                  <a:cubicBezTo>
                    <a:pt x="2317" y="3089"/>
                    <a:pt x="2274" y="3034"/>
                    <a:pt x="2241" y="2973"/>
                  </a:cubicBezTo>
                  <a:cubicBezTo>
                    <a:pt x="2208" y="2910"/>
                    <a:pt x="2179" y="2845"/>
                    <a:pt x="2149" y="2781"/>
                  </a:cubicBezTo>
                  <a:cubicBezTo>
                    <a:pt x="2130" y="2739"/>
                    <a:pt x="2118" y="2696"/>
                    <a:pt x="2111" y="2651"/>
                  </a:cubicBezTo>
                  <a:cubicBezTo>
                    <a:pt x="2099" y="2573"/>
                    <a:pt x="2079" y="2496"/>
                    <a:pt x="2056" y="2420"/>
                  </a:cubicBezTo>
                  <a:cubicBezTo>
                    <a:pt x="2045" y="2383"/>
                    <a:pt x="2037" y="2346"/>
                    <a:pt x="2027" y="2309"/>
                  </a:cubicBezTo>
                  <a:cubicBezTo>
                    <a:pt x="2016" y="2267"/>
                    <a:pt x="2017" y="2225"/>
                    <a:pt x="2018" y="2183"/>
                  </a:cubicBezTo>
                  <a:cubicBezTo>
                    <a:pt x="2019" y="2111"/>
                    <a:pt x="2013" y="2039"/>
                    <a:pt x="1995" y="1969"/>
                  </a:cubicBezTo>
                  <a:cubicBezTo>
                    <a:pt x="1975" y="1885"/>
                    <a:pt x="1963" y="1800"/>
                    <a:pt x="1951" y="1715"/>
                  </a:cubicBezTo>
                  <a:cubicBezTo>
                    <a:pt x="1944" y="1661"/>
                    <a:pt x="1933" y="1607"/>
                    <a:pt x="1914" y="1554"/>
                  </a:cubicBezTo>
                  <a:close/>
                  <a:moveTo>
                    <a:pt x="3246" y="563"/>
                  </a:moveTo>
                  <a:cubicBezTo>
                    <a:pt x="3244" y="560"/>
                    <a:pt x="3244" y="559"/>
                    <a:pt x="3243" y="558"/>
                  </a:cubicBezTo>
                  <a:cubicBezTo>
                    <a:pt x="3188" y="514"/>
                    <a:pt x="3129" y="474"/>
                    <a:pt x="3065" y="444"/>
                  </a:cubicBezTo>
                  <a:cubicBezTo>
                    <a:pt x="3031" y="429"/>
                    <a:pt x="2995" y="420"/>
                    <a:pt x="2957" y="421"/>
                  </a:cubicBezTo>
                  <a:cubicBezTo>
                    <a:pt x="2927" y="421"/>
                    <a:pt x="2897" y="421"/>
                    <a:pt x="2868" y="420"/>
                  </a:cubicBezTo>
                  <a:cubicBezTo>
                    <a:pt x="2818" y="418"/>
                    <a:pt x="2767" y="414"/>
                    <a:pt x="2717" y="413"/>
                  </a:cubicBezTo>
                  <a:cubicBezTo>
                    <a:pt x="2622" y="411"/>
                    <a:pt x="2530" y="430"/>
                    <a:pt x="2441" y="466"/>
                  </a:cubicBezTo>
                  <a:cubicBezTo>
                    <a:pt x="2378" y="492"/>
                    <a:pt x="2315" y="515"/>
                    <a:pt x="2249" y="531"/>
                  </a:cubicBezTo>
                  <a:cubicBezTo>
                    <a:pt x="2174" y="550"/>
                    <a:pt x="2105" y="581"/>
                    <a:pt x="2040" y="622"/>
                  </a:cubicBezTo>
                  <a:cubicBezTo>
                    <a:pt x="2018" y="636"/>
                    <a:pt x="1994" y="647"/>
                    <a:pt x="1972" y="660"/>
                  </a:cubicBezTo>
                  <a:cubicBezTo>
                    <a:pt x="1968" y="662"/>
                    <a:pt x="1964" y="665"/>
                    <a:pt x="1957" y="669"/>
                  </a:cubicBezTo>
                  <a:cubicBezTo>
                    <a:pt x="2017" y="684"/>
                    <a:pt x="2073" y="699"/>
                    <a:pt x="2130" y="712"/>
                  </a:cubicBezTo>
                  <a:cubicBezTo>
                    <a:pt x="2258" y="743"/>
                    <a:pt x="2388" y="766"/>
                    <a:pt x="2520" y="757"/>
                  </a:cubicBezTo>
                  <a:cubicBezTo>
                    <a:pt x="2568" y="754"/>
                    <a:pt x="2616" y="750"/>
                    <a:pt x="2663" y="741"/>
                  </a:cubicBezTo>
                  <a:cubicBezTo>
                    <a:pt x="2784" y="719"/>
                    <a:pt x="2899" y="680"/>
                    <a:pt x="3011" y="629"/>
                  </a:cubicBezTo>
                  <a:cubicBezTo>
                    <a:pt x="3054" y="609"/>
                    <a:pt x="3099" y="591"/>
                    <a:pt x="3146" y="581"/>
                  </a:cubicBezTo>
                  <a:cubicBezTo>
                    <a:pt x="3179" y="574"/>
                    <a:pt x="3212" y="569"/>
                    <a:pt x="3246" y="563"/>
                  </a:cubicBezTo>
                  <a:close/>
                  <a:moveTo>
                    <a:pt x="1563" y="906"/>
                  </a:moveTo>
                  <a:cubicBezTo>
                    <a:pt x="1564" y="884"/>
                    <a:pt x="1577" y="879"/>
                    <a:pt x="1593" y="879"/>
                  </a:cubicBezTo>
                  <a:cubicBezTo>
                    <a:pt x="1610" y="879"/>
                    <a:pt x="1626" y="880"/>
                    <a:pt x="1643" y="882"/>
                  </a:cubicBezTo>
                  <a:cubicBezTo>
                    <a:pt x="1655" y="884"/>
                    <a:pt x="1665" y="884"/>
                    <a:pt x="1677" y="879"/>
                  </a:cubicBezTo>
                  <a:cubicBezTo>
                    <a:pt x="1719" y="862"/>
                    <a:pt x="1763" y="849"/>
                    <a:pt x="1808" y="841"/>
                  </a:cubicBezTo>
                  <a:cubicBezTo>
                    <a:pt x="1838" y="835"/>
                    <a:pt x="1868" y="830"/>
                    <a:pt x="1898" y="825"/>
                  </a:cubicBezTo>
                  <a:cubicBezTo>
                    <a:pt x="1982" y="810"/>
                    <a:pt x="2066" y="809"/>
                    <a:pt x="2150" y="822"/>
                  </a:cubicBezTo>
                  <a:cubicBezTo>
                    <a:pt x="2212" y="832"/>
                    <a:pt x="2273" y="846"/>
                    <a:pt x="2333" y="861"/>
                  </a:cubicBezTo>
                  <a:cubicBezTo>
                    <a:pt x="2438" y="887"/>
                    <a:pt x="2542" y="915"/>
                    <a:pt x="2645" y="943"/>
                  </a:cubicBezTo>
                  <a:cubicBezTo>
                    <a:pt x="2661" y="947"/>
                    <a:pt x="2671" y="945"/>
                    <a:pt x="2681" y="932"/>
                  </a:cubicBezTo>
                  <a:cubicBezTo>
                    <a:pt x="2707" y="899"/>
                    <a:pt x="2740" y="875"/>
                    <a:pt x="2781" y="865"/>
                  </a:cubicBezTo>
                  <a:cubicBezTo>
                    <a:pt x="2812" y="858"/>
                    <a:pt x="2844" y="852"/>
                    <a:pt x="2875" y="850"/>
                  </a:cubicBezTo>
                  <a:cubicBezTo>
                    <a:pt x="2914" y="846"/>
                    <a:pt x="2954" y="847"/>
                    <a:pt x="2993" y="845"/>
                  </a:cubicBezTo>
                  <a:cubicBezTo>
                    <a:pt x="3052" y="842"/>
                    <a:pt x="3107" y="826"/>
                    <a:pt x="3157" y="793"/>
                  </a:cubicBezTo>
                  <a:cubicBezTo>
                    <a:pt x="3224" y="749"/>
                    <a:pt x="3291" y="705"/>
                    <a:pt x="3357" y="661"/>
                  </a:cubicBezTo>
                  <a:cubicBezTo>
                    <a:pt x="3361" y="658"/>
                    <a:pt x="3364" y="654"/>
                    <a:pt x="3368" y="651"/>
                  </a:cubicBezTo>
                  <a:cubicBezTo>
                    <a:pt x="3337" y="628"/>
                    <a:pt x="3308" y="607"/>
                    <a:pt x="3279" y="585"/>
                  </a:cubicBezTo>
                  <a:cubicBezTo>
                    <a:pt x="3271" y="580"/>
                    <a:pt x="3263" y="579"/>
                    <a:pt x="3254" y="580"/>
                  </a:cubicBezTo>
                  <a:cubicBezTo>
                    <a:pt x="3169" y="586"/>
                    <a:pt x="3089" y="610"/>
                    <a:pt x="3012" y="645"/>
                  </a:cubicBezTo>
                  <a:cubicBezTo>
                    <a:pt x="2871" y="709"/>
                    <a:pt x="2725" y="756"/>
                    <a:pt x="2571" y="768"/>
                  </a:cubicBezTo>
                  <a:cubicBezTo>
                    <a:pt x="2506" y="772"/>
                    <a:pt x="2441" y="772"/>
                    <a:pt x="2377" y="768"/>
                  </a:cubicBezTo>
                  <a:cubicBezTo>
                    <a:pt x="2293" y="763"/>
                    <a:pt x="2212" y="744"/>
                    <a:pt x="2130" y="725"/>
                  </a:cubicBezTo>
                  <a:cubicBezTo>
                    <a:pt x="2072" y="711"/>
                    <a:pt x="2015" y="695"/>
                    <a:pt x="1957" y="680"/>
                  </a:cubicBezTo>
                  <a:cubicBezTo>
                    <a:pt x="1946" y="678"/>
                    <a:pt x="1935" y="674"/>
                    <a:pt x="1923" y="680"/>
                  </a:cubicBezTo>
                  <a:cubicBezTo>
                    <a:pt x="1887" y="695"/>
                    <a:pt x="1850" y="709"/>
                    <a:pt x="1814" y="725"/>
                  </a:cubicBezTo>
                  <a:cubicBezTo>
                    <a:pt x="1777" y="741"/>
                    <a:pt x="1738" y="756"/>
                    <a:pt x="1698" y="767"/>
                  </a:cubicBezTo>
                  <a:cubicBezTo>
                    <a:pt x="1677" y="772"/>
                    <a:pt x="1657" y="782"/>
                    <a:pt x="1637" y="790"/>
                  </a:cubicBezTo>
                  <a:cubicBezTo>
                    <a:pt x="1632" y="792"/>
                    <a:pt x="1625" y="795"/>
                    <a:pt x="1623" y="800"/>
                  </a:cubicBezTo>
                  <a:cubicBezTo>
                    <a:pt x="1615" y="815"/>
                    <a:pt x="1600" y="817"/>
                    <a:pt x="1586" y="818"/>
                  </a:cubicBezTo>
                  <a:cubicBezTo>
                    <a:pt x="1579" y="819"/>
                    <a:pt x="1569" y="824"/>
                    <a:pt x="1567" y="813"/>
                  </a:cubicBezTo>
                  <a:cubicBezTo>
                    <a:pt x="1566" y="804"/>
                    <a:pt x="1576" y="804"/>
                    <a:pt x="1582" y="801"/>
                  </a:cubicBezTo>
                  <a:cubicBezTo>
                    <a:pt x="1607" y="792"/>
                    <a:pt x="1609" y="789"/>
                    <a:pt x="1606" y="763"/>
                  </a:cubicBezTo>
                  <a:cubicBezTo>
                    <a:pt x="1605" y="759"/>
                    <a:pt x="1603" y="755"/>
                    <a:pt x="1602" y="750"/>
                  </a:cubicBezTo>
                  <a:cubicBezTo>
                    <a:pt x="1555" y="760"/>
                    <a:pt x="1510" y="770"/>
                    <a:pt x="1470" y="800"/>
                  </a:cubicBezTo>
                  <a:cubicBezTo>
                    <a:pt x="1497" y="837"/>
                    <a:pt x="1525" y="873"/>
                    <a:pt x="1563" y="906"/>
                  </a:cubicBezTo>
                  <a:close/>
                  <a:moveTo>
                    <a:pt x="1688" y="2019"/>
                  </a:moveTo>
                  <a:cubicBezTo>
                    <a:pt x="1659" y="1983"/>
                    <a:pt x="1643" y="1945"/>
                    <a:pt x="1627" y="1907"/>
                  </a:cubicBezTo>
                  <a:cubicBezTo>
                    <a:pt x="1594" y="1827"/>
                    <a:pt x="1569" y="1745"/>
                    <a:pt x="1551" y="1661"/>
                  </a:cubicBezTo>
                  <a:cubicBezTo>
                    <a:pt x="1539" y="1609"/>
                    <a:pt x="1523" y="1558"/>
                    <a:pt x="1499" y="1509"/>
                  </a:cubicBezTo>
                  <a:cubicBezTo>
                    <a:pt x="1469" y="1451"/>
                    <a:pt x="1441" y="1392"/>
                    <a:pt x="1412" y="1333"/>
                  </a:cubicBezTo>
                  <a:cubicBezTo>
                    <a:pt x="1387" y="1281"/>
                    <a:pt x="1355" y="1234"/>
                    <a:pt x="1313" y="1194"/>
                  </a:cubicBezTo>
                  <a:cubicBezTo>
                    <a:pt x="1304" y="1185"/>
                    <a:pt x="1296" y="1176"/>
                    <a:pt x="1287" y="1167"/>
                  </a:cubicBezTo>
                  <a:cubicBezTo>
                    <a:pt x="1235" y="1111"/>
                    <a:pt x="1186" y="1053"/>
                    <a:pt x="1142" y="991"/>
                  </a:cubicBezTo>
                  <a:cubicBezTo>
                    <a:pt x="1111" y="947"/>
                    <a:pt x="1086" y="902"/>
                    <a:pt x="1076" y="849"/>
                  </a:cubicBezTo>
                  <a:cubicBezTo>
                    <a:pt x="1068" y="808"/>
                    <a:pt x="1069" y="767"/>
                    <a:pt x="1072" y="725"/>
                  </a:cubicBezTo>
                  <a:cubicBezTo>
                    <a:pt x="1077" y="653"/>
                    <a:pt x="1064" y="583"/>
                    <a:pt x="1044" y="515"/>
                  </a:cubicBezTo>
                  <a:cubicBezTo>
                    <a:pt x="1039" y="498"/>
                    <a:pt x="1029" y="484"/>
                    <a:pt x="1013" y="471"/>
                  </a:cubicBezTo>
                  <a:cubicBezTo>
                    <a:pt x="1014" y="480"/>
                    <a:pt x="1015" y="485"/>
                    <a:pt x="1016" y="491"/>
                  </a:cubicBezTo>
                  <a:cubicBezTo>
                    <a:pt x="1034" y="581"/>
                    <a:pt x="1047" y="671"/>
                    <a:pt x="1053" y="763"/>
                  </a:cubicBezTo>
                  <a:cubicBezTo>
                    <a:pt x="1061" y="859"/>
                    <a:pt x="1072" y="955"/>
                    <a:pt x="1092" y="1050"/>
                  </a:cubicBezTo>
                  <a:cubicBezTo>
                    <a:pt x="1107" y="1122"/>
                    <a:pt x="1130" y="1191"/>
                    <a:pt x="1166" y="1256"/>
                  </a:cubicBezTo>
                  <a:cubicBezTo>
                    <a:pt x="1189" y="1297"/>
                    <a:pt x="1209" y="1340"/>
                    <a:pt x="1232" y="1381"/>
                  </a:cubicBezTo>
                  <a:cubicBezTo>
                    <a:pt x="1265" y="1439"/>
                    <a:pt x="1284" y="1501"/>
                    <a:pt x="1289" y="1567"/>
                  </a:cubicBezTo>
                  <a:cubicBezTo>
                    <a:pt x="1292" y="1599"/>
                    <a:pt x="1302" y="1630"/>
                    <a:pt x="1320" y="1657"/>
                  </a:cubicBezTo>
                  <a:cubicBezTo>
                    <a:pt x="1336" y="1682"/>
                    <a:pt x="1353" y="1707"/>
                    <a:pt x="1370" y="1731"/>
                  </a:cubicBezTo>
                  <a:cubicBezTo>
                    <a:pt x="1393" y="1766"/>
                    <a:pt x="1422" y="1795"/>
                    <a:pt x="1453" y="1823"/>
                  </a:cubicBezTo>
                  <a:cubicBezTo>
                    <a:pt x="1469" y="1837"/>
                    <a:pt x="1487" y="1848"/>
                    <a:pt x="1508" y="1852"/>
                  </a:cubicBezTo>
                  <a:cubicBezTo>
                    <a:pt x="1517" y="1853"/>
                    <a:pt x="1525" y="1856"/>
                    <a:pt x="1534" y="1859"/>
                  </a:cubicBezTo>
                  <a:cubicBezTo>
                    <a:pt x="1547" y="1864"/>
                    <a:pt x="1557" y="1872"/>
                    <a:pt x="1560" y="1888"/>
                  </a:cubicBezTo>
                  <a:cubicBezTo>
                    <a:pt x="1562" y="1899"/>
                    <a:pt x="1567" y="1910"/>
                    <a:pt x="1573" y="1920"/>
                  </a:cubicBezTo>
                  <a:cubicBezTo>
                    <a:pt x="1588" y="1945"/>
                    <a:pt x="1605" y="1970"/>
                    <a:pt x="1621" y="1995"/>
                  </a:cubicBezTo>
                  <a:cubicBezTo>
                    <a:pt x="1624" y="2000"/>
                    <a:pt x="1628" y="2005"/>
                    <a:pt x="1633" y="2007"/>
                  </a:cubicBezTo>
                  <a:cubicBezTo>
                    <a:pt x="1649" y="2014"/>
                    <a:pt x="1666" y="2019"/>
                    <a:pt x="1688" y="2019"/>
                  </a:cubicBezTo>
                  <a:close/>
                  <a:moveTo>
                    <a:pt x="2378" y="1072"/>
                  </a:moveTo>
                  <a:cubicBezTo>
                    <a:pt x="2378" y="1070"/>
                    <a:pt x="2378" y="1069"/>
                    <a:pt x="2378" y="1068"/>
                  </a:cubicBezTo>
                  <a:cubicBezTo>
                    <a:pt x="2371" y="1064"/>
                    <a:pt x="2363" y="1061"/>
                    <a:pt x="2356" y="1058"/>
                  </a:cubicBezTo>
                  <a:cubicBezTo>
                    <a:pt x="2278" y="1031"/>
                    <a:pt x="2200" y="1004"/>
                    <a:pt x="2122" y="976"/>
                  </a:cubicBezTo>
                  <a:cubicBezTo>
                    <a:pt x="2111" y="972"/>
                    <a:pt x="2100" y="969"/>
                    <a:pt x="2090" y="962"/>
                  </a:cubicBezTo>
                  <a:cubicBezTo>
                    <a:pt x="2084" y="958"/>
                    <a:pt x="2079" y="956"/>
                    <a:pt x="2072" y="957"/>
                  </a:cubicBezTo>
                  <a:cubicBezTo>
                    <a:pt x="2065" y="958"/>
                    <a:pt x="2058" y="959"/>
                    <a:pt x="2051" y="960"/>
                  </a:cubicBezTo>
                  <a:cubicBezTo>
                    <a:pt x="1962" y="972"/>
                    <a:pt x="1875" y="965"/>
                    <a:pt x="1790" y="937"/>
                  </a:cubicBezTo>
                  <a:cubicBezTo>
                    <a:pt x="1762" y="928"/>
                    <a:pt x="1734" y="918"/>
                    <a:pt x="1705" y="911"/>
                  </a:cubicBezTo>
                  <a:cubicBezTo>
                    <a:pt x="1646" y="896"/>
                    <a:pt x="1644" y="897"/>
                    <a:pt x="1606" y="945"/>
                  </a:cubicBezTo>
                  <a:cubicBezTo>
                    <a:pt x="1605" y="945"/>
                    <a:pt x="1605" y="946"/>
                    <a:pt x="1605" y="947"/>
                  </a:cubicBezTo>
                  <a:cubicBezTo>
                    <a:pt x="1606" y="949"/>
                    <a:pt x="1608" y="952"/>
                    <a:pt x="1610" y="954"/>
                  </a:cubicBezTo>
                  <a:cubicBezTo>
                    <a:pt x="1658" y="1001"/>
                    <a:pt x="1698" y="1055"/>
                    <a:pt x="1736" y="1112"/>
                  </a:cubicBezTo>
                  <a:cubicBezTo>
                    <a:pt x="1767" y="1157"/>
                    <a:pt x="1795" y="1205"/>
                    <a:pt x="1823" y="1252"/>
                  </a:cubicBezTo>
                  <a:cubicBezTo>
                    <a:pt x="1836" y="1274"/>
                    <a:pt x="1856" y="1280"/>
                    <a:pt x="1878" y="1285"/>
                  </a:cubicBezTo>
                  <a:cubicBezTo>
                    <a:pt x="1879" y="1284"/>
                    <a:pt x="1880" y="1283"/>
                    <a:pt x="1880" y="1282"/>
                  </a:cubicBezTo>
                  <a:cubicBezTo>
                    <a:pt x="1881" y="1280"/>
                    <a:pt x="1881" y="1278"/>
                    <a:pt x="1882" y="1276"/>
                  </a:cubicBezTo>
                  <a:cubicBezTo>
                    <a:pt x="1885" y="1257"/>
                    <a:pt x="1891" y="1255"/>
                    <a:pt x="1908" y="1263"/>
                  </a:cubicBezTo>
                  <a:cubicBezTo>
                    <a:pt x="1917" y="1267"/>
                    <a:pt x="1925" y="1271"/>
                    <a:pt x="1933" y="1275"/>
                  </a:cubicBezTo>
                  <a:cubicBezTo>
                    <a:pt x="1950" y="1265"/>
                    <a:pt x="1966" y="1255"/>
                    <a:pt x="1983" y="1247"/>
                  </a:cubicBezTo>
                  <a:cubicBezTo>
                    <a:pt x="2002" y="1239"/>
                    <a:pt x="2020" y="1229"/>
                    <a:pt x="2034" y="1214"/>
                  </a:cubicBezTo>
                  <a:cubicBezTo>
                    <a:pt x="2056" y="1193"/>
                    <a:pt x="2081" y="1178"/>
                    <a:pt x="2109" y="1165"/>
                  </a:cubicBezTo>
                  <a:cubicBezTo>
                    <a:pt x="2114" y="1163"/>
                    <a:pt x="2120" y="1160"/>
                    <a:pt x="2128" y="1155"/>
                  </a:cubicBezTo>
                  <a:cubicBezTo>
                    <a:pt x="2117" y="1148"/>
                    <a:pt x="2108" y="1143"/>
                    <a:pt x="2099" y="1136"/>
                  </a:cubicBezTo>
                  <a:cubicBezTo>
                    <a:pt x="2089" y="1130"/>
                    <a:pt x="2080" y="1123"/>
                    <a:pt x="2072" y="1115"/>
                  </a:cubicBezTo>
                  <a:cubicBezTo>
                    <a:pt x="2069" y="1113"/>
                    <a:pt x="2069" y="1107"/>
                    <a:pt x="2068" y="1103"/>
                  </a:cubicBezTo>
                  <a:cubicBezTo>
                    <a:pt x="2073" y="1102"/>
                    <a:pt x="2077" y="1100"/>
                    <a:pt x="2082" y="1101"/>
                  </a:cubicBezTo>
                  <a:cubicBezTo>
                    <a:pt x="2086" y="1102"/>
                    <a:pt x="2091" y="1104"/>
                    <a:pt x="2096" y="1107"/>
                  </a:cubicBezTo>
                  <a:cubicBezTo>
                    <a:pt x="2113" y="1115"/>
                    <a:pt x="2131" y="1123"/>
                    <a:pt x="2148" y="1132"/>
                  </a:cubicBezTo>
                  <a:cubicBezTo>
                    <a:pt x="2161" y="1139"/>
                    <a:pt x="2172" y="1141"/>
                    <a:pt x="2185" y="1135"/>
                  </a:cubicBezTo>
                  <a:cubicBezTo>
                    <a:pt x="2197" y="1130"/>
                    <a:pt x="2209" y="1128"/>
                    <a:pt x="2221" y="1124"/>
                  </a:cubicBezTo>
                  <a:cubicBezTo>
                    <a:pt x="2273" y="1106"/>
                    <a:pt x="2325" y="1089"/>
                    <a:pt x="2378" y="1072"/>
                  </a:cubicBezTo>
                  <a:close/>
                  <a:moveTo>
                    <a:pt x="1425" y="778"/>
                  </a:moveTo>
                  <a:cubicBezTo>
                    <a:pt x="1428" y="762"/>
                    <a:pt x="1433" y="746"/>
                    <a:pt x="1433" y="731"/>
                  </a:cubicBezTo>
                  <a:cubicBezTo>
                    <a:pt x="1432" y="697"/>
                    <a:pt x="1430" y="664"/>
                    <a:pt x="1424" y="631"/>
                  </a:cubicBezTo>
                  <a:cubicBezTo>
                    <a:pt x="1413" y="564"/>
                    <a:pt x="1400" y="498"/>
                    <a:pt x="1388" y="432"/>
                  </a:cubicBezTo>
                  <a:cubicBezTo>
                    <a:pt x="1384" y="405"/>
                    <a:pt x="1371" y="384"/>
                    <a:pt x="1352" y="366"/>
                  </a:cubicBezTo>
                  <a:cubicBezTo>
                    <a:pt x="1332" y="347"/>
                    <a:pt x="1310" y="330"/>
                    <a:pt x="1292" y="309"/>
                  </a:cubicBezTo>
                  <a:cubicBezTo>
                    <a:pt x="1265" y="280"/>
                    <a:pt x="1233" y="258"/>
                    <a:pt x="1198" y="240"/>
                  </a:cubicBezTo>
                  <a:cubicBezTo>
                    <a:pt x="1145" y="212"/>
                    <a:pt x="1090" y="193"/>
                    <a:pt x="1029" y="193"/>
                  </a:cubicBezTo>
                  <a:cubicBezTo>
                    <a:pt x="1003" y="193"/>
                    <a:pt x="976" y="190"/>
                    <a:pt x="949" y="186"/>
                  </a:cubicBezTo>
                  <a:cubicBezTo>
                    <a:pt x="930" y="184"/>
                    <a:pt x="912" y="180"/>
                    <a:pt x="893" y="177"/>
                  </a:cubicBezTo>
                  <a:cubicBezTo>
                    <a:pt x="899" y="183"/>
                    <a:pt x="905" y="185"/>
                    <a:pt x="912" y="188"/>
                  </a:cubicBezTo>
                  <a:cubicBezTo>
                    <a:pt x="938" y="198"/>
                    <a:pt x="963" y="210"/>
                    <a:pt x="983" y="229"/>
                  </a:cubicBezTo>
                  <a:cubicBezTo>
                    <a:pt x="1000" y="246"/>
                    <a:pt x="1016" y="262"/>
                    <a:pt x="1033" y="278"/>
                  </a:cubicBezTo>
                  <a:cubicBezTo>
                    <a:pt x="1042" y="287"/>
                    <a:pt x="1052" y="294"/>
                    <a:pt x="1062" y="301"/>
                  </a:cubicBezTo>
                  <a:cubicBezTo>
                    <a:pt x="1067" y="305"/>
                    <a:pt x="1073" y="307"/>
                    <a:pt x="1080" y="303"/>
                  </a:cubicBezTo>
                  <a:cubicBezTo>
                    <a:pt x="1099" y="293"/>
                    <a:pt x="1119" y="296"/>
                    <a:pt x="1139" y="301"/>
                  </a:cubicBezTo>
                  <a:cubicBezTo>
                    <a:pt x="1163" y="307"/>
                    <a:pt x="1172" y="322"/>
                    <a:pt x="1175" y="344"/>
                  </a:cubicBezTo>
                  <a:cubicBezTo>
                    <a:pt x="1178" y="369"/>
                    <a:pt x="1166" y="385"/>
                    <a:pt x="1141" y="387"/>
                  </a:cubicBezTo>
                  <a:cubicBezTo>
                    <a:pt x="1109" y="389"/>
                    <a:pt x="1079" y="369"/>
                    <a:pt x="1069" y="339"/>
                  </a:cubicBezTo>
                  <a:cubicBezTo>
                    <a:pt x="1069" y="336"/>
                    <a:pt x="1068" y="334"/>
                    <a:pt x="1065" y="327"/>
                  </a:cubicBezTo>
                  <a:cubicBezTo>
                    <a:pt x="1051" y="343"/>
                    <a:pt x="1039" y="357"/>
                    <a:pt x="1025" y="373"/>
                  </a:cubicBezTo>
                  <a:cubicBezTo>
                    <a:pt x="1047" y="383"/>
                    <a:pt x="1068" y="392"/>
                    <a:pt x="1089" y="400"/>
                  </a:cubicBezTo>
                  <a:cubicBezTo>
                    <a:pt x="1108" y="407"/>
                    <a:pt x="1119" y="418"/>
                    <a:pt x="1120" y="440"/>
                  </a:cubicBezTo>
                  <a:cubicBezTo>
                    <a:pt x="1120" y="459"/>
                    <a:pt x="1127" y="478"/>
                    <a:pt x="1138" y="495"/>
                  </a:cubicBezTo>
                  <a:cubicBezTo>
                    <a:pt x="1162" y="531"/>
                    <a:pt x="1188" y="564"/>
                    <a:pt x="1223" y="590"/>
                  </a:cubicBezTo>
                  <a:cubicBezTo>
                    <a:pt x="1251" y="611"/>
                    <a:pt x="1279" y="632"/>
                    <a:pt x="1307" y="653"/>
                  </a:cubicBezTo>
                  <a:cubicBezTo>
                    <a:pt x="1328" y="670"/>
                    <a:pt x="1349" y="687"/>
                    <a:pt x="1367" y="707"/>
                  </a:cubicBezTo>
                  <a:cubicBezTo>
                    <a:pt x="1387" y="728"/>
                    <a:pt x="1404" y="752"/>
                    <a:pt x="1425" y="778"/>
                  </a:cubicBezTo>
                  <a:close/>
                  <a:moveTo>
                    <a:pt x="1684" y="889"/>
                  </a:moveTo>
                  <a:cubicBezTo>
                    <a:pt x="1721" y="900"/>
                    <a:pt x="1754" y="909"/>
                    <a:pt x="1785" y="919"/>
                  </a:cubicBezTo>
                  <a:cubicBezTo>
                    <a:pt x="1876" y="951"/>
                    <a:pt x="1969" y="956"/>
                    <a:pt x="2064" y="943"/>
                  </a:cubicBezTo>
                  <a:cubicBezTo>
                    <a:pt x="2106" y="937"/>
                    <a:pt x="2148" y="932"/>
                    <a:pt x="2190" y="929"/>
                  </a:cubicBezTo>
                  <a:cubicBezTo>
                    <a:pt x="2229" y="925"/>
                    <a:pt x="2256" y="950"/>
                    <a:pt x="2281" y="976"/>
                  </a:cubicBezTo>
                  <a:cubicBezTo>
                    <a:pt x="2289" y="984"/>
                    <a:pt x="2285" y="993"/>
                    <a:pt x="2273" y="993"/>
                  </a:cubicBezTo>
                  <a:cubicBezTo>
                    <a:pt x="2260" y="992"/>
                    <a:pt x="2248" y="990"/>
                    <a:pt x="2236" y="987"/>
                  </a:cubicBezTo>
                  <a:cubicBezTo>
                    <a:pt x="2210" y="980"/>
                    <a:pt x="2185" y="972"/>
                    <a:pt x="2159" y="965"/>
                  </a:cubicBezTo>
                  <a:cubicBezTo>
                    <a:pt x="2153" y="963"/>
                    <a:pt x="2147" y="963"/>
                    <a:pt x="2141" y="962"/>
                  </a:cubicBezTo>
                  <a:cubicBezTo>
                    <a:pt x="2143" y="966"/>
                    <a:pt x="2144" y="967"/>
                    <a:pt x="2146" y="968"/>
                  </a:cubicBezTo>
                  <a:cubicBezTo>
                    <a:pt x="2230" y="998"/>
                    <a:pt x="2313" y="1028"/>
                    <a:pt x="2396" y="1058"/>
                  </a:cubicBezTo>
                  <a:cubicBezTo>
                    <a:pt x="2402" y="1060"/>
                    <a:pt x="2409" y="1061"/>
                    <a:pt x="2415" y="1060"/>
                  </a:cubicBezTo>
                  <a:cubicBezTo>
                    <a:pt x="2458" y="1050"/>
                    <a:pt x="2501" y="1040"/>
                    <a:pt x="2544" y="1028"/>
                  </a:cubicBezTo>
                  <a:cubicBezTo>
                    <a:pt x="2581" y="1018"/>
                    <a:pt x="2614" y="1000"/>
                    <a:pt x="2642" y="974"/>
                  </a:cubicBezTo>
                  <a:cubicBezTo>
                    <a:pt x="2646" y="970"/>
                    <a:pt x="2649" y="965"/>
                    <a:pt x="2654" y="960"/>
                  </a:cubicBezTo>
                  <a:cubicBezTo>
                    <a:pt x="2641" y="956"/>
                    <a:pt x="2630" y="954"/>
                    <a:pt x="2620" y="951"/>
                  </a:cubicBezTo>
                  <a:cubicBezTo>
                    <a:pt x="2520" y="924"/>
                    <a:pt x="2420" y="896"/>
                    <a:pt x="2319" y="869"/>
                  </a:cubicBezTo>
                  <a:cubicBezTo>
                    <a:pt x="2250" y="850"/>
                    <a:pt x="2180" y="834"/>
                    <a:pt x="2108" y="828"/>
                  </a:cubicBezTo>
                  <a:cubicBezTo>
                    <a:pt x="1984" y="817"/>
                    <a:pt x="1864" y="838"/>
                    <a:pt x="1746" y="868"/>
                  </a:cubicBezTo>
                  <a:cubicBezTo>
                    <a:pt x="1726" y="873"/>
                    <a:pt x="1708" y="881"/>
                    <a:pt x="1684" y="889"/>
                  </a:cubicBezTo>
                  <a:close/>
                  <a:moveTo>
                    <a:pt x="2923" y="390"/>
                  </a:moveTo>
                  <a:cubicBezTo>
                    <a:pt x="2923" y="389"/>
                    <a:pt x="2923" y="388"/>
                    <a:pt x="2923" y="386"/>
                  </a:cubicBezTo>
                  <a:cubicBezTo>
                    <a:pt x="2896" y="379"/>
                    <a:pt x="2869" y="371"/>
                    <a:pt x="2842" y="365"/>
                  </a:cubicBezTo>
                  <a:cubicBezTo>
                    <a:pt x="2759" y="346"/>
                    <a:pt x="2674" y="335"/>
                    <a:pt x="2589" y="331"/>
                  </a:cubicBezTo>
                  <a:cubicBezTo>
                    <a:pt x="2512" y="328"/>
                    <a:pt x="2435" y="328"/>
                    <a:pt x="2359" y="341"/>
                  </a:cubicBezTo>
                  <a:cubicBezTo>
                    <a:pt x="2255" y="358"/>
                    <a:pt x="2155" y="389"/>
                    <a:pt x="2058" y="428"/>
                  </a:cubicBezTo>
                  <a:cubicBezTo>
                    <a:pt x="1969" y="464"/>
                    <a:pt x="1880" y="496"/>
                    <a:pt x="1787" y="517"/>
                  </a:cubicBezTo>
                  <a:cubicBezTo>
                    <a:pt x="1712" y="534"/>
                    <a:pt x="1638" y="555"/>
                    <a:pt x="1563" y="574"/>
                  </a:cubicBezTo>
                  <a:cubicBezTo>
                    <a:pt x="1519" y="585"/>
                    <a:pt x="1490" y="612"/>
                    <a:pt x="1476" y="655"/>
                  </a:cubicBezTo>
                  <a:cubicBezTo>
                    <a:pt x="1468" y="679"/>
                    <a:pt x="1460" y="703"/>
                    <a:pt x="1453" y="727"/>
                  </a:cubicBezTo>
                  <a:cubicBezTo>
                    <a:pt x="1447" y="747"/>
                    <a:pt x="1452" y="765"/>
                    <a:pt x="1463" y="787"/>
                  </a:cubicBezTo>
                  <a:cubicBezTo>
                    <a:pt x="1505" y="754"/>
                    <a:pt x="1555" y="748"/>
                    <a:pt x="1603" y="734"/>
                  </a:cubicBezTo>
                  <a:cubicBezTo>
                    <a:pt x="1601" y="693"/>
                    <a:pt x="1623" y="670"/>
                    <a:pt x="1656" y="655"/>
                  </a:cubicBezTo>
                  <a:cubicBezTo>
                    <a:pt x="1658" y="655"/>
                    <a:pt x="1659" y="654"/>
                    <a:pt x="1660" y="654"/>
                  </a:cubicBezTo>
                  <a:cubicBezTo>
                    <a:pt x="1708" y="634"/>
                    <a:pt x="1755" y="613"/>
                    <a:pt x="1804" y="597"/>
                  </a:cubicBezTo>
                  <a:cubicBezTo>
                    <a:pt x="1916" y="561"/>
                    <a:pt x="2025" y="519"/>
                    <a:pt x="2128" y="464"/>
                  </a:cubicBezTo>
                  <a:cubicBezTo>
                    <a:pt x="2225" y="413"/>
                    <a:pt x="2328" y="387"/>
                    <a:pt x="2436" y="383"/>
                  </a:cubicBezTo>
                  <a:cubicBezTo>
                    <a:pt x="2550" y="379"/>
                    <a:pt x="2664" y="377"/>
                    <a:pt x="2778" y="374"/>
                  </a:cubicBezTo>
                  <a:cubicBezTo>
                    <a:pt x="2795" y="374"/>
                    <a:pt x="2811" y="375"/>
                    <a:pt x="2828" y="377"/>
                  </a:cubicBezTo>
                  <a:cubicBezTo>
                    <a:pt x="2860" y="381"/>
                    <a:pt x="2891" y="385"/>
                    <a:pt x="2923" y="390"/>
                  </a:cubicBezTo>
                  <a:close/>
                  <a:moveTo>
                    <a:pt x="1905" y="1689"/>
                  </a:moveTo>
                  <a:cubicBezTo>
                    <a:pt x="1907" y="1688"/>
                    <a:pt x="1909" y="1688"/>
                    <a:pt x="1911" y="1687"/>
                  </a:cubicBezTo>
                  <a:cubicBezTo>
                    <a:pt x="1896" y="1650"/>
                    <a:pt x="1896" y="1611"/>
                    <a:pt x="1898" y="1573"/>
                  </a:cubicBezTo>
                  <a:cubicBezTo>
                    <a:pt x="1901" y="1521"/>
                    <a:pt x="1889" y="1472"/>
                    <a:pt x="1865" y="1426"/>
                  </a:cubicBezTo>
                  <a:cubicBezTo>
                    <a:pt x="1861" y="1420"/>
                    <a:pt x="1858" y="1413"/>
                    <a:pt x="1856" y="1407"/>
                  </a:cubicBezTo>
                  <a:cubicBezTo>
                    <a:pt x="1839" y="1368"/>
                    <a:pt x="1823" y="1330"/>
                    <a:pt x="1823" y="1288"/>
                  </a:cubicBezTo>
                  <a:cubicBezTo>
                    <a:pt x="1823" y="1282"/>
                    <a:pt x="1820" y="1275"/>
                    <a:pt x="1817" y="1270"/>
                  </a:cubicBezTo>
                  <a:cubicBezTo>
                    <a:pt x="1784" y="1217"/>
                    <a:pt x="1753" y="1164"/>
                    <a:pt x="1719" y="1113"/>
                  </a:cubicBezTo>
                  <a:cubicBezTo>
                    <a:pt x="1684" y="1061"/>
                    <a:pt x="1646" y="1011"/>
                    <a:pt x="1601" y="967"/>
                  </a:cubicBezTo>
                  <a:cubicBezTo>
                    <a:pt x="1551" y="917"/>
                    <a:pt x="1498" y="868"/>
                    <a:pt x="1458" y="809"/>
                  </a:cubicBezTo>
                  <a:cubicBezTo>
                    <a:pt x="1453" y="801"/>
                    <a:pt x="1446" y="800"/>
                    <a:pt x="1437" y="804"/>
                  </a:cubicBezTo>
                  <a:cubicBezTo>
                    <a:pt x="1447" y="824"/>
                    <a:pt x="1458" y="844"/>
                    <a:pt x="1468" y="864"/>
                  </a:cubicBezTo>
                  <a:cubicBezTo>
                    <a:pt x="1484" y="894"/>
                    <a:pt x="1504" y="920"/>
                    <a:pt x="1528" y="944"/>
                  </a:cubicBezTo>
                  <a:cubicBezTo>
                    <a:pt x="1566" y="980"/>
                    <a:pt x="1592" y="1024"/>
                    <a:pt x="1610" y="1073"/>
                  </a:cubicBezTo>
                  <a:cubicBezTo>
                    <a:pt x="1620" y="1100"/>
                    <a:pt x="1628" y="1128"/>
                    <a:pt x="1638" y="1156"/>
                  </a:cubicBezTo>
                  <a:cubicBezTo>
                    <a:pt x="1649" y="1187"/>
                    <a:pt x="1653" y="1219"/>
                    <a:pt x="1652" y="1252"/>
                  </a:cubicBezTo>
                  <a:cubicBezTo>
                    <a:pt x="1652" y="1274"/>
                    <a:pt x="1654" y="1297"/>
                    <a:pt x="1659" y="1319"/>
                  </a:cubicBezTo>
                  <a:cubicBezTo>
                    <a:pt x="1677" y="1404"/>
                    <a:pt x="1720" y="1476"/>
                    <a:pt x="1778" y="1541"/>
                  </a:cubicBezTo>
                  <a:cubicBezTo>
                    <a:pt x="1814" y="1582"/>
                    <a:pt x="1849" y="1625"/>
                    <a:pt x="1885" y="1667"/>
                  </a:cubicBezTo>
                  <a:cubicBezTo>
                    <a:pt x="1892" y="1674"/>
                    <a:pt x="1899" y="1682"/>
                    <a:pt x="1905" y="1689"/>
                  </a:cubicBezTo>
                  <a:close/>
                  <a:moveTo>
                    <a:pt x="1587" y="1983"/>
                  </a:moveTo>
                  <a:cubicBezTo>
                    <a:pt x="1588" y="1982"/>
                    <a:pt x="1589" y="1981"/>
                    <a:pt x="1590" y="1980"/>
                  </a:cubicBezTo>
                  <a:cubicBezTo>
                    <a:pt x="1588" y="1976"/>
                    <a:pt x="1586" y="1972"/>
                    <a:pt x="1584" y="1969"/>
                  </a:cubicBezTo>
                  <a:cubicBezTo>
                    <a:pt x="1568" y="1943"/>
                    <a:pt x="1550" y="1918"/>
                    <a:pt x="1542" y="1888"/>
                  </a:cubicBezTo>
                  <a:cubicBezTo>
                    <a:pt x="1540" y="1883"/>
                    <a:pt x="1534" y="1878"/>
                    <a:pt x="1529" y="1875"/>
                  </a:cubicBezTo>
                  <a:cubicBezTo>
                    <a:pt x="1520" y="1871"/>
                    <a:pt x="1511" y="1868"/>
                    <a:pt x="1502" y="1867"/>
                  </a:cubicBezTo>
                  <a:cubicBezTo>
                    <a:pt x="1482" y="1864"/>
                    <a:pt x="1466" y="1855"/>
                    <a:pt x="1451" y="1843"/>
                  </a:cubicBezTo>
                  <a:cubicBezTo>
                    <a:pt x="1439" y="1833"/>
                    <a:pt x="1428" y="1822"/>
                    <a:pt x="1417" y="1812"/>
                  </a:cubicBezTo>
                  <a:cubicBezTo>
                    <a:pt x="1377" y="1775"/>
                    <a:pt x="1349" y="1729"/>
                    <a:pt x="1318" y="1685"/>
                  </a:cubicBezTo>
                  <a:cubicBezTo>
                    <a:pt x="1292" y="1647"/>
                    <a:pt x="1276" y="1606"/>
                    <a:pt x="1272" y="1560"/>
                  </a:cubicBezTo>
                  <a:cubicBezTo>
                    <a:pt x="1268" y="1502"/>
                    <a:pt x="1250" y="1449"/>
                    <a:pt x="1223" y="1399"/>
                  </a:cubicBezTo>
                  <a:cubicBezTo>
                    <a:pt x="1192" y="1342"/>
                    <a:pt x="1162" y="1285"/>
                    <a:pt x="1133" y="1227"/>
                  </a:cubicBezTo>
                  <a:cubicBezTo>
                    <a:pt x="1118" y="1197"/>
                    <a:pt x="1105" y="1166"/>
                    <a:pt x="1096" y="1134"/>
                  </a:cubicBezTo>
                  <a:cubicBezTo>
                    <a:pt x="1074" y="1054"/>
                    <a:pt x="1058" y="972"/>
                    <a:pt x="1049" y="890"/>
                  </a:cubicBezTo>
                  <a:cubicBezTo>
                    <a:pt x="1042" y="825"/>
                    <a:pt x="1037" y="760"/>
                    <a:pt x="1031" y="694"/>
                  </a:cubicBezTo>
                  <a:cubicBezTo>
                    <a:pt x="1028" y="661"/>
                    <a:pt x="1023" y="628"/>
                    <a:pt x="1019" y="595"/>
                  </a:cubicBezTo>
                  <a:cubicBezTo>
                    <a:pt x="1018" y="595"/>
                    <a:pt x="1016" y="595"/>
                    <a:pt x="1015" y="595"/>
                  </a:cubicBezTo>
                  <a:cubicBezTo>
                    <a:pt x="1009" y="625"/>
                    <a:pt x="1004" y="655"/>
                    <a:pt x="999" y="685"/>
                  </a:cubicBezTo>
                  <a:cubicBezTo>
                    <a:pt x="986" y="761"/>
                    <a:pt x="983" y="837"/>
                    <a:pt x="998" y="913"/>
                  </a:cubicBezTo>
                  <a:cubicBezTo>
                    <a:pt x="1007" y="958"/>
                    <a:pt x="1015" y="1003"/>
                    <a:pt x="1023" y="1048"/>
                  </a:cubicBezTo>
                  <a:cubicBezTo>
                    <a:pt x="1036" y="1128"/>
                    <a:pt x="1048" y="1209"/>
                    <a:pt x="1070" y="1287"/>
                  </a:cubicBezTo>
                  <a:cubicBezTo>
                    <a:pt x="1090" y="1357"/>
                    <a:pt x="1114" y="1426"/>
                    <a:pt x="1154" y="1488"/>
                  </a:cubicBezTo>
                  <a:cubicBezTo>
                    <a:pt x="1212" y="1578"/>
                    <a:pt x="1270" y="1669"/>
                    <a:pt x="1329" y="1759"/>
                  </a:cubicBezTo>
                  <a:cubicBezTo>
                    <a:pt x="1353" y="1797"/>
                    <a:pt x="1382" y="1831"/>
                    <a:pt x="1418" y="1860"/>
                  </a:cubicBezTo>
                  <a:cubicBezTo>
                    <a:pt x="1459" y="1892"/>
                    <a:pt x="1501" y="1923"/>
                    <a:pt x="1543" y="1954"/>
                  </a:cubicBezTo>
                  <a:cubicBezTo>
                    <a:pt x="1557" y="1965"/>
                    <a:pt x="1572" y="1974"/>
                    <a:pt x="1587" y="1983"/>
                  </a:cubicBezTo>
                  <a:close/>
                  <a:moveTo>
                    <a:pt x="2343" y="3154"/>
                  </a:moveTo>
                  <a:cubicBezTo>
                    <a:pt x="2344" y="3152"/>
                    <a:pt x="2346" y="3150"/>
                    <a:pt x="2347" y="3148"/>
                  </a:cubicBezTo>
                  <a:cubicBezTo>
                    <a:pt x="2340" y="3143"/>
                    <a:pt x="2333" y="3139"/>
                    <a:pt x="2328" y="3134"/>
                  </a:cubicBezTo>
                  <a:cubicBezTo>
                    <a:pt x="2301" y="3107"/>
                    <a:pt x="2272" y="3082"/>
                    <a:pt x="2248" y="3053"/>
                  </a:cubicBezTo>
                  <a:cubicBezTo>
                    <a:pt x="2202" y="3000"/>
                    <a:pt x="2158" y="2945"/>
                    <a:pt x="2115" y="2889"/>
                  </a:cubicBezTo>
                  <a:cubicBezTo>
                    <a:pt x="2084" y="2847"/>
                    <a:pt x="2055" y="2803"/>
                    <a:pt x="2028" y="2759"/>
                  </a:cubicBezTo>
                  <a:cubicBezTo>
                    <a:pt x="1992" y="2703"/>
                    <a:pt x="1959" y="2646"/>
                    <a:pt x="1925" y="2589"/>
                  </a:cubicBezTo>
                  <a:cubicBezTo>
                    <a:pt x="1900" y="2549"/>
                    <a:pt x="1875" y="2509"/>
                    <a:pt x="1850" y="2469"/>
                  </a:cubicBezTo>
                  <a:cubicBezTo>
                    <a:pt x="1823" y="2424"/>
                    <a:pt x="1810" y="2375"/>
                    <a:pt x="1808" y="2322"/>
                  </a:cubicBezTo>
                  <a:cubicBezTo>
                    <a:pt x="1806" y="2279"/>
                    <a:pt x="1802" y="2236"/>
                    <a:pt x="1796" y="2194"/>
                  </a:cubicBezTo>
                  <a:cubicBezTo>
                    <a:pt x="1783" y="2111"/>
                    <a:pt x="1768" y="2029"/>
                    <a:pt x="1754" y="1947"/>
                  </a:cubicBezTo>
                  <a:cubicBezTo>
                    <a:pt x="1750" y="1923"/>
                    <a:pt x="1745" y="1899"/>
                    <a:pt x="1741" y="1875"/>
                  </a:cubicBezTo>
                  <a:cubicBezTo>
                    <a:pt x="1730" y="1925"/>
                    <a:pt x="1720" y="1975"/>
                    <a:pt x="1727" y="2025"/>
                  </a:cubicBezTo>
                  <a:cubicBezTo>
                    <a:pt x="1734" y="2028"/>
                    <a:pt x="1741" y="2030"/>
                    <a:pt x="1748" y="2033"/>
                  </a:cubicBezTo>
                  <a:cubicBezTo>
                    <a:pt x="1748" y="2035"/>
                    <a:pt x="1748" y="2036"/>
                    <a:pt x="1748" y="2038"/>
                  </a:cubicBezTo>
                  <a:cubicBezTo>
                    <a:pt x="1741" y="2041"/>
                    <a:pt x="1735" y="2044"/>
                    <a:pt x="1728" y="2047"/>
                  </a:cubicBezTo>
                  <a:cubicBezTo>
                    <a:pt x="1728" y="2050"/>
                    <a:pt x="1728" y="2053"/>
                    <a:pt x="1728" y="2056"/>
                  </a:cubicBezTo>
                  <a:cubicBezTo>
                    <a:pt x="1736" y="2105"/>
                    <a:pt x="1743" y="2155"/>
                    <a:pt x="1753" y="2204"/>
                  </a:cubicBezTo>
                  <a:cubicBezTo>
                    <a:pt x="1766" y="2269"/>
                    <a:pt x="1779" y="2334"/>
                    <a:pt x="1797" y="2397"/>
                  </a:cubicBezTo>
                  <a:cubicBezTo>
                    <a:pt x="1815" y="2463"/>
                    <a:pt x="1839" y="2527"/>
                    <a:pt x="1867" y="2590"/>
                  </a:cubicBezTo>
                  <a:cubicBezTo>
                    <a:pt x="1886" y="2633"/>
                    <a:pt x="1905" y="2676"/>
                    <a:pt x="1922" y="2720"/>
                  </a:cubicBezTo>
                  <a:cubicBezTo>
                    <a:pt x="1955" y="2804"/>
                    <a:pt x="2000" y="2882"/>
                    <a:pt x="2052" y="2956"/>
                  </a:cubicBezTo>
                  <a:cubicBezTo>
                    <a:pt x="2096" y="3019"/>
                    <a:pt x="2150" y="3073"/>
                    <a:pt x="2213" y="3117"/>
                  </a:cubicBezTo>
                  <a:cubicBezTo>
                    <a:pt x="2247" y="3140"/>
                    <a:pt x="2284" y="3150"/>
                    <a:pt x="2323" y="3156"/>
                  </a:cubicBezTo>
                  <a:cubicBezTo>
                    <a:pt x="2330" y="3157"/>
                    <a:pt x="2337" y="3155"/>
                    <a:pt x="2343" y="3154"/>
                  </a:cubicBezTo>
                  <a:close/>
                  <a:moveTo>
                    <a:pt x="1621" y="729"/>
                  </a:moveTo>
                  <a:cubicBezTo>
                    <a:pt x="1632" y="726"/>
                    <a:pt x="1641" y="724"/>
                    <a:pt x="1648" y="720"/>
                  </a:cubicBezTo>
                  <a:cubicBezTo>
                    <a:pt x="1680" y="705"/>
                    <a:pt x="1711" y="690"/>
                    <a:pt x="1742" y="675"/>
                  </a:cubicBezTo>
                  <a:cubicBezTo>
                    <a:pt x="1764" y="664"/>
                    <a:pt x="1785" y="652"/>
                    <a:pt x="1810" y="653"/>
                  </a:cubicBezTo>
                  <a:cubicBezTo>
                    <a:pt x="1843" y="654"/>
                    <a:pt x="1877" y="655"/>
                    <a:pt x="1910" y="659"/>
                  </a:cubicBezTo>
                  <a:cubicBezTo>
                    <a:pt x="1922" y="660"/>
                    <a:pt x="1933" y="660"/>
                    <a:pt x="1943" y="654"/>
                  </a:cubicBezTo>
                  <a:cubicBezTo>
                    <a:pt x="1975" y="638"/>
                    <a:pt x="2007" y="623"/>
                    <a:pt x="2038" y="605"/>
                  </a:cubicBezTo>
                  <a:cubicBezTo>
                    <a:pt x="2094" y="571"/>
                    <a:pt x="2152" y="541"/>
                    <a:pt x="2216" y="525"/>
                  </a:cubicBezTo>
                  <a:cubicBezTo>
                    <a:pt x="2297" y="504"/>
                    <a:pt x="2375" y="475"/>
                    <a:pt x="2453" y="445"/>
                  </a:cubicBezTo>
                  <a:cubicBezTo>
                    <a:pt x="2536" y="412"/>
                    <a:pt x="2622" y="396"/>
                    <a:pt x="2711" y="397"/>
                  </a:cubicBezTo>
                  <a:cubicBezTo>
                    <a:pt x="2756" y="397"/>
                    <a:pt x="2801" y="401"/>
                    <a:pt x="2846" y="403"/>
                  </a:cubicBezTo>
                  <a:cubicBezTo>
                    <a:pt x="2857" y="403"/>
                    <a:pt x="2867" y="403"/>
                    <a:pt x="2878" y="403"/>
                  </a:cubicBezTo>
                  <a:cubicBezTo>
                    <a:pt x="2878" y="402"/>
                    <a:pt x="2878" y="400"/>
                    <a:pt x="2878" y="399"/>
                  </a:cubicBezTo>
                  <a:cubicBezTo>
                    <a:pt x="2847" y="396"/>
                    <a:pt x="2815" y="391"/>
                    <a:pt x="2783" y="391"/>
                  </a:cubicBezTo>
                  <a:cubicBezTo>
                    <a:pt x="2668" y="393"/>
                    <a:pt x="2552" y="396"/>
                    <a:pt x="2437" y="400"/>
                  </a:cubicBezTo>
                  <a:cubicBezTo>
                    <a:pt x="2330" y="403"/>
                    <a:pt x="2229" y="430"/>
                    <a:pt x="2134" y="480"/>
                  </a:cubicBezTo>
                  <a:cubicBezTo>
                    <a:pt x="2051" y="523"/>
                    <a:pt x="1965" y="562"/>
                    <a:pt x="1876" y="590"/>
                  </a:cubicBezTo>
                  <a:cubicBezTo>
                    <a:pt x="1808" y="612"/>
                    <a:pt x="1741" y="637"/>
                    <a:pt x="1676" y="665"/>
                  </a:cubicBezTo>
                  <a:cubicBezTo>
                    <a:pt x="1664" y="670"/>
                    <a:pt x="1653" y="675"/>
                    <a:pt x="1643" y="682"/>
                  </a:cubicBezTo>
                  <a:cubicBezTo>
                    <a:pt x="1628" y="692"/>
                    <a:pt x="1618" y="706"/>
                    <a:pt x="1621" y="729"/>
                  </a:cubicBezTo>
                  <a:close/>
                  <a:moveTo>
                    <a:pt x="3726" y="397"/>
                  </a:moveTo>
                  <a:cubicBezTo>
                    <a:pt x="3507" y="410"/>
                    <a:pt x="3289" y="414"/>
                    <a:pt x="3071" y="424"/>
                  </a:cubicBezTo>
                  <a:cubicBezTo>
                    <a:pt x="3080" y="428"/>
                    <a:pt x="3089" y="431"/>
                    <a:pt x="3099" y="434"/>
                  </a:cubicBezTo>
                  <a:cubicBezTo>
                    <a:pt x="3213" y="465"/>
                    <a:pt x="3323" y="507"/>
                    <a:pt x="3432" y="555"/>
                  </a:cubicBezTo>
                  <a:cubicBezTo>
                    <a:pt x="3438" y="558"/>
                    <a:pt x="3443" y="562"/>
                    <a:pt x="3448" y="566"/>
                  </a:cubicBezTo>
                  <a:cubicBezTo>
                    <a:pt x="3443" y="578"/>
                    <a:pt x="3435" y="575"/>
                    <a:pt x="3428" y="575"/>
                  </a:cubicBezTo>
                  <a:cubicBezTo>
                    <a:pt x="3394" y="575"/>
                    <a:pt x="3360" y="575"/>
                    <a:pt x="3326" y="575"/>
                  </a:cubicBezTo>
                  <a:cubicBezTo>
                    <a:pt x="3318" y="576"/>
                    <a:pt x="3310" y="577"/>
                    <a:pt x="3302" y="578"/>
                  </a:cubicBezTo>
                  <a:cubicBezTo>
                    <a:pt x="3302" y="580"/>
                    <a:pt x="3302" y="581"/>
                    <a:pt x="3302" y="583"/>
                  </a:cubicBezTo>
                  <a:cubicBezTo>
                    <a:pt x="3329" y="603"/>
                    <a:pt x="3357" y="622"/>
                    <a:pt x="3384" y="642"/>
                  </a:cubicBezTo>
                  <a:cubicBezTo>
                    <a:pt x="3391" y="637"/>
                    <a:pt x="3396" y="634"/>
                    <a:pt x="3400" y="631"/>
                  </a:cubicBezTo>
                  <a:cubicBezTo>
                    <a:pt x="3446" y="595"/>
                    <a:pt x="3492" y="559"/>
                    <a:pt x="3537" y="523"/>
                  </a:cubicBezTo>
                  <a:cubicBezTo>
                    <a:pt x="3571" y="496"/>
                    <a:pt x="3602" y="467"/>
                    <a:pt x="3641" y="447"/>
                  </a:cubicBezTo>
                  <a:cubicBezTo>
                    <a:pt x="3670" y="432"/>
                    <a:pt x="3697" y="414"/>
                    <a:pt x="3726" y="397"/>
                  </a:cubicBezTo>
                  <a:close/>
                  <a:moveTo>
                    <a:pt x="3385" y="661"/>
                  </a:moveTo>
                  <a:cubicBezTo>
                    <a:pt x="3320" y="705"/>
                    <a:pt x="3255" y="745"/>
                    <a:pt x="3193" y="789"/>
                  </a:cubicBezTo>
                  <a:cubicBezTo>
                    <a:pt x="3126" y="838"/>
                    <a:pt x="3052" y="862"/>
                    <a:pt x="2969" y="863"/>
                  </a:cubicBezTo>
                  <a:cubicBezTo>
                    <a:pt x="2935" y="863"/>
                    <a:pt x="2900" y="865"/>
                    <a:pt x="2865" y="867"/>
                  </a:cubicBezTo>
                  <a:cubicBezTo>
                    <a:pt x="2831" y="869"/>
                    <a:pt x="2797" y="875"/>
                    <a:pt x="2765" y="888"/>
                  </a:cubicBezTo>
                  <a:cubicBezTo>
                    <a:pt x="2734" y="901"/>
                    <a:pt x="2710" y="922"/>
                    <a:pt x="2687" y="950"/>
                  </a:cubicBezTo>
                  <a:cubicBezTo>
                    <a:pt x="2696" y="952"/>
                    <a:pt x="2701" y="953"/>
                    <a:pt x="2706" y="954"/>
                  </a:cubicBezTo>
                  <a:cubicBezTo>
                    <a:pt x="2756" y="962"/>
                    <a:pt x="2807" y="960"/>
                    <a:pt x="2856" y="952"/>
                  </a:cubicBezTo>
                  <a:cubicBezTo>
                    <a:pt x="2992" y="931"/>
                    <a:pt x="3120" y="888"/>
                    <a:pt x="3238" y="818"/>
                  </a:cubicBezTo>
                  <a:cubicBezTo>
                    <a:pt x="3301" y="780"/>
                    <a:pt x="3365" y="744"/>
                    <a:pt x="3434" y="718"/>
                  </a:cubicBezTo>
                  <a:cubicBezTo>
                    <a:pt x="3440" y="716"/>
                    <a:pt x="3446" y="713"/>
                    <a:pt x="3455" y="709"/>
                  </a:cubicBezTo>
                  <a:cubicBezTo>
                    <a:pt x="3430" y="692"/>
                    <a:pt x="3408" y="677"/>
                    <a:pt x="3385" y="661"/>
                  </a:cubicBezTo>
                  <a:close/>
                  <a:moveTo>
                    <a:pt x="892" y="309"/>
                  </a:moveTo>
                  <a:cubicBezTo>
                    <a:pt x="893" y="308"/>
                    <a:pt x="894" y="306"/>
                    <a:pt x="896" y="305"/>
                  </a:cubicBezTo>
                  <a:cubicBezTo>
                    <a:pt x="890" y="298"/>
                    <a:pt x="886" y="289"/>
                    <a:pt x="880" y="282"/>
                  </a:cubicBezTo>
                  <a:cubicBezTo>
                    <a:pt x="845" y="247"/>
                    <a:pt x="810" y="212"/>
                    <a:pt x="775" y="177"/>
                  </a:cubicBezTo>
                  <a:cubicBezTo>
                    <a:pt x="770" y="171"/>
                    <a:pt x="763" y="167"/>
                    <a:pt x="756" y="163"/>
                  </a:cubicBezTo>
                  <a:cubicBezTo>
                    <a:pt x="721" y="143"/>
                    <a:pt x="685" y="123"/>
                    <a:pt x="649" y="103"/>
                  </a:cubicBezTo>
                  <a:cubicBezTo>
                    <a:pt x="641" y="99"/>
                    <a:pt x="631" y="95"/>
                    <a:pt x="621" y="92"/>
                  </a:cubicBezTo>
                  <a:cubicBezTo>
                    <a:pt x="581" y="80"/>
                    <a:pt x="540" y="69"/>
                    <a:pt x="500" y="58"/>
                  </a:cubicBezTo>
                  <a:cubicBezTo>
                    <a:pt x="431" y="39"/>
                    <a:pt x="362" y="40"/>
                    <a:pt x="292" y="41"/>
                  </a:cubicBezTo>
                  <a:cubicBezTo>
                    <a:pt x="287" y="41"/>
                    <a:pt x="281" y="42"/>
                    <a:pt x="277" y="44"/>
                  </a:cubicBezTo>
                  <a:cubicBezTo>
                    <a:pt x="260" y="53"/>
                    <a:pt x="243" y="62"/>
                    <a:pt x="226" y="71"/>
                  </a:cubicBezTo>
                  <a:cubicBezTo>
                    <a:pt x="280" y="83"/>
                    <a:pt x="334" y="84"/>
                    <a:pt x="389" y="82"/>
                  </a:cubicBezTo>
                  <a:cubicBezTo>
                    <a:pt x="422" y="81"/>
                    <a:pt x="456" y="79"/>
                    <a:pt x="488" y="85"/>
                  </a:cubicBezTo>
                  <a:cubicBezTo>
                    <a:pt x="558" y="97"/>
                    <a:pt x="623" y="125"/>
                    <a:pt x="684" y="162"/>
                  </a:cubicBezTo>
                  <a:cubicBezTo>
                    <a:pt x="703" y="173"/>
                    <a:pt x="719" y="188"/>
                    <a:pt x="735" y="202"/>
                  </a:cubicBezTo>
                  <a:cubicBezTo>
                    <a:pt x="759" y="222"/>
                    <a:pt x="781" y="244"/>
                    <a:pt x="806" y="264"/>
                  </a:cubicBezTo>
                  <a:cubicBezTo>
                    <a:pt x="831" y="284"/>
                    <a:pt x="862" y="295"/>
                    <a:pt x="892" y="309"/>
                  </a:cubicBezTo>
                  <a:close/>
                  <a:moveTo>
                    <a:pt x="1800" y="2465"/>
                  </a:moveTo>
                  <a:cubicBezTo>
                    <a:pt x="1799" y="2465"/>
                    <a:pt x="1797" y="2465"/>
                    <a:pt x="1795" y="2466"/>
                  </a:cubicBezTo>
                  <a:cubicBezTo>
                    <a:pt x="1796" y="2479"/>
                    <a:pt x="1796" y="2493"/>
                    <a:pt x="1798" y="2507"/>
                  </a:cubicBezTo>
                  <a:cubicBezTo>
                    <a:pt x="1802" y="2535"/>
                    <a:pt x="1808" y="2563"/>
                    <a:pt x="1811" y="2591"/>
                  </a:cubicBezTo>
                  <a:cubicBezTo>
                    <a:pt x="1814" y="2618"/>
                    <a:pt x="1822" y="2643"/>
                    <a:pt x="1835" y="2667"/>
                  </a:cubicBezTo>
                  <a:cubicBezTo>
                    <a:pt x="1843" y="2683"/>
                    <a:pt x="1850" y="2700"/>
                    <a:pt x="1858" y="2717"/>
                  </a:cubicBezTo>
                  <a:cubicBezTo>
                    <a:pt x="1871" y="2746"/>
                    <a:pt x="1885" y="2776"/>
                    <a:pt x="1899" y="2805"/>
                  </a:cubicBezTo>
                  <a:cubicBezTo>
                    <a:pt x="1912" y="2832"/>
                    <a:pt x="1925" y="2858"/>
                    <a:pt x="1938" y="2883"/>
                  </a:cubicBezTo>
                  <a:cubicBezTo>
                    <a:pt x="1947" y="2901"/>
                    <a:pt x="1955" y="2920"/>
                    <a:pt x="1968" y="2934"/>
                  </a:cubicBezTo>
                  <a:cubicBezTo>
                    <a:pt x="1998" y="2966"/>
                    <a:pt x="2029" y="2996"/>
                    <a:pt x="2061" y="3025"/>
                  </a:cubicBezTo>
                  <a:cubicBezTo>
                    <a:pt x="2074" y="3037"/>
                    <a:pt x="2089" y="3044"/>
                    <a:pt x="2108" y="3049"/>
                  </a:cubicBezTo>
                  <a:cubicBezTo>
                    <a:pt x="2089" y="3026"/>
                    <a:pt x="2071" y="3006"/>
                    <a:pt x="2055" y="2985"/>
                  </a:cubicBezTo>
                  <a:cubicBezTo>
                    <a:pt x="1996" y="2906"/>
                    <a:pt x="1946" y="2822"/>
                    <a:pt x="1909" y="2730"/>
                  </a:cubicBezTo>
                  <a:cubicBezTo>
                    <a:pt x="1892" y="2688"/>
                    <a:pt x="1873" y="2646"/>
                    <a:pt x="1856" y="2604"/>
                  </a:cubicBezTo>
                  <a:cubicBezTo>
                    <a:pt x="1839" y="2563"/>
                    <a:pt x="1823" y="2521"/>
                    <a:pt x="1807" y="2480"/>
                  </a:cubicBezTo>
                  <a:cubicBezTo>
                    <a:pt x="1805" y="2475"/>
                    <a:pt x="1802" y="2470"/>
                    <a:pt x="1800" y="2465"/>
                  </a:cubicBezTo>
                  <a:close/>
                  <a:moveTo>
                    <a:pt x="710" y="120"/>
                  </a:moveTo>
                  <a:cubicBezTo>
                    <a:pt x="709" y="121"/>
                    <a:pt x="708" y="122"/>
                    <a:pt x="708" y="123"/>
                  </a:cubicBezTo>
                  <a:cubicBezTo>
                    <a:pt x="709" y="124"/>
                    <a:pt x="711" y="126"/>
                    <a:pt x="713" y="127"/>
                  </a:cubicBezTo>
                  <a:cubicBezTo>
                    <a:pt x="718" y="130"/>
                    <a:pt x="723" y="132"/>
                    <a:pt x="728" y="135"/>
                  </a:cubicBezTo>
                  <a:cubicBezTo>
                    <a:pt x="798" y="167"/>
                    <a:pt x="846" y="224"/>
                    <a:pt x="895" y="279"/>
                  </a:cubicBezTo>
                  <a:cubicBezTo>
                    <a:pt x="908" y="316"/>
                    <a:pt x="939" y="333"/>
                    <a:pt x="973" y="345"/>
                  </a:cubicBezTo>
                  <a:cubicBezTo>
                    <a:pt x="980" y="348"/>
                    <a:pt x="987" y="353"/>
                    <a:pt x="994" y="356"/>
                  </a:cubicBezTo>
                  <a:cubicBezTo>
                    <a:pt x="1009" y="363"/>
                    <a:pt x="1015" y="362"/>
                    <a:pt x="1025" y="351"/>
                  </a:cubicBezTo>
                  <a:cubicBezTo>
                    <a:pt x="1035" y="339"/>
                    <a:pt x="1044" y="327"/>
                    <a:pt x="1053" y="316"/>
                  </a:cubicBezTo>
                  <a:cubicBezTo>
                    <a:pt x="1034" y="299"/>
                    <a:pt x="1014" y="282"/>
                    <a:pt x="998" y="264"/>
                  </a:cubicBezTo>
                  <a:cubicBezTo>
                    <a:pt x="964" y="227"/>
                    <a:pt x="923" y="205"/>
                    <a:pt x="876" y="190"/>
                  </a:cubicBezTo>
                  <a:cubicBezTo>
                    <a:pt x="847" y="181"/>
                    <a:pt x="819" y="168"/>
                    <a:pt x="791" y="156"/>
                  </a:cubicBezTo>
                  <a:cubicBezTo>
                    <a:pt x="764" y="144"/>
                    <a:pt x="737" y="132"/>
                    <a:pt x="710" y="120"/>
                  </a:cubicBezTo>
                  <a:close/>
                  <a:moveTo>
                    <a:pt x="2193" y="1151"/>
                  </a:moveTo>
                  <a:cubicBezTo>
                    <a:pt x="2252" y="1177"/>
                    <a:pt x="2310" y="1176"/>
                    <a:pt x="2369" y="1173"/>
                  </a:cubicBezTo>
                  <a:cubicBezTo>
                    <a:pt x="2427" y="1169"/>
                    <a:pt x="2483" y="1154"/>
                    <a:pt x="2543" y="1136"/>
                  </a:cubicBezTo>
                  <a:cubicBezTo>
                    <a:pt x="2500" y="1118"/>
                    <a:pt x="2462" y="1102"/>
                    <a:pt x="2424" y="1086"/>
                  </a:cubicBezTo>
                  <a:cubicBezTo>
                    <a:pt x="2413" y="1081"/>
                    <a:pt x="2403" y="1080"/>
                    <a:pt x="2391" y="1084"/>
                  </a:cubicBezTo>
                  <a:cubicBezTo>
                    <a:pt x="2330" y="1105"/>
                    <a:pt x="2268" y="1125"/>
                    <a:pt x="2207" y="1145"/>
                  </a:cubicBezTo>
                  <a:cubicBezTo>
                    <a:pt x="2203" y="1146"/>
                    <a:pt x="2199" y="1148"/>
                    <a:pt x="2193" y="1151"/>
                  </a:cubicBezTo>
                  <a:close/>
                  <a:moveTo>
                    <a:pt x="2066" y="1221"/>
                  </a:moveTo>
                  <a:cubicBezTo>
                    <a:pt x="2075" y="1212"/>
                    <a:pt x="2082" y="1217"/>
                    <a:pt x="2089" y="1219"/>
                  </a:cubicBezTo>
                  <a:cubicBezTo>
                    <a:pt x="2119" y="1231"/>
                    <a:pt x="2149" y="1238"/>
                    <a:pt x="2180" y="1240"/>
                  </a:cubicBezTo>
                  <a:cubicBezTo>
                    <a:pt x="2200" y="1242"/>
                    <a:pt x="2220" y="1242"/>
                    <a:pt x="2241" y="1241"/>
                  </a:cubicBezTo>
                  <a:cubicBezTo>
                    <a:pt x="2239" y="1237"/>
                    <a:pt x="2239" y="1235"/>
                    <a:pt x="2238" y="1235"/>
                  </a:cubicBezTo>
                  <a:cubicBezTo>
                    <a:pt x="2209" y="1214"/>
                    <a:pt x="2181" y="1192"/>
                    <a:pt x="2152" y="1172"/>
                  </a:cubicBezTo>
                  <a:cubicBezTo>
                    <a:pt x="2148" y="1169"/>
                    <a:pt x="2140" y="1169"/>
                    <a:pt x="2136" y="1171"/>
                  </a:cubicBezTo>
                  <a:cubicBezTo>
                    <a:pt x="2104" y="1183"/>
                    <a:pt x="2074" y="1198"/>
                    <a:pt x="2050" y="1222"/>
                  </a:cubicBezTo>
                  <a:cubicBezTo>
                    <a:pt x="2031" y="1240"/>
                    <a:pt x="2009" y="1254"/>
                    <a:pt x="1984" y="1264"/>
                  </a:cubicBezTo>
                  <a:cubicBezTo>
                    <a:pt x="1973" y="1268"/>
                    <a:pt x="1963" y="1275"/>
                    <a:pt x="1950" y="1283"/>
                  </a:cubicBezTo>
                  <a:cubicBezTo>
                    <a:pt x="1966" y="1290"/>
                    <a:pt x="1978" y="1296"/>
                    <a:pt x="1989" y="1302"/>
                  </a:cubicBezTo>
                  <a:cubicBezTo>
                    <a:pt x="2001" y="1308"/>
                    <a:pt x="2012" y="1316"/>
                    <a:pt x="2024" y="1323"/>
                  </a:cubicBezTo>
                  <a:cubicBezTo>
                    <a:pt x="2025" y="1319"/>
                    <a:pt x="2026" y="1318"/>
                    <a:pt x="2026" y="1316"/>
                  </a:cubicBezTo>
                  <a:cubicBezTo>
                    <a:pt x="2022" y="1290"/>
                    <a:pt x="2029" y="1286"/>
                    <a:pt x="2050" y="1286"/>
                  </a:cubicBezTo>
                  <a:cubicBezTo>
                    <a:pt x="2054" y="1286"/>
                    <a:pt x="2058" y="1284"/>
                    <a:pt x="2062" y="1282"/>
                  </a:cubicBezTo>
                  <a:cubicBezTo>
                    <a:pt x="2080" y="1274"/>
                    <a:pt x="2097" y="1275"/>
                    <a:pt x="2115" y="1282"/>
                  </a:cubicBezTo>
                  <a:cubicBezTo>
                    <a:pt x="2120" y="1283"/>
                    <a:pt x="2124" y="1284"/>
                    <a:pt x="2133" y="1287"/>
                  </a:cubicBezTo>
                  <a:cubicBezTo>
                    <a:pt x="2112" y="1260"/>
                    <a:pt x="2084" y="1246"/>
                    <a:pt x="2066" y="1221"/>
                  </a:cubicBezTo>
                  <a:close/>
                  <a:moveTo>
                    <a:pt x="1521" y="1238"/>
                  </a:moveTo>
                  <a:cubicBezTo>
                    <a:pt x="1504" y="1194"/>
                    <a:pt x="1480" y="1154"/>
                    <a:pt x="1454" y="1116"/>
                  </a:cubicBezTo>
                  <a:cubicBezTo>
                    <a:pt x="1412" y="1054"/>
                    <a:pt x="1368" y="993"/>
                    <a:pt x="1335" y="926"/>
                  </a:cubicBezTo>
                  <a:cubicBezTo>
                    <a:pt x="1286" y="828"/>
                    <a:pt x="1223" y="739"/>
                    <a:pt x="1154" y="654"/>
                  </a:cubicBezTo>
                  <a:cubicBezTo>
                    <a:pt x="1151" y="650"/>
                    <a:pt x="1147" y="647"/>
                    <a:pt x="1144" y="643"/>
                  </a:cubicBezTo>
                  <a:cubicBezTo>
                    <a:pt x="1261" y="847"/>
                    <a:pt x="1386" y="1046"/>
                    <a:pt x="1521" y="1238"/>
                  </a:cubicBezTo>
                  <a:close/>
                  <a:moveTo>
                    <a:pt x="1623" y="775"/>
                  </a:moveTo>
                  <a:cubicBezTo>
                    <a:pt x="1718" y="746"/>
                    <a:pt x="1809" y="714"/>
                    <a:pt x="1895" y="670"/>
                  </a:cubicBezTo>
                  <a:cubicBezTo>
                    <a:pt x="1845" y="664"/>
                    <a:pt x="1795" y="655"/>
                    <a:pt x="1749" y="686"/>
                  </a:cubicBezTo>
                  <a:cubicBezTo>
                    <a:pt x="1712" y="710"/>
                    <a:pt x="1672" y="728"/>
                    <a:pt x="1631" y="741"/>
                  </a:cubicBezTo>
                  <a:cubicBezTo>
                    <a:pt x="1627" y="742"/>
                    <a:pt x="1624" y="744"/>
                    <a:pt x="1620" y="746"/>
                  </a:cubicBezTo>
                  <a:cubicBezTo>
                    <a:pt x="1621" y="756"/>
                    <a:pt x="1622" y="766"/>
                    <a:pt x="1623" y="775"/>
                  </a:cubicBezTo>
                  <a:close/>
                  <a:moveTo>
                    <a:pt x="3390" y="562"/>
                  </a:moveTo>
                  <a:cubicBezTo>
                    <a:pt x="3390" y="560"/>
                    <a:pt x="3391" y="557"/>
                    <a:pt x="3391" y="555"/>
                  </a:cubicBezTo>
                  <a:cubicBezTo>
                    <a:pt x="3311" y="521"/>
                    <a:pt x="3231" y="490"/>
                    <a:pt x="3145" y="465"/>
                  </a:cubicBezTo>
                  <a:cubicBezTo>
                    <a:pt x="3147" y="468"/>
                    <a:pt x="3148" y="470"/>
                    <a:pt x="3149" y="471"/>
                  </a:cubicBezTo>
                  <a:cubicBezTo>
                    <a:pt x="3188" y="499"/>
                    <a:pt x="3228" y="528"/>
                    <a:pt x="3267" y="556"/>
                  </a:cubicBezTo>
                  <a:cubicBezTo>
                    <a:pt x="3272" y="559"/>
                    <a:pt x="3278" y="562"/>
                    <a:pt x="3283" y="562"/>
                  </a:cubicBezTo>
                  <a:cubicBezTo>
                    <a:pt x="3319" y="562"/>
                    <a:pt x="3354" y="562"/>
                    <a:pt x="3390" y="562"/>
                  </a:cubicBezTo>
                  <a:close/>
                  <a:moveTo>
                    <a:pt x="435" y="22"/>
                  </a:moveTo>
                  <a:cubicBezTo>
                    <a:pt x="503" y="33"/>
                    <a:pt x="563" y="70"/>
                    <a:pt x="632" y="77"/>
                  </a:cubicBezTo>
                  <a:cubicBezTo>
                    <a:pt x="640" y="78"/>
                    <a:pt x="647" y="81"/>
                    <a:pt x="655" y="84"/>
                  </a:cubicBezTo>
                  <a:cubicBezTo>
                    <a:pt x="704" y="105"/>
                    <a:pt x="754" y="126"/>
                    <a:pt x="803" y="146"/>
                  </a:cubicBezTo>
                  <a:cubicBezTo>
                    <a:pt x="814" y="151"/>
                    <a:pt x="824" y="155"/>
                    <a:pt x="834" y="160"/>
                  </a:cubicBezTo>
                  <a:cubicBezTo>
                    <a:pt x="835" y="158"/>
                    <a:pt x="836" y="157"/>
                    <a:pt x="837" y="155"/>
                  </a:cubicBezTo>
                  <a:cubicBezTo>
                    <a:pt x="819" y="145"/>
                    <a:pt x="801" y="134"/>
                    <a:pt x="782" y="125"/>
                  </a:cubicBezTo>
                  <a:cubicBezTo>
                    <a:pt x="765" y="116"/>
                    <a:pt x="746" y="110"/>
                    <a:pt x="729" y="101"/>
                  </a:cubicBezTo>
                  <a:cubicBezTo>
                    <a:pt x="665" y="67"/>
                    <a:pt x="598" y="45"/>
                    <a:pt x="528" y="30"/>
                  </a:cubicBezTo>
                  <a:cubicBezTo>
                    <a:pt x="498" y="24"/>
                    <a:pt x="467" y="16"/>
                    <a:pt x="435" y="22"/>
                  </a:cubicBezTo>
                  <a:close/>
                  <a:moveTo>
                    <a:pt x="1745" y="2252"/>
                  </a:moveTo>
                  <a:cubicBezTo>
                    <a:pt x="1733" y="2184"/>
                    <a:pt x="1721" y="2113"/>
                    <a:pt x="1709" y="2041"/>
                  </a:cubicBezTo>
                  <a:cubicBezTo>
                    <a:pt x="1689" y="2037"/>
                    <a:pt x="1668" y="2033"/>
                    <a:pt x="1644" y="2029"/>
                  </a:cubicBezTo>
                  <a:cubicBezTo>
                    <a:pt x="1665" y="2067"/>
                    <a:pt x="1687" y="2101"/>
                    <a:pt x="1703" y="2138"/>
                  </a:cubicBezTo>
                  <a:cubicBezTo>
                    <a:pt x="1720" y="2175"/>
                    <a:pt x="1732" y="2215"/>
                    <a:pt x="1745" y="2252"/>
                  </a:cubicBezTo>
                  <a:close/>
                  <a:moveTo>
                    <a:pt x="1629" y="895"/>
                  </a:moveTo>
                  <a:cubicBezTo>
                    <a:pt x="1626" y="894"/>
                    <a:pt x="1624" y="893"/>
                    <a:pt x="1621" y="893"/>
                  </a:cubicBezTo>
                  <a:cubicBezTo>
                    <a:pt x="1614" y="893"/>
                    <a:pt x="1607" y="892"/>
                    <a:pt x="1599" y="893"/>
                  </a:cubicBezTo>
                  <a:cubicBezTo>
                    <a:pt x="1576" y="893"/>
                    <a:pt x="1571" y="902"/>
                    <a:pt x="1582" y="923"/>
                  </a:cubicBezTo>
                  <a:cubicBezTo>
                    <a:pt x="1585" y="927"/>
                    <a:pt x="1589" y="930"/>
                    <a:pt x="1594" y="936"/>
                  </a:cubicBezTo>
                  <a:cubicBezTo>
                    <a:pt x="1606" y="922"/>
                    <a:pt x="1617" y="909"/>
                    <a:pt x="1629" y="895"/>
                  </a:cubicBezTo>
                  <a:close/>
                  <a:moveTo>
                    <a:pt x="1842" y="1316"/>
                  </a:moveTo>
                  <a:cubicBezTo>
                    <a:pt x="1850" y="1360"/>
                    <a:pt x="1867" y="1400"/>
                    <a:pt x="1889" y="1439"/>
                  </a:cubicBezTo>
                  <a:cubicBezTo>
                    <a:pt x="1881" y="1395"/>
                    <a:pt x="1867" y="1353"/>
                    <a:pt x="1842" y="1316"/>
                  </a:cubicBezTo>
                  <a:close/>
                  <a:moveTo>
                    <a:pt x="1104" y="343"/>
                  </a:moveTo>
                  <a:cubicBezTo>
                    <a:pt x="1109" y="367"/>
                    <a:pt x="1123" y="373"/>
                    <a:pt x="1148" y="361"/>
                  </a:cubicBezTo>
                  <a:cubicBezTo>
                    <a:pt x="1147" y="339"/>
                    <a:pt x="1145" y="337"/>
                    <a:pt x="1132" y="328"/>
                  </a:cubicBezTo>
                  <a:cubicBezTo>
                    <a:pt x="1122" y="333"/>
                    <a:pt x="1114" y="337"/>
                    <a:pt x="1104" y="343"/>
                  </a:cubicBezTo>
                  <a:close/>
                  <a:moveTo>
                    <a:pt x="2160" y="948"/>
                  </a:moveTo>
                  <a:cubicBezTo>
                    <a:pt x="2192" y="957"/>
                    <a:pt x="2223" y="970"/>
                    <a:pt x="2259" y="977"/>
                  </a:cubicBezTo>
                  <a:cubicBezTo>
                    <a:pt x="2230" y="943"/>
                    <a:pt x="2197" y="940"/>
                    <a:pt x="2160" y="948"/>
                  </a:cubicBezTo>
                  <a:close/>
                  <a:moveTo>
                    <a:pt x="170" y="58"/>
                  </a:moveTo>
                  <a:cubicBezTo>
                    <a:pt x="199" y="56"/>
                    <a:pt x="228" y="58"/>
                    <a:pt x="254" y="42"/>
                  </a:cubicBezTo>
                  <a:cubicBezTo>
                    <a:pt x="225" y="42"/>
                    <a:pt x="197" y="46"/>
                    <a:pt x="170" y="58"/>
                  </a:cubicBezTo>
                  <a:close/>
                  <a:moveTo>
                    <a:pt x="1899" y="1276"/>
                  </a:moveTo>
                  <a:cubicBezTo>
                    <a:pt x="1896" y="1288"/>
                    <a:pt x="1902" y="1290"/>
                    <a:pt x="1910" y="1289"/>
                  </a:cubicBezTo>
                  <a:cubicBezTo>
                    <a:pt x="1911" y="1288"/>
                    <a:pt x="1913" y="1286"/>
                    <a:pt x="1915" y="1285"/>
                  </a:cubicBezTo>
                  <a:cubicBezTo>
                    <a:pt x="1912" y="1283"/>
                    <a:pt x="1911" y="1281"/>
                    <a:pt x="1909" y="1280"/>
                  </a:cubicBezTo>
                  <a:cubicBezTo>
                    <a:pt x="1907" y="1279"/>
                    <a:pt x="1904" y="1278"/>
                    <a:pt x="1899" y="1276"/>
                  </a:cubicBezTo>
                  <a:close/>
                  <a:moveTo>
                    <a:pt x="998" y="424"/>
                  </a:moveTo>
                  <a:cubicBezTo>
                    <a:pt x="998" y="406"/>
                    <a:pt x="998" y="406"/>
                    <a:pt x="986" y="396"/>
                  </a:cubicBezTo>
                  <a:cubicBezTo>
                    <a:pt x="991" y="407"/>
                    <a:pt x="994" y="415"/>
                    <a:pt x="998" y="424"/>
                  </a:cubicBezTo>
                  <a:close/>
                  <a:moveTo>
                    <a:pt x="957" y="383"/>
                  </a:moveTo>
                  <a:cubicBezTo>
                    <a:pt x="955" y="372"/>
                    <a:pt x="955" y="372"/>
                    <a:pt x="944" y="362"/>
                  </a:cubicBezTo>
                  <a:cubicBezTo>
                    <a:pt x="950" y="372"/>
                    <a:pt x="954" y="378"/>
                    <a:pt x="957" y="383"/>
                  </a:cubicBezTo>
                  <a:close/>
                  <a:moveTo>
                    <a:pt x="368" y="32"/>
                  </a:moveTo>
                  <a:cubicBezTo>
                    <a:pt x="368" y="32"/>
                    <a:pt x="368" y="31"/>
                    <a:pt x="368" y="31"/>
                  </a:cubicBezTo>
                  <a:cubicBezTo>
                    <a:pt x="361" y="31"/>
                    <a:pt x="354" y="31"/>
                    <a:pt x="348" y="31"/>
                  </a:cubicBezTo>
                  <a:cubicBezTo>
                    <a:pt x="348" y="31"/>
                    <a:pt x="348" y="32"/>
                    <a:pt x="348" y="32"/>
                  </a:cubicBezTo>
                  <a:cubicBezTo>
                    <a:pt x="355" y="32"/>
                    <a:pt x="362" y="32"/>
                    <a:pt x="368" y="32"/>
                  </a:cubicBezTo>
                  <a:close/>
                  <a:moveTo>
                    <a:pt x="409" y="36"/>
                  </a:moveTo>
                  <a:cubicBezTo>
                    <a:pt x="409" y="35"/>
                    <a:pt x="408" y="35"/>
                    <a:pt x="408" y="35"/>
                  </a:cubicBezTo>
                  <a:cubicBezTo>
                    <a:pt x="403" y="35"/>
                    <a:pt x="399" y="35"/>
                    <a:pt x="394" y="35"/>
                  </a:cubicBezTo>
                  <a:cubicBezTo>
                    <a:pt x="394" y="35"/>
                    <a:pt x="394" y="35"/>
                    <a:pt x="394" y="36"/>
                  </a:cubicBezTo>
                  <a:cubicBezTo>
                    <a:pt x="399" y="36"/>
                    <a:pt x="404" y="36"/>
                    <a:pt x="409" y="36"/>
                  </a:cubicBezTo>
                  <a:close/>
                </a:path>
              </a:pathLst>
            </a:custGeom>
            <a:solidFill>
              <a:srgbClr val="3B24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3" name="文本框 9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2635373" y="1886279"/>
            <a:ext cx="696697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0" b="1" dirty="0">
                <a:blipFill dpi="0" rotWithShape="1">
                  <a:blip r:embed="rId3"/>
                  <a:srcRect/>
                  <a:tile tx="0" ty="0" sx="100000" sy="100000" flip="none" algn="tl"/>
                </a:blipFill>
                <a:latin typeface="CommercialScript BT" panose="03030803040807090C04" pitchFamily="66" charset="0"/>
                <a:cs typeface="+mn-ea"/>
                <a:sym typeface="+mn-lt"/>
              </a:rPr>
              <a:t>Morimoto</a:t>
            </a:r>
          </a:p>
        </p:txBody>
      </p:sp>
      <p:sp>
        <p:nvSpPr>
          <p:cNvPr id="94" name="文本框 9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2943823" y="3982820"/>
            <a:ext cx="6231331" cy="369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pc="3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POWERPOINT TEMPLATE</a:t>
            </a:r>
          </a:p>
        </p:txBody>
      </p:sp>
      <p:sp>
        <p:nvSpPr>
          <p:cNvPr id="95" name="Rectangle: Rounded Corners 1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4114063" y="5147746"/>
            <a:ext cx="3963875" cy="5144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660400" dist="228600" dir="5400000" sx="92000" sy="92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sz="1600" b="1" dirty="0">
                <a:solidFill>
                  <a:schemeClr val="accent1"/>
                </a:solidFill>
                <a:cs typeface="+mn-ea"/>
                <a:sym typeface="+mn-lt"/>
              </a:rPr>
              <a:t>Presentation</a:t>
            </a:r>
            <a:endParaRPr lang="en-GB" sz="1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  <p:sp>
        <p:nvSpPr>
          <p:cNvPr id="48" name="Freeform: Shape 2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>
            <a:extLst>
              <a:ext uri="{FF2B5EF4-FFF2-40B4-BE49-F238E27FC236}">
                <a16:creationId xmlns:a16="http://schemas.microsoft.com/office/drawing/2014/main" id="{B964C237-4FEE-4B6A-8841-1CBFBD6C8944}"/>
              </a:ext>
            </a:extLst>
          </p:cNvPr>
          <p:cNvSpPr/>
          <p:nvPr/>
        </p:nvSpPr>
        <p:spPr>
          <a:xfrm rot="6088306">
            <a:off x="10494479" y="5195648"/>
            <a:ext cx="2491817" cy="2638395"/>
          </a:xfrm>
          <a:custGeom>
            <a:avLst/>
            <a:gdLst>
              <a:gd name="connsiteX0" fmla="*/ 789532 w 809625"/>
              <a:gd name="connsiteY0" fmla="*/ 631363 h 857250"/>
              <a:gd name="connsiteX1" fmla="*/ 777149 w 809625"/>
              <a:gd name="connsiteY1" fmla="*/ 807576 h 857250"/>
              <a:gd name="connsiteX2" fmla="*/ 608557 w 809625"/>
              <a:gd name="connsiteY2" fmla="*/ 859011 h 857250"/>
              <a:gd name="connsiteX3" fmla="*/ 411389 w 809625"/>
              <a:gd name="connsiteY3" fmla="*/ 750426 h 857250"/>
              <a:gd name="connsiteX4" fmla="*/ 198029 w 809625"/>
              <a:gd name="connsiteY4" fmla="*/ 785668 h 857250"/>
              <a:gd name="connsiteX5" fmla="*/ 4672 w 809625"/>
              <a:gd name="connsiteY5" fmla="*/ 558973 h 857250"/>
              <a:gd name="connsiteX6" fmla="*/ 257084 w 809625"/>
              <a:gd name="connsiteY6" fmla="*/ 47480 h 857250"/>
              <a:gd name="connsiteX7" fmla="*/ 543787 w 809625"/>
              <a:gd name="connsiteY7" fmla="*/ 237980 h 857250"/>
              <a:gd name="connsiteX8" fmla="*/ 789532 w 809625"/>
              <a:gd name="connsiteY8" fmla="*/ 631363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9625" h="857250">
                <a:moveTo>
                  <a:pt x="789532" y="631363"/>
                </a:moveTo>
                <a:cubicBezTo>
                  <a:pt x="820964" y="685655"/>
                  <a:pt x="816202" y="758998"/>
                  <a:pt x="777149" y="807576"/>
                </a:cubicBezTo>
                <a:cubicBezTo>
                  <a:pt x="738097" y="856153"/>
                  <a:pt x="667612" y="878061"/>
                  <a:pt x="608557" y="859011"/>
                </a:cubicBezTo>
                <a:cubicBezTo>
                  <a:pt x="536167" y="836151"/>
                  <a:pt x="485684" y="762808"/>
                  <a:pt x="411389" y="750426"/>
                </a:cubicBezTo>
                <a:cubicBezTo>
                  <a:pt x="339952" y="738995"/>
                  <a:pt x="270419" y="787573"/>
                  <a:pt x="198029" y="785668"/>
                </a:cubicBezTo>
                <a:cubicBezTo>
                  <a:pt x="90397" y="781858"/>
                  <a:pt x="19912" y="666605"/>
                  <a:pt x="4672" y="558973"/>
                </a:cubicBezTo>
                <a:cubicBezTo>
                  <a:pt x="-23903" y="358948"/>
                  <a:pt x="80872" y="146540"/>
                  <a:pt x="257084" y="47480"/>
                </a:cubicBezTo>
                <a:cubicBezTo>
                  <a:pt x="465682" y="-69677"/>
                  <a:pt x="597127" y="43670"/>
                  <a:pt x="543787" y="237980"/>
                </a:cubicBezTo>
                <a:cubicBezTo>
                  <a:pt x="469492" y="511348"/>
                  <a:pt x="670469" y="428480"/>
                  <a:pt x="789532" y="63136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3C6E728-9AF4-4AB5-B92A-10991CD827B3}"/>
              </a:ext>
            </a:extLst>
          </p:cNvPr>
          <p:cNvGrpSpPr/>
          <p:nvPr/>
        </p:nvGrpSpPr>
        <p:grpSpPr>
          <a:xfrm rot="14011878">
            <a:off x="-2993770" y="3384756"/>
            <a:ext cx="5976605" cy="5860112"/>
            <a:chOff x="8399754" y="-3251641"/>
            <a:chExt cx="5976605" cy="5860112"/>
          </a:xfrm>
        </p:grpSpPr>
        <p:sp>
          <p:nvSpPr>
            <p:cNvPr id="112" name="Freeform: Shape 2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>
              <a:extLst>
                <a:ext uri="{FF2B5EF4-FFF2-40B4-BE49-F238E27FC236}">
                  <a16:creationId xmlns:a16="http://schemas.microsoft.com/office/drawing/2014/main" id="{C545C6B5-9826-46B9-84E0-023EA2122736}"/>
                </a:ext>
              </a:extLst>
            </p:cNvPr>
            <p:cNvSpPr/>
            <p:nvPr/>
          </p:nvSpPr>
          <p:spPr>
            <a:xfrm>
              <a:off x="9372691" y="-1596001"/>
              <a:ext cx="4030733" cy="4204472"/>
            </a:xfrm>
            <a:custGeom>
              <a:avLst/>
              <a:gdLst>
                <a:gd name="connsiteX0" fmla="*/ 722644 w 1104900"/>
                <a:gd name="connsiteY0" fmla="*/ 151327 h 1152525"/>
                <a:gd name="connsiteX1" fmla="*/ 196864 w 1104900"/>
                <a:gd name="connsiteY1" fmla="*/ 24644 h 1152525"/>
                <a:gd name="connsiteX2" fmla="*/ 73992 w 1104900"/>
                <a:gd name="connsiteY2" fmla="*/ 639007 h 1152525"/>
                <a:gd name="connsiteX3" fmla="*/ 469279 w 1104900"/>
                <a:gd name="connsiteY3" fmla="*/ 855224 h 1152525"/>
                <a:gd name="connsiteX4" fmla="*/ 942672 w 1104900"/>
                <a:gd name="connsiteY4" fmla="*/ 1135259 h 1152525"/>
                <a:gd name="connsiteX5" fmla="*/ 1049352 w 1104900"/>
                <a:gd name="connsiteY5" fmla="*/ 709492 h 1152525"/>
                <a:gd name="connsiteX6" fmla="*/ 722644 w 1104900"/>
                <a:gd name="connsiteY6" fmla="*/ 151327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4900" h="1152525">
                  <a:moveTo>
                    <a:pt x="722644" y="151327"/>
                  </a:moveTo>
                  <a:cubicBezTo>
                    <a:pt x="591199" y="166567"/>
                    <a:pt x="494997" y="-76321"/>
                    <a:pt x="196864" y="24644"/>
                  </a:cubicBezTo>
                  <a:cubicBezTo>
                    <a:pt x="27319" y="82747"/>
                    <a:pt x="-79361" y="373259"/>
                    <a:pt x="73992" y="639007"/>
                  </a:cubicBezTo>
                  <a:cubicBezTo>
                    <a:pt x="193054" y="845699"/>
                    <a:pt x="390222" y="707587"/>
                    <a:pt x="469279" y="855224"/>
                  </a:cubicBezTo>
                  <a:cubicBezTo>
                    <a:pt x="604534" y="1106684"/>
                    <a:pt x="759792" y="1214317"/>
                    <a:pt x="942672" y="1135259"/>
                  </a:cubicBezTo>
                  <a:cubicBezTo>
                    <a:pt x="1140792" y="1049534"/>
                    <a:pt x="988392" y="872369"/>
                    <a:pt x="1049352" y="709492"/>
                  </a:cubicBezTo>
                  <a:cubicBezTo>
                    <a:pt x="1186512" y="343732"/>
                    <a:pt x="1072212" y="111322"/>
                    <a:pt x="722644" y="15132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14" name="Freeform: Shape 3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>
              <a:extLst>
                <a:ext uri="{FF2B5EF4-FFF2-40B4-BE49-F238E27FC236}">
                  <a16:creationId xmlns:a16="http://schemas.microsoft.com/office/drawing/2014/main" id="{454382F7-5264-4D3E-BC3C-DE43E615BFD4}"/>
                </a:ext>
              </a:extLst>
            </p:cNvPr>
            <p:cNvSpPr/>
            <p:nvPr/>
          </p:nvSpPr>
          <p:spPr>
            <a:xfrm>
              <a:off x="8399754" y="-3251641"/>
              <a:ext cx="5976605" cy="5177411"/>
            </a:xfrm>
            <a:custGeom>
              <a:avLst/>
              <a:gdLst>
                <a:gd name="connsiteX0" fmla="*/ 806977 w 1638300"/>
                <a:gd name="connsiteY0" fmla="*/ 100984 h 1419225"/>
                <a:gd name="connsiteX1" fmla="*/ 329775 w 1638300"/>
                <a:gd name="connsiteY1" fmla="*/ 8591 h 1419225"/>
                <a:gd name="connsiteX2" fmla="*/ 167850 w 1638300"/>
                <a:gd name="connsiteY2" fmla="*/ 733444 h 1419225"/>
                <a:gd name="connsiteX3" fmla="*/ 29737 w 1638300"/>
                <a:gd name="connsiteY3" fmla="*/ 955376 h 1419225"/>
                <a:gd name="connsiteX4" fmla="*/ 204045 w 1638300"/>
                <a:gd name="connsiteY4" fmla="*/ 1394479 h 1419225"/>
                <a:gd name="connsiteX5" fmla="*/ 463125 w 1638300"/>
                <a:gd name="connsiteY5" fmla="*/ 1370666 h 1419225"/>
                <a:gd name="connsiteX6" fmla="*/ 444075 w 1638300"/>
                <a:gd name="connsiteY6" fmla="*/ 1248746 h 1419225"/>
                <a:gd name="connsiteX7" fmla="*/ 855555 w 1638300"/>
                <a:gd name="connsiteY7" fmla="*/ 1112539 h 1419225"/>
                <a:gd name="connsiteX8" fmla="*/ 1583265 w 1638300"/>
                <a:gd name="connsiteY8" fmla="*/ 908704 h 1419225"/>
                <a:gd name="connsiteX9" fmla="*/ 806977 w 1638300"/>
                <a:gd name="connsiteY9" fmla="*/ 10098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38300" h="1419225">
                  <a:moveTo>
                    <a:pt x="806977" y="100984"/>
                  </a:moveTo>
                  <a:cubicBezTo>
                    <a:pt x="571710" y="178136"/>
                    <a:pt x="529800" y="-45701"/>
                    <a:pt x="329775" y="8591"/>
                  </a:cubicBezTo>
                  <a:cubicBezTo>
                    <a:pt x="210" y="97174"/>
                    <a:pt x="251670" y="532466"/>
                    <a:pt x="167850" y="733444"/>
                  </a:cubicBezTo>
                  <a:cubicBezTo>
                    <a:pt x="143085" y="793451"/>
                    <a:pt x="56407" y="895369"/>
                    <a:pt x="29737" y="955376"/>
                  </a:cubicBezTo>
                  <a:cubicBezTo>
                    <a:pt x="-14078" y="1054436"/>
                    <a:pt x="-44558" y="1291609"/>
                    <a:pt x="204045" y="1394479"/>
                  </a:cubicBezTo>
                  <a:cubicBezTo>
                    <a:pt x="335490" y="1448771"/>
                    <a:pt x="465982" y="1435436"/>
                    <a:pt x="463125" y="1370666"/>
                  </a:cubicBezTo>
                  <a:cubicBezTo>
                    <a:pt x="461220" y="1335424"/>
                    <a:pt x="400260" y="1303039"/>
                    <a:pt x="444075" y="1248746"/>
                  </a:cubicBezTo>
                  <a:cubicBezTo>
                    <a:pt x="525990" y="1145876"/>
                    <a:pt x="724110" y="1123016"/>
                    <a:pt x="855555" y="1112539"/>
                  </a:cubicBezTo>
                  <a:cubicBezTo>
                    <a:pt x="1019385" y="1099204"/>
                    <a:pt x="1436580" y="1208741"/>
                    <a:pt x="1583265" y="908704"/>
                  </a:cubicBezTo>
                  <a:cubicBezTo>
                    <a:pt x="1778527" y="508654"/>
                    <a:pt x="1497540" y="-127616"/>
                    <a:pt x="806977" y="100984"/>
                  </a:cubicBezTo>
                  <a:close/>
                </a:path>
              </a:pathLst>
            </a:custGeom>
            <a:solidFill>
              <a:schemeClr val="accent2">
                <a:alpha val="84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: Shape 1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grpSp>
        <p:nvGrpSpPr>
          <p:cNvPr id="3" name="Group 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092200" y="2891775"/>
            <a:ext cx="421088" cy="1074450"/>
            <a:chOff x="5020862" y="2921938"/>
            <a:chExt cx="421088" cy="1074450"/>
          </a:xfrm>
        </p:grpSpPr>
        <p:grpSp>
          <p:nvGrpSpPr>
            <p:cNvPr id="4" name="Group 3"/>
            <p:cNvGrpSpPr/>
            <p:nvPr/>
          </p:nvGrpSpPr>
          <p:grpSpPr>
            <a:xfrm>
              <a:off x="5020862" y="2921938"/>
              <a:ext cx="421088" cy="421089"/>
              <a:chOff x="1504335" y="4999703"/>
              <a:chExt cx="400844" cy="400844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504335" y="4999703"/>
                <a:ext cx="400844" cy="400844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9" name="Freeform 25"/>
              <p:cNvSpPr>
                <a:spLocks noChangeArrowheads="1"/>
              </p:cNvSpPr>
              <p:nvPr/>
            </p:nvSpPr>
            <p:spPr bwMode="auto">
              <a:xfrm>
                <a:off x="1651403" y="5131390"/>
                <a:ext cx="82147" cy="137470"/>
              </a:xfrm>
              <a:custGeom>
                <a:avLst/>
                <a:gdLst>
                  <a:gd name="T0" fmla="*/ 54056 w 177"/>
                  <a:gd name="T1" fmla="*/ 3985 h 294"/>
                  <a:gd name="T2" fmla="*/ 54056 w 177"/>
                  <a:gd name="T3" fmla="*/ 3985 h 294"/>
                  <a:gd name="T4" fmla="*/ 3516 w 177"/>
                  <a:gd name="T5" fmla="*/ 55347 h 294"/>
                  <a:gd name="T6" fmla="*/ 0 w 177"/>
                  <a:gd name="T7" fmla="*/ 62874 h 294"/>
                  <a:gd name="T8" fmla="*/ 3516 w 177"/>
                  <a:gd name="T9" fmla="*/ 74828 h 294"/>
                  <a:gd name="T10" fmla="*/ 54056 w 177"/>
                  <a:gd name="T11" fmla="*/ 125747 h 294"/>
                  <a:gd name="T12" fmla="*/ 73393 w 177"/>
                  <a:gd name="T13" fmla="*/ 125747 h 294"/>
                  <a:gd name="T14" fmla="*/ 73393 w 177"/>
                  <a:gd name="T15" fmla="*/ 106265 h 294"/>
                  <a:gd name="T16" fmla="*/ 30764 w 177"/>
                  <a:gd name="T17" fmla="*/ 62874 h 294"/>
                  <a:gd name="T18" fmla="*/ 73393 w 177"/>
                  <a:gd name="T19" fmla="*/ 19482 h 294"/>
                  <a:gd name="T20" fmla="*/ 73393 w 177"/>
                  <a:gd name="T21" fmla="*/ 3985 h 294"/>
                  <a:gd name="T22" fmla="*/ 54056 w 177"/>
                  <a:gd name="T23" fmla="*/ 3985 h 29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7" h="294">
                    <a:moveTo>
                      <a:pt x="123" y="9"/>
                    </a:moveTo>
                    <a:lnTo>
                      <a:pt x="123" y="9"/>
                    </a:lnTo>
                    <a:cubicBezTo>
                      <a:pt x="114" y="18"/>
                      <a:pt x="8" y="125"/>
                      <a:pt x="8" y="125"/>
                    </a:cubicBezTo>
                    <a:cubicBezTo>
                      <a:pt x="8" y="134"/>
                      <a:pt x="0" y="142"/>
                      <a:pt x="0" y="142"/>
                    </a:cubicBezTo>
                    <a:cubicBezTo>
                      <a:pt x="0" y="151"/>
                      <a:pt x="8" y="160"/>
                      <a:pt x="8" y="169"/>
                    </a:cubicBezTo>
                    <a:cubicBezTo>
                      <a:pt x="8" y="169"/>
                      <a:pt x="114" y="275"/>
                      <a:pt x="123" y="284"/>
                    </a:cubicBezTo>
                    <a:cubicBezTo>
                      <a:pt x="132" y="293"/>
                      <a:pt x="150" y="293"/>
                      <a:pt x="167" y="284"/>
                    </a:cubicBezTo>
                    <a:cubicBezTo>
                      <a:pt x="176" y="275"/>
                      <a:pt x="176" y="257"/>
                      <a:pt x="167" y="240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76" y="36"/>
                      <a:pt x="176" y="18"/>
                      <a:pt x="167" y="9"/>
                    </a:cubicBezTo>
                    <a:cubicBezTo>
                      <a:pt x="150" y="0"/>
                      <a:pt x="132" y="0"/>
                      <a:pt x="123" y="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1" tIns="17145" rIns="34291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5020862" y="3575299"/>
              <a:ext cx="421088" cy="421089"/>
              <a:chOff x="1971060" y="4999703"/>
              <a:chExt cx="400844" cy="400844"/>
            </a:xfrm>
          </p:grpSpPr>
          <p:sp>
            <p:nvSpPr>
              <p:cNvPr id="6" name="Oval 5"/>
              <p:cNvSpPr/>
              <p:nvPr/>
            </p:nvSpPr>
            <p:spPr>
              <a:xfrm flipH="1">
                <a:off x="1971060" y="4999703"/>
                <a:ext cx="400844" cy="400844"/>
              </a:xfrm>
              <a:prstGeom prst="ellipse">
                <a:avLst/>
              </a:prstGeom>
              <a:solidFill>
                <a:schemeClr val="bg1"/>
              </a:solidFill>
              <a:ln w="15875">
                <a:noFill/>
              </a:ln>
              <a:effectLst>
                <a:outerShdw blurRad="342900" dist="38100" dir="5400000" algn="t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7" name="Freeform 25"/>
              <p:cNvSpPr>
                <a:spLocks noChangeArrowheads="1"/>
              </p:cNvSpPr>
              <p:nvPr/>
            </p:nvSpPr>
            <p:spPr bwMode="auto">
              <a:xfrm flipH="1">
                <a:off x="2142689" y="5131390"/>
                <a:ext cx="82147" cy="137470"/>
              </a:xfrm>
              <a:custGeom>
                <a:avLst/>
                <a:gdLst>
                  <a:gd name="T0" fmla="*/ 54056 w 177"/>
                  <a:gd name="T1" fmla="*/ 3985 h 294"/>
                  <a:gd name="T2" fmla="*/ 54056 w 177"/>
                  <a:gd name="T3" fmla="*/ 3985 h 294"/>
                  <a:gd name="T4" fmla="*/ 3516 w 177"/>
                  <a:gd name="T5" fmla="*/ 55347 h 294"/>
                  <a:gd name="T6" fmla="*/ 0 w 177"/>
                  <a:gd name="T7" fmla="*/ 62874 h 294"/>
                  <a:gd name="T8" fmla="*/ 3516 w 177"/>
                  <a:gd name="T9" fmla="*/ 74828 h 294"/>
                  <a:gd name="T10" fmla="*/ 54056 w 177"/>
                  <a:gd name="T11" fmla="*/ 125747 h 294"/>
                  <a:gd name="T12" fmla="*/ 73393 w 177"/>
                  <a:gd name="T13" fmla="*/ 125747 h 294"/>
                  <a:gd name="T14" fmla="*/ 73393 w 177"/>
                  <a:gd name="T15" fmla="*/ 106265 h 294"/>
                  <a:gd name="T16" fmla="*/ 30764 w 177"/>
                  <a:gd name="T17" fmla="*/ 62874 h 294"/>
                  <a:gd name="T18" fmla="*/ 73393 w 177"/>
                  <a:gd name="T19" fmla="*/ 19482 h 294"/>
                  <a:gd name="T20" fmla="*/ 73393 w 177"/>
                  <a:gd name="T21" fmla="*/ 3985 h 294"/>
                  <a:gd name="T22" fmla="*/ 54056 w 177"/>
                  <a:gd name="T23" fmla="*/ 3985 h 29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7" h="294">
                    <a:moveTo>
                      <a:pt x="123" y="9"/>
                    </a:moveTo>
                    <a:lnTo>
                      <a:pt x="123" y="9"/>
                    </a:lnTo>
                    <a:cubicBezTo>
                      <a:pt x="114" y="18"/>
                      <a:pt x="8" y="125"/>
                      <a:pt x="8" y="125"/>
                    </a:cubicBezTo>
                    <a:cubicBezTo>
                      <a:pt x="8" y="134"/>
                      <a:pt x="0" y="142"/>
                      <a:pt x="0" y="142"/>
                    </a:cubicBezTo>
                    <a:cubicBezTo>
                      <a:pt x="0" y="151"/>
                      <a:pt x="8" y="160"/>
                      <a:pt x="8" y="169"/>
                    </a:cubicBezTo>
                    <a:cubicBezTo>
                      <a:pt x="8" y="169"/>
                      <a:pt x="114" y="275"/>
                      <a:pt x="123" y="284"/>
                    </a:cubicBezTo>
                    <a:cubicBezTo>
                      <a:pt x="132" y="293"/>
                      <a:pt x="150" y="293"/>
                      <a:pt x="167" y="284"/>
                    </a:cubicBezTo>
                    <a:cubicBezTo>
                      <a:pt x="176" y="275"/>
                      <a:pt x="176" y="257"/>
                      <a:pt x="167" y="240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76" y="36"/>
                      <a:pt x="176" y="18"/>
                      <a:pt x="167" y="9"/>
                    </a:cubicBezTo>
                    <a:cubicBezTo>
                      <a:pt x="150" y="0"/>
                      <a:pt x="132" y="0"/>
                      <a:pt x="123" y="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lIns="34291" tIns="17145" rIns="34291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9" name="TextBox 1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cs typeface="+mn-ea"/>
                <a:sym typeface="+mn-lt"/>
              </a:rPr>
              <a:t>10</a:t>
            </a:fld>
            <a:endParaRPr lang="id-ID" sz="4400" i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TextBox 1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731838" y="6336042"/>
            <a:ext cx="2514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+mn-ea"/>
                <a:sym typeface="+mn-lt"/>
              </a:rPr>
              <a:t>© 2020 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MORIMOTO </a:t>
            </a:r>
            <a:r>
              <a:rPr lang="en-US" sz="11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100" b="0" dirty="0">
                <a:solidFill>
                  <a:schemeClr val="bg1"/>
                </a:solidFill>
                <a:cs typeface="+mn-ea"/>
                <a:sym typeface="+mn-lt"/>
              </a:rPr>
              <a:t>Presentation</a:t>
            </a:r>
            <a:endParaRPr lang="en-GB" sz="1100" b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1" name="Group 2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9610762" y="6336040"/>
            <a:ext cx="1826059" cy="261610"/>
            <a:chOff x="9610761" y="6336040"/>
            <a:chExt cx="1826059" cy="261610"/>
          </a:xfrm>
        </p:grpSpPr>
        <p:sp>
          <p:nvSpPr>
            <p:cNvPr id="22" name="TextBox 21"/>
            <p:cNvSpPr txBox="1"/>
            <p:nvPr/>
          </p:nvSpPr>
          <p:spPr>
            <a:xfrm>
              <a:off x="9610761" y="6336040"/>
              <a:ext cx="8851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cs typeface="+mn-ea"/>
                  <a:sym typeface="+mn-lt"/>
                </a:rPr>
                <a:t>Find us on</a:t>
              </a:r>
              <a:endParaRPr lang="en-GB" sz="11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0556608" y="6396171"/>
              <a:ext cx="880212" cy="141333"/>
              <a:chOff x="3707677" y="6319154"/>
              <a:chExt cx="1077507" cy="173012"/>
            </a:xfrm>
          </p:grpSpPr>
          <p:sp>
            <p:nvSpPr>
              <p:cNvPr id="24" name="Freeform: Shape 23"/>
              <p:cNvSpPr/>
              <p:nvPr/>
            </p:nvSpPr>
            <p:spPr>
              <a:xfrm>
                <a:off x="3707677" y="6319154"/>
                <a:ext cx="173012" cy="173012"/>
              </a:xfrm>
              <a:custGeom>
                <a:avLst/>
                <a:gdLst>
                  <a:gd name="connsiteX0" fmla="*/ 6505575 w 6505575"/>
                  <a:gd name="connsiteY0" fmla="*/ 3252788 h 6505575"/>
                  <a:gd name="connsiteX1" fmla="*/ 3252788 w 6505575"/>
                  <a:gd name="connsiteY1" fmla="*/ 0 h 6505575"/>
                  <a:gd name="connsiteX2" fmla="*/ 0 w 6505575"/>
                  <a:gd name="connsiteY2" fmla="*/ 3252788 h 6505575"/>
                  <a:gd name="connsiteX3" fmla="*/ 3252788 w 6505575"/>
                  <a:gd name="connsiteY3" fmla="*/ 6505575 h 6505575"/>
                  <a:gd name="connsiteX4" fmla="*/ 3309966 w 6505575"/>
                  <a:gd name="connsiteY4" fmla="*/ 6504831 h 6505575"/>
                  <a:gd name="connsiteX5" fmla="*/ 3309966 w 6505575"/>
                  <a:gd name="connsiteY5" fmla="*/ 3972673 h 6505575"/>
                  <a:gd name="connsiteX6" fmla="*/ 2611124 w 6505575"/>
                  <a:gd name="connsiteY6" fmla="*/ 3972673 h 6505575"/>
                  <a:gd name="connsiteX7" fmla="*/ 2611124 w 6505575"/>
                  <a:gd name="connsiteY7" fmla="*/ 3158236 h 6505575"/>
                  <a:gd name="connsiteX8" fmla="*/ 3309966 w 6505575"/>
                  <a:gd name="connsiteY8" fmla="*/ 3158236 h 6505575"/>
                  <a:gd name="connsiteX9" fmla="*/ 3309966 w 6505575"/>
                  <a:gd name="connsiteY9" fmla="*/ 2558910 h 6505575"/>
                  <a:gd name="connsiteX10" fmla="*/ 4354306 w 6505575"/>
                  <a:gd name="connsiteY10" fmla="*/ 1485534 h 6505575"/>
                  <a:gd name="connsiteX11" fmla="*/ 4980831 w 6505575"/>
                  <a:gd name="connsiteY11" fmla="*/ 1517547 h 6505575"/>
                  <a:gd name="connsiteX12" fmla="*/ 4980831 w 6505575"/>
                  <a:gd name="connsiteY12" fmla="*/ 2243985 h 6505575"/>
                  <a:gd name="connsiteX13" fmla="*/ 4553287 w 6505575"/>
                  <a:gd name="connsiteY13" fmla="*/ 2243985 h 6505575"/>
                  <a:gd name="connsiteX14" fmla="*/ 4150659 w 6505575"/>
                  <a:gd name="connsiteY14" fmla="*/ 2639515 h 6505575"/>
                  <a:gd name="connsiteX15" fmla="*/ 4150659 w 6505575"/>
                  <a:gd name="connsiteY15" fmla="*/ 3158236 h 6505575"/>
                  <a:gd name="connsiteX16" fmla="*/ 4957206 w 6505575"/>
                  <a:gd name="connsiteY16" fmla="*/ 3158236 h 6505575"/>
                  <a:gd name="connsiteX17" fmla="*/ 4852082 w 6505575"/>
                  <a:gd name="connsiteY17" fmla="*/ 3972673 h 6505575"/>
                  <a:gd name="connsiteX18" fmla="*/ 4150659 w 6505575"/>
                  <a:gd name="connsiteY18" fmla="*/ 3972673 h 6505575"/>
                  <a:gd name="connsiteX19" fmla="*/ 4150659 w 6505575"/>
                  <a:gd name="connsiteY19" fmla="*/ 6379903 h 6505575"/>
                  <a:gd name="connsiteX20" fmla="*/ 6505575 w 6505575"/>
                  <a:gd name="connsiteY20" fmla="*/ 3252788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505575" h="6505575">
                    <a:moveTo>
                      <a:pt x="6505575" y="3252788"/>
                    </a:moveTo>
                    <a:cubicBezTo>
                      <a:pt x="6505575" y="1456597"/>
                      <a:pt x="5048978" y="0"/>
                      <a:pt x="3252788" y="0"/>
                    </a:cubicBezTo>
                    <a:cubicBezTo>
                      <a:pt x="1456597" y="0"/>
                      <a:pt x="0" y="1456597"/>
                      <a:pt x="0" y="3252788"/>
                    </a:cubicBezTo>
                    <a:cubicBezTo>
                      <a:pt x="0" y="5048978"/>
                      <a:pt x="1456597" y="6505575"/>
                      <a:pt x="3252788" y="6505575"/>
                    </a:cubicBezTo>
                    <a:cubicBezTo>
                      <a:pt x="3271897" y="6505575"/>
                      <a:pt x="3290906" y="6505178"/>
                      <a:pt x="3309966" y="6504831"/>
                    </a:cubicBezTo>
                    <a:lnTo>
                      <a:pt x="3309966" y="3972673"/>
                    </a:lnTo>
                    <a:lnTo>
                      <a:pt x="2611124" y="3972673"/>
                    </a:lnTo>
                    <a:lnTo>
                      <a:pt x="2611124" y="3158236"/>
                    </a:lnTo>
                    <a:lnTo>
                      <a:pt x="3309966" y="3158236"/>
                    </a:lnTo>
                    <a:lnTo>
                      <a:pt x="3309966" y="2558910"/>
                    </a:lnTo>
                    <a:cubicBezTo>
                      <a:pt x="3309966" y="1863841"/>
                      <a:pt x="3734283" y="1485534"/>
                      <a:pt x="4354306" y="1485534"/>
                    </a:cubicBezTo>
                    <a:cubicBezTo>
                      <a:pt x="4651214" y="1485534"/>
                      <a:pt x="4906430" y="1507670"/>
                      <a:pt x="4980831" y="1517547"/>
                    </a:cubicBezTo>
                    <a:lnTo>
                      <a:pt x="4980831" y="2243985"/>
                    </a:lnTo>
                    <a:lnTo>
                      <a:pt x="4553287" y="2243985"/>
                    </a:lnTo>
                    <a:cubicBezTo>
                      <a:pt x="4215977" y="2243985"/>
                      <a:pt x="4150659" y="2404301"/>
                      <a:pt x="4150659" y="2639515"/>
                    </a:cubicBezTo>
                    <a:lnTo>
                      <a:pt x="4150659" y="3158236"/>
                    </a:lnTo>
                    <a:lnTo>
                      <a:pt x="4957206" y="3158236"/>
                    </a:lnTo>
                    <a:lnTo>
                      <a:pt x="4852082" y="3972673"/>
                    </a:lnTo>
                    <a:lnTo>
                      <a:pt x="4150659" y="3972673"/>
                    </a:lnTo>
                    <a:lnTo>
                      <a:pt x="4150659" y="6379903"/>
                    </a:lnTo>
                    <a:cubicBezTo>
                      <a:pt x="5510273" y="5990130"/>
                      <a:pt x="6505575" y="4737527"/>
                      <a:pt x="6505575" y="3252788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GB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Graphic 39"/>
              <p:cNvSpPr/>
              <p:nvPr/>
            </p:nvSpPr>
            <p:spPr>
              <a:xfrm>
                <a:off x="4310675" y="6319154"/>
                <a:ext cx="173012" cy="173012"/>
              </a:xfrm>
              <a:custGeom>
                <a:avLst/>
                <a:gdLst>
                  <a:gd name="connsiteX0" fmla="*/ 3252788 w 6505575"/>
                  <a:gd name="connsiteY0" fmla="*/ 0 h 6505575"/>
                  <a:gd name="connsiteX1" fmla="*/ 0 w 6505575"/>
                  <a:gd name="connsiteY1" fmla="*/ 3252788 h 6505575"/>
                  <a:gd name="connsiteX2" fmla="*/ 3252788 w 6505575"/>
                  <a:gd name="connsiteY2" fmla="*/ 6505575 h 6505575"/>
                  <a:gd name="connsiteX3" fmla="*/ 6505575 w 6505575"/>
                  <a:gd name="connsiteY3" fmla="*/ 3252788 h 6505575"/>
                  <a:gd name="connsiteX4" fmla="*/ 3252788 w 6505575"/>
                  <a:gd name="connsiteY4" fmla="*/ 0 h 6505575"/>
                  <a:gd name="connsiteX5" fmla="*/ 4737974 w 6505575"/>
                  <a:gd name="connsiteY5" fmla="*/ 2536178 h 6505575"/>
                  <a:gd name="connsiteX6" fmla="*/ 4740108 w 6505575"/>
                  <a:gd name="connsiteY6" fmla="*/ 2632665 h 6505575"/>
                  <a:gd name="connsiteX7" fmla="*/ 2615840 w 6505575"/>
                  <a:gd name="connsiteY7" fmla="*/ 4756934 h 6505575"/>
                  <a:gd name="connsiteX8" fmla="*/ 2615889 w 6505575"/>
                  <a:gd name="connsiteY8" fmla="*/ 4756934 h 6505575"/>
                  <a:gd name="connsiteX9" fmla="*/ 2615840 w 6505575"/>
                  <a:gd name="connsiteY9" fmla="*/ 4756934 h 6505575"/>
                  <a:gd name="connsiteX10" fmla="*/ 1471438 w 6505575"/>
                  <a:gd name="connsiteY10" fmla="*/ 4421560 h 6505575"/>
                  <a:gd name="connsiteX11" fmla="*/ 1649523 w 6505575"/>
                  <a:gd name="connsiteY11" fmla="*/ 4431884 h 6505575"/>
                  <a:gd name="connsiteX12" fmla="*/ 2576828 w 6505575"/>
                  <a:gd name="connsiteY12" fmla="*/ 4112293 h 6505575"/>
                  <a:gd name="connsiteX13" fmla="*/ 1879327 w 6505575"/>
                  <a:gd name="connsiteY13" fmla="*/ 3593721 h 6505575"/>
                  <a:gd name="connsiteX14" fmla="*/ 2019641 w 6505575"/>
                  <a:gd name="connsiteY14" fmla="*/ 3607221 h 6505575"/>
                  <a:gd name="connsiteX15" fmla="*/ 2216537 w 6505575"/>
                  <a:gd name="connsiteY15" fmla="*/ 3580915 h 6505575"/>
                  <a:gd name="connsiteX16" fmla="*/ 1617559 w 6505575"/>
                  <a:gd name="connsiteY16" fmla="*/ 2849068 h 6505575"/>
                  <a:gd name="connsiteX17" fmla="*/ 1617658 w 6505575"/>
                  <a:gd name="connsiteY17" fmla="*/ 2839538 h 6505575"/>
                  <a:gd name="connsiteX18" fmla="*/ 1955812 w 6505575"/>
                  <a:gd name="connsiteY18" fmla="*/ 2932899 h 6505575"/>
                  <a:gd name="connsiteX19" fmla="*/ 1623565 w 6505575"/>
                  <a:gd name="connsiteY19" fmla="*/ 2311437 h 6505575"/>
                  <a:gd name="connsiteX20" fmla="*/ 1724668 w 6505575"/>
                  <a:gd name="connsiteY20" fmla="*/ 1936157 h 6505575"/>
                  <a:gd name="connsiteX21" fmla="*/ 3263608 w 6505575"/>
                  <a:gd name="connsiteY21" fmla="*/ 2716248 h 6505575"/>
                  <a:gd name="connsiteX22" fmla="*/ 3244201 w 6505575"/>
                  <a:gd name="connsiteY22" fmla="*/ 2546005 h 6505575"/>
                  <a:gd name="connsiteX23" fmla="*/ 3990889 w 6505575"/>
                  <a:gd name="connsiteY23" fmla="*/ 1799466 h 6505575"/>
                  <a:gd name="connsiteX24" fmla="*/ 4535866 w 6505575"/>
                  <a:gd name="connsiteY24" fmla="*/ 2035375 h 6505575"/>
                  <a:gd name="connsiteX25" fmla="*/ 5009966 w 6505575"/>
                  <a:gd name="connsiteY25" fmla="*/ 1854162 h 6505575"/>
                  <a:gd name="connsiteX26" fmla="*/ 4681640 w 6505575"/>
                  <a:gd name="connsiteY26" fmla="*/ 2267114 h 6505575"/>
                  <a:gd name="connsiteX27" fmla="*/ 5110375 w 6505575"/>
                  <a:gd name="connsiteY27" fmla="*/ 2149532 h 6505575"/>
                  <a:gd name="connsiteX28" fmla="*/ 4737974 w 6505575"/>
                  <a:gd name="connsiteY28" fmla="*/ 2536178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505575" h="6505575">
                    <a:moveTo>
                      <a:pt x="3252788" y="0"/>
                    </a:moveTo>
                    <a:cubicBezTo>
                      <a:pt x="1456597" y="0"/>
                      <a:pt x="0" y="1456597"/>
                      <a:pt x="0" y="3252788"/>
                    </a:cubicBezTo>
                    <a:cubicBezTo>
                      <a:pt x="0" y="5048978"/>
                      <a:pt x="1456597" y="6505575"/>
                      <a:pt x="3252788" y="6505575"/>
                    </a:cubicBezTo>
                    <a:cubicBezTo>
                      <a:pt x="5048978" y="6505575"/>
                      <a:pt x="6505575" y="5048978"/>
                      <a:pt x="6505575" y="3252788"/>
                    </a:cubicBezTo>
                    <a:cubicBezTo>
                      <a:pt x="6505575" y="1456597"/>
                      <a:pt x="5048978" y="0"/>
                      <a:pt x="3252788" y="0"/>
                    </a:cubicBezTo>
                    <a:close/>
                    <a:moveTo>
                      <a:pt x="4737974" y="2536178"/>
                    </a:moveTo>
                    <a:cubicBezTo>
                      <a:pt x="4739413" y="2568191"/>
                      <a:pt x="4740108" y="2600354"/>
                      <a:pt x="4740108" y="2632665"/>
                    </a:cubicBezTo>
                    <a:cubicBezTo>
                      <a:pt x="4740108" y="3619232"/>
                      <a:pt x="3989152" y="4756884"/>
                      <a:pt x="2615840" y="4756934"/>
                    </a:cubicBezTo>
                    <a:lnTo>
                      <a:pt x="2615889" y="4756934"/>
                    </a:lnTo>
                    <a:lnTo>
                      <a:pt x="2615840" y="4756934"/>
                    </a:lnTo>
                    <a:cubicBezTo>
                      <a:pt x="2194202" y="4756934"/>
                      <a:pt x="1801849" y="4633346"/>
                      <a:pt x="1471438" y="4421560"/>
                    </a:cubicBezTo>
                    <a:cubicBezTo>
                      <a:pt x="1529856" y="4428459"/>
                      <a:pt x="1589318" y="4431884"/>
                      <a:pt x="1649523" y="4431884"/>
                    </a:cubicBezTo>
                    <a:cubicBezTo>
                      <a:pt x="1999341" y="4431884"/>
                      <a:pt x="2321264" y="4312564"/>
                      <a:pt x="2576828" y="4112293"/>
                    </a:cubicBezTo>
                    <a:cubicBezTo>
                      <a:pt x="2249990" y="4106237"/>
                      <a:pt x="1974425" y="3890381"/>
                      <a:pt x="1879327" y="3593721"/>
                    </a:cubicBezTo>
                    <a:cubicBezTo>
                      <a:pt x="1924841" y="3602456"/>
                      <a:pt x="1971645" y="3607221"/>
                      <a:pt x="2019641" y="3607221"/>
                    </a:cubicBezTo>
                    <a:cubicBezTo>
                      <a:pt x="2087788" y="3607221"/>
                      <a:pt x="2153800" y="3598039"/>
                      <a:pt x="2216537" y="3580915"/>
                    </a:cubicBezTo>
                    <a:cubicBezTo>
                      <a:pt x="1874909" y="3512520"/>
                      <a:pt x="1617559" y="3210599"/>
                      <a:pt x="1617559" y="2849068"/>
                    </a:cubicBezTo>
                    <a:cubicBezTo>
                      <a:pt x="1617559" y="2845693"/>
                      <a:pt x="1617559" y="2842665"/>
                      <a:pt x="1617658" y="2839538"/>
                    </a:cubicBezTo>
                    <a:cubicBezTo>
                      <a:pt x="1718266" y="2895475"/>
                      <a:pt x="1833316" y="2929127"/>
                      <a:pt x="1955812" y="2932899"/>
                    </a:cubicBezTo>
                    <a:cubicBezTo>
                      <a:pt x="1755342" y="2799137"/>
                      <a:pt x="1623565" y="2570475"/>
                      <a:pt x="1623565" y="2311437"/>
                    </a:cubicBezTo>
                    <a:cubicBezTo>
                      <a:pt x="1623565" y="2174647"/>
                      <a:pt x="1660542" y="2046493"/>
                      <a:pt x="1724668" y="1936157"/>
                    </a:cubicBezTo>
                    <a:cubicBezTo>
                      <a:pt x="2092850" y="2387922"/>
                      <a:pt x="2643089" y="2685029"/>
                      <a:pt x="3263608" y="2716248"/>
                    </a:cubicBezTo>
                    <a:cubicBezTo>
                      <a:pt x="3250802" y="2661552"/>
                      <a:pt x="3244201" y="2604573"/>
                      <a:pt x="3244201" y="2546005"/>
                    </a:cubicBezTo>
                    <a:cubicBezTo>
                      <a:pt x="3244201" y="2133848"/>
                      <a:pt x="3578583" y="1799466"/>
                      <a:pt x="3990889" y="1799466"/>
                    </a:cubicBezTo>
                    <a:cubicBezTo>
                      <a:pt x="4205654" y="1799466"/>
                      <a:pt x="4399622" y="1890246"/>
                      <a:pt x="4535866" y="2035375"/>
                    </a:cubicBezTo>
                    <a:cubicBezTo>
                      <a:pt x="4705960" y="2001822"/>
                      <a:pt x="4865681" y="1939681"/>
                      <a:pt x="5009966" y="1854162"/>
                    </a:cubicBezTo>
                    <a:cubicBezTo>
                      <a:pt x="4954128" y="2028426"/>
                      <a:pt x="4835802" y="2174647"/>
                      <a:pt x="4681640" y="2267114"/>
                    </a:cubicBezTo>
                    <a:cubicBezTo>
                      <a:pt x="4832675" y="2249047"/>
                      <a:pt x="4976612" y="2208993"/>
                      <a:pt x="5110375" y="2149532"/>
                    </a:cubicBezTo>
                    <a:cubicBezTo>
                      <a:pt x="5010462" y="2299277"/>
                      <a:pt x="4883748" y="2430806"/>
                      <a:pt x="4737974" y="2536178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GB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Freeform: Shape 25"/>
              <p:cNvSpPr/>
              <p:nvPr/>
            </p:nvSpPr>
            <p:spPr>
              <a:xfrm>
                <a:off x="4612172" y="6319154"/>
                <a:ext cx="173012" cy="173012"/>
              </a:xfrm>
              <a:custGeom>
                <a:avLst/>
                <a:gdLst>
                  <a:gd name="connsiteX0" fmla="*/ 2847628 w 6505575"/>
                  <a:gd name="connsiteY0" fmla="*/ 2643386 h 6505575"/>
                  <a:gd name="connsiteX1" fmla="*/ 3905718 w 6505575"/>
                  <a:gd name="connsiteY1" fmla="*/ 3252787 h 6505575"/>
                  <a:gd name="connsiteX2" fmla="*/ 2847628 w 6505575"/>
                  <a:gd name="connsiteY2" fmla="*/ 3862189 h 6505575"/>
                  <a:gd name="connsiteX3" fmla="*/ 3252788 w 6505575"/>
                  <a:gd name="connsiteY3" fmla="*/ 1829693 h 6505575"/>
                  <a:gd name="connsiteX4" fmla="*/ 1662279 w 6505575"/>
                  <a:gd name="connsiteY4" fmla="*/ 1913425 h 6505575"/>
                  <a:gd name="connsiteX5" fmla="*/ 1303974 w 6505575"/>
                  <a:gd name="connsiteY5" fmla="*/ 2275055 h 6505575"/>
                  <a:gd name="connsiteX6" fmla="*/ 1220242 w 6505575"/>
                  <a:gd name="connsiteY6" fmla="*/ 3252788 h 6505575"/>
                  <a:gd name="connsiteX7" fmla="*/ 1303974 w 6505575"/>
                  <a:gd name="connsiteY7" fmla="*/ 4230520 h 6505575"/>
                  <a:gd name="connsiteX8" fmla="*/ 1662279 w 6505575"/>
                  <a:gd name="connsiteY8" fmla="*/ 4588825 h 6505575"/>
                  <a:gd name="connsiteX9" fmla="*/ 3252788 w 6505575"/>
                  <a:gd name="connsiteY9" fmla="*/ 4675882 h 6505575"/>
                  <a:gd name="connsiteX10" fmla="*/ 4843296 w 6505575"/>
                  <a:gd name="connsiteY10" fmla="*/ 4592150 h 6505575"/>
                  <a:gd name="connsiteX11" fmla="*/ 5201601 w 6505575"/>
                  <a:gd name="connsiteY11" fmla="*/ 4233895 h 6505575"/>
                  <a:gd name="connsiteX12" fmla="*/ 5285284 w 6505575"/>
                  <a:gd name="connsiteY12" fmla="*/ 3256113 h 6505575"/>
                  <a:gd name="connsiteX13" fmla="*/ 5201601 w 6505575"/>
                  <a:gd name="connsiteY13" fmla="*/ 2275055 h 6505575"/>
                  <a:gd name="connsiteX14" fmla="*/ 4843296 w 6505575"/>
                  <a:gd name="connsiteY14" fmla="*/ 1916750 h 6505575"/>
                  <a:gd name="connsiteX15" fmla="*/ 3252788 w 6505575"/>
                  <a:gd name="connsiteY15" fmla="*/ 1829693 h 6505575"/>
                  <a:gd name="connsiteX16" fmla="*/ 3252788 w 6505575"/>
                  <a:gd name="connsiteY16" fmla="*/ 0 h 6505575"/>
                  <a:gd name="connsiteX17" fmla="*/ 6505575 w 6505575"/>
                  <a:gd name="connsiteY17" fmla="*/ 3252788 h 6505575"/>
                  <a:gd name="connsiteX18" fmla="*/ 3252788 w 6505575"/>
                  <a:gd name="connsiteY18" fmla="*/ 6505575 h 6505575"/>
                  <a:gd name="connsiteX19" fmla="*/ 0 w 6505575"/>
                  <a:gd name="connsiteY19" fmla="*/ 3252788 h 6505575"/>
                  <a:gd name="connsiteX20" fmla="*/ 3252788 w 6505575"/>
                  <a:gd name="connsiteY20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505575" h="6505575">
                    <a:moveTo>
                      <a:pt x="2847628" y="2643386"/>
                    </a:moveTo>
                    <a:lnTo>
                      <a:pt x="3905718" y="3252787"/>
                    </a:lnTo>
                    <a:lnTo>
                      <a:pt x="2847628" y="3862189"/>
                    </a:lnTo>
                    <a:close/>
                    <a:moveTo>
                      <a:pt x="3252788" y="1829693"/>
                    </a:moveTo>
                    <a:cubicBezTo>
                      <a:pt x="3252788" y="1829693"/>
                      <a:pt x="1980381" y="1829693"/>
                      <a:pt x="1662279" y="1913425"/>
                    </a:cubicBezTo>
                    <a:cubicBezTo>
                      <a:pt x="1491490" y="1960279"/>
                      <a:pt x="1350828" y="2100941"/>
                      <a:pt x="1303974" y="2275055"/>
                    </a:cubicBezTo>
                    <a:cubicBezTo>
                      <a:pt x="1220242" y="2593157"/>
                      <a:pt x="1220242" y="3252788"/>
                      <a:pt x="1220242" y="3252788"/>
                    </a:cubicBezTo>
                    <a:cubicBezTo>
                      <a:pt x="1220242" y="3252788"/>
                      <a:pt x="1220242" y="3915793"/>
                      <a:pt x="1303974" y="4230520"/>
                    </a:cubicBezTo>
                    <a:cubicBezTo>
                      <a:pt x="1350878" y="4404635"/>
                      <a:pt x="1488164" y="4541971"/>
                      <a:pt x="1662279" y="4588825"/>
                    </a:cubicBezTo>
                    <a:cubicBezTo>
                      <a:pt x="1983706" y="4675882"/>
                      <a:pt x="3252788" y="4675882"/>
                      <a:pt x="3252788" y="4675882"/>
                    </a:cubicBezTo>
                    <a:cubicBezTo>
                      <a:pt x="3252788" y="4675882"/>
                      <a:pt x="4525195" y="4675882"/>
                      <a:pt x="4843296" y="4592150"/>
                    </a:cubicBezTo>
                    <a:cubicBezTo>
                      <a:pt x="5017411" y="4545296"/>
                      <a:pt x="5154698" y="4408010"/>
                      <a:pt x="5201601" y="4233895"/>
                    </a:cubicBezTo>
                    <a:cubicBezTo>
                      <a:pt x="5285284" y="3915793"/>
                      <a:pt x="5285284" y="3256113"/>
                      <a:pt x="5285284" y="3256113"/>
                    </a:cubicBezTo>
                    <a:cubicBezTo>
                      <a:pt x="5285284" y="3256113"/>
                      <a:pt x="5288659" y="2593157"/>
                      <a:pt x="5201601" y="2275055"/>
                    </a:cubicBezTo>
                    <a:cubicBezTo>
                      <a:pt x="5154698" y="2100941"/>
                      <a:pt x="5017411" y="1963604"/>
                      <a:pt x="4843296" y="1916750"/>
                    </a:cubicBezTo>
                    <a:cubicBezTo>
                      <a:pt x="4525195" y="1829693"/>
                      <a:pt x="3252788" y="1829693"/>
                      <a:pt x="3252788" y="1829693"/>
                    </a:cubicBezTo>
                    <a:close/>
                    <a:moveTo>
                      <a:pt x="3252788" y="0"/>
                    </a:moveTo>
                    <a:cubicBezTo>
                      <a:pt x="5048978" y="0"/>
                      <a:pt x="6505575" y="1456597"/>
                      <a:pt x="6505575" y="3252788"/>
                    </a:cubicBezTo>
                    <a:cubicBezTo>
                      <a:pt x="6505575" y="5048978"/>
                      <a:pt x="5048978" y="6505575"/>
                      <a:pt x="3252788" y="6505575"/>
                    </a:cubicBezTo>
                    <a:cubicBezTo>
                      <a:pt x="1456597" y="6505575"/>
                      <a:pt x="0" y="5048978"/>
                      <a:pt x="0" y="3252788"/>
                    </a:cubicBezTo>
                    <a:cubicBezTo>
                      <a:pt x="0" y="1456597"/>
                      <a:pt x="1456597" y="0"/>
                      <a:pt x="32527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GB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Freeform: Shape 26"/>
              <p:cNvSpPr/>
              <p:nvPr/>
            </p:nvSpPr>
            <p:spPr>
              <a:xfrm>
                <a:off x="4009175" y="6319154"/>
                <a:ext cx="173012" cy="173012"/>
              </a:xfrm>
              <a:custGeom>
                <a:avLst/>
                <a:gdLst>
                  <a:gd name="connsiteX0" fmla="*/ 3252789 w 6505575"/>
                  <a:gd name="connsiteY0" fmla="*/ 2630184 h 6505575"/>
                  <a:gd name="connsiteX1" fmla="*/ 3875393 w 6505575"/>
                  <a:gd name="connsiteY1" fmla="*/ 3252789 h 6505575"/>
                  <a:gd name="connsiteX2" fmla="*/ 3252789 w 6505575"/>
                  <a:gd name="connsiteY2" fmla="*/ 3875393 h 6505575"/>
                  <a:gd name="connsiteX3" fmla="*/ 2630184 w 6505575"/>
                  <a:gd name="connsiteY3" fmla="*/ 3252789 h 6505575"/>
                  <a:gd name="connsiteX4" fmla="*/ 3252789 w 6505575"/>
                  <a:gd name="connsiteY4" fmla="*/ 2630184 h 6505575"/>
                  <a:gd name="connsiteX5" fmla="*/ 3252788 w 6505575"/>
                  <a:gd name="connsiteY5" fmla="*/ 2293668 h 6505575"/>
                  <a:gd name="connsiteX6" fmla="*/ 2293619 w 6505575"/>
                  <a:gd name="connsiteY6" fmla="*/ 3252787 h 6505575"/>
                  <a:gd name="connsiteX7" fmla="*/ 3252788 w 6505575"/>
                  <a:gd name="connsiteY7" fmla="*/ 4211907 h 6505575"/>
                  <a:gd name="connsiteX8" fmla="*/ 4211908 w 6505575"/>
                  <a:gd name="connsiteY8" fmla="*/ 3252787 h 6505575"/>
                  <a:gd name="connsiteX9" fmla="*/ 3252788 w 6505575"/>
                  <a:gd name="connsiteY9" fmla="*/ 2293668 h 6505575"/>
                  <a:gd name="connsiteX10" fmla="*/ 4249828 w 6505575"/>
                  <a:gd name="connsiteY10" fmla="*/ 2031602 h 6505575"/>
                  <a:gd name="connsiteX11" fmla="*/ 4025682 w 6505575"/>
                  <a:gd name="connsiteY11" fmla="*/ 2255747 h 6505575"/>
                  <a:gd name="connsiteX12" fmla="*/ 4249828 w 6505575"/>
                  <a:gd name="connsiteY12" fmla="*/ 2479893 h 6505575"/>
                  <a:gd name="connsiteX13" fmla="*/ 4473973 w 6505575"/>
                  <a:gd name="connsiteY13" fmla="*/ 2255747 h 6505575"/>
                  <a:gd name="connsiteX14" fmla="*/ 4249828 w 6505575"/>
                  <a:gd name="connsiteY14" fmla="*/ 2031602 h 6505575"/>
                  <a:gd name="connsiteX15" fmla="*/ 3252788 w 6505575"/>
                  <a:gd name="connsiteY15" fmla="*/ 1721541 h 6505575"/>
                  <a:gd name="connsiteX16" fmla="*/ 4007566 w 6505575"/>
                  <a:gd name="connsiteY16" fmla="*/ 1732460 h 6505575"/>
                  <a:gd name="connsiteX17" fmla="*/ 4354356 w 6505575"/>
                  <a:gd name="connsiteY17" fmla="*/ 1796736 h 6505575"/>
                  <a:gd name="connsiteX18" fmla="*/ 4569121 w 6505575"/>
                  <a:gd name="connsiteY18" fmla="*/ 1936454 h 6505575"/>
                  <a:gd name="connsiteX19" fmla="*/ 4708839 w 6505575"/>
                  <a:gd name="connsiteY19" fmla="*/ 2151219 h 6505575"/>
                  <a:gd name="connsiteX20" fmla="*/ 4773164 w 6505575"/>
                  <a:gd name="connsiteY20" fmla="*/ 2498059 h 6505575"/>
                  <a:gd name="connsiteX21" fmla="*/ 4784034 w 6505575"/>
                  <a:gd name="connsiteY21" fmla="*/ 3252837 h 6505575"/>
                  <a:gd name="connsiteX22" fmla="*/ 4773164 w 6505575"/>
                  <a:gd name="connsiteY22" fmla="*/ 4007615 h 6505575"/>
                  <a:gd name="connsiteX23" fmla="*/ 4708839 w 6505575"/>
                  <a:gd name="connsiteY23" fmla="*/ 4354405 h 6505575"/>
                  <a:gd name="connsiteX24" fmla="*/ 4354356 w 6505575"/>
                  <a:gd name="connsiteY24" fmla="*/ 4708888 h 6505575"/>
                  <a:gd name="connsiteX25" fmla="*/ 4007516 w 6505575"/>
                  <a:gd name="connsiteY25" fmla="*/ 4773213 h 6505575"/>
                  <a:gd name="connsiteX26" fmla="*/ 3252738 w 6505575"/>
                  <a:gd name="connsiteY26" fmla="*/ 4784083 h 6505575"/>
                  <a:gd name="connsiteX27" fmla="*/ 2498010 w 6505575"/>
                  <a:gd name="connsiteY27" fmla="*/ 4773213 h 6505575"/>
                  <a:gd name="connsiteX28" fmla="*/ 2151170 w 6505575"/>
                  <a:gd name="connsiteY28" fmla="*/ 4708888 h 6505575"/>
                  <a:gd name="connsiteX29" fmla="*/ 1936405 w 6505575"/>
                  <a:gd name="connsiteY29" fmla="*/ 4569170 h 6505575"/>
                  <a:gd name="connsiteX30" fmla="*/ 1796687 w 6505575"/>
                  <a:gd name="connsiteY30" fmla="*/ 4354405 h 6505575"/>
                  <a:gd name="connsiteX31" fmla="*/ 1732411 w 6505575"/>
                  <a:gd name="connsiteY31" fmla="*/ 4007615 h 6505575"/>
                  <a:gd name="connsiteX32" fmla="*/ 1721492 w 6505575"/>
                  <a:gd name="connsiteY32" fmla="*/ 3252837 h 6505575"/>
                  <a:gd name="connsiteX33" fmla="*/ 1732411 w 6505575"/>
                  <a:gd name="connsiteY33" fmla="*/ 2498059 h 6505575"/>
                  <a:gd name="connsiteX34" fmla="*/ 1796687 w 6505575"/>
                  <a:gd name="connsiteY34" fmla="*/ 2151219 h 6505575"/>
                  <a:gd name="connsiteX35" fmla="*/ 1936455 w 6505575"/>
                  <a:gd name="connsiteY35" fmla="*/ 1936454 h 6505575"/>
                  <a:gd name="connsiteX36" fmla="*/ 2151220 w 6505575"/>
                  <a:gd name="connsiteY36" fmla="*/ 1796736 h 6505575"/>
                  <a:gd name="connsiteX37" fmla="*/ 2498010 w 6505575"/>
                  <a:gd name="connsiteY37" fmla="*/ 1732411 h 6505575"/>
                  <a:gd name="connsiteX38" fmla="*/ 3252788 w 6505575"/>
                  <a:gd name="connsiteY38" fmla="*/ 1721541 h 6505575"/>
                  <a:gd name="connsiteX39" fmla="*/ 3252788 w 6505575"/>
                  <a:gd name="connsiteY39" fmla="*/ 1384976 h 6505575"/>
                  <a:gd name="connsiteX40" fmla="*/ 2482722 w 6505575"/>
                  <a:gd name="connsiteY40" fmla="*/ 1396243 h 6505575"/>
                  <a:gd name="connsiteX41" fmla="*/ 2029319 w 6505575"/>
                  <a:gd name="connsiteY41" fmla="*/ 1483052 h 6505575"/>
                  <a:gd name="connsiteX42" fmla="*/ 1698511 w 6505575"/>
                  <a:gd name="connsiteY42" fmla="*/ 1698511 h 6505575"/>
                  <a:gd name="connsiteX43" fmla="*/ 1483002 w 6505575"/>
                  <a:gd name="connsiteY43" fmla="*/ 2029319 h 6505575"/>
                  <a:gd name="connsiteX44" fmla="*/ 1396243 w 6505575"/>
                  <a:gd name="connsiteY44" fmla="*/ 2482722 h 6505575"/>
                  <a:gd name="connsiteX45" fmla="*/ 1384976 w 6505575"/>
                  <a:gd name="connsiteY45" fmla="*/ 3252788 h 6505575"/>
                  <a:gd name="connsiteX46" fmla="*/ 1396292 w 6505575"/>
                  <a:gd name="connsiteY46" fmla="*/ 4022903 h 6505575"/>
                  <a:gd name="connsiteX47" fmla="*/ 1483102 w 6505575"/>
                  <a:gd name="connsiteY47" fmla="*/ 4476256 h 6505575"/>
                  <a:gd name="connsiteX48" fmla="*/ 1698511 w 6505575"/>
                  <a:gd name="connsiteY48" fmla="*/ 4807064 h 6505575"/>
                  <a:gd name="connsiteX49" fmla="*/ 2029369 w 6505575"/>
                  <a:gd name="connsiteY49" fmla="*/ 5022523 h 6505575"/>
                  <a:gd name="connsiteX50" fmla="*/ 2482722 w 6505575"/>
                  <a:gd name="connsiteY50" fmla="*/ 5109332 h 6505575"/>
                  <a:gd name="connsiteX51" fmla="*/ 3252837 w 6505575"/>
                  <a:gd name="connsiteY51" fmla="*/ 5120599 h 6505575"/>
                  <a:gd name="connsiteX52" fmla="*/ 4022903 w 6505575"/>
                  <a:gd name="connsiteY52" fmla="*/ 5109332 h 6505575"/>
                  <a:gd name="connsiteX53" fmla="*/ 4476256 w 6505575"/>
                  <a:gd name="connsiteY53" fmla="*/ 5022523 h 6505575"/>
                  <a:gd name="connsiteX54" fmla="*/ 5022523 w 6505575"/>
                  <a:gd name="connsiteY54" fmla="*/ 4476256 h 6505575"/>
                  <a:gd name="connsiteX55" fmla="*/ 5109332 w 6505575"/>
                  <a:gd name="connsiteY55" fmla="*/ 4022853 h 6505575"/>
                  <a:gd name="connsiteX56" fmla="*/ 5120599 w 6505575"/>
                  <a:gd name="connsiteY56" fmla="*/ 3252788 h 6505575"/>
                  <a:gd name="connsiteX57" fmla="*/ 5109382 w 6505575"/>
                  <a:gd name="connsiteY57" fmla="*/ 2482722 h 6505575"/>
                  <a:gd name="connsiteX58" fmla="*/ 5022523 w 6505575"/>
                  <a:gd name="connsiteY58" fmla="*/ 2029319 h 6505575"/>
                  <a:gd name="connsiteX59" fmla="*/ 4807114 w 6505575"/>
                  <a:gd name="connsiteY59" fmla="*/ 1698511 h 6505575"/>
                  <a:gd name="connsiteX60" fmla="*/ 4476256 w 6505575"/>
                  <a:gd name="connsiteY60" fmla="*/ 1483002 h 6505575"/>
                  <a:gd name="connsiteX61" fmla="*/ 4022853 w 6505575"/>
                  <a:gd name="connsiteY61" fmla="*/ 1396292 h 6505575"/>
                  <a:gd name="connsiteX62" fmla="*/ 3252788 w 6505575"/>
                  <a:gd name="connsiteY62" fmla="*/ 1384976 h 6505575"/>
                  <a:gd name="connsiteX63" fmla="*/ 3252788 w 6505575"/>
                  <a:gd name="connsiteY63" fmla="*/ 0 h 6505575"/>
                  <a:gd name="connsiteX64" fmla="*/ 6505575 w 6505575"/>
                  <a:gd name="connsiteY64" fmla="*/ 3252788 h 6505575"/>
                  <a:gd name="connsiteX65" fmla="*/ 3252788 w 6505575"/>
                  <a:gd name="connsiteY65" fmla="*/ 6505575 h 6505575"/>
                  <a:gd name="connsiteX66" fmla="*/ 0 w 6505575"/>
                  <a:gd name="connsiteY66" fmla="*/ 3252788 h 6505575"/>
                  <a:gd name="connsiteX67" fmla="*/ 3252788 w 6505575"/>
                  <a:gd name="connsiteY67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6505575" h="6505575">
                    <a:moveTo>
                      <a:pt x="3252789" y="2630184"/>
                    </a:moveTo>
                    <a:cubicBezTo>
                      <a:pt x="3596650" y="2630184"/>
                      <a:pt x="3875393" y="2908927"/>
                      <a:pt x="3875393" y="3252789"/>
                    </a:cubicBezTo>
                    <a:cubicBezTo>
                      <a:pt x="3875393" y="3596650"/>
                      <a:pt x="3596650" y="3875393"/>
                      <a:pt x="3252789" y="3875393"/>
                    </a:cubicBezTo>
                    <a:cubicBezTo>
                      <a:pt x="2908926" y="3875393"/>
                      <a:pt x="2630184" y="3596650"/>
                      <a:pt x="2630184" y="3252789"/>
                    </a:cubicBezTo>
                    <a:cubicBezTo>
                      <a:pt x="2630184" y="2908927"/>
                      <a:pt x="2908926" y="2630184"/>
                      <a:pt x="3252789" y="2630184"/>
                    </a:cubicBezTo>
                    <a:close/>
                    <a:moveTo>
                      <a:pt x="3252788" y="2293668"/>
                    </a:moveTo>
                    <a:cubicBezTo>
                      <a:pt x="2723048" y="2293668"/>
                      <a:pt x="2293619" y="2723048"/>
                      <a:pt x="2293619" y="3252787"/>
                    </a:cubicBezTo>
                    <a:cubicBezTo>
                      <a:pt x="2293619" y="3782527"/>
                      <a:pt x="2723048" y="4211907"/>
                      <a:pt x="3252788" y="4211907"/>
                    </a:cubicBezTo>
                    <a:cubicBezTo>
                      <a:pt x="3782478" y="4211907"/>
                      <a:pt x="4211908" y="3782527"/>
                      <a:pt x="4211908" y="3252787"/>
                    </a:cubicBezTo>
                    <a:cubicBezTo>
                      <a:pt x="4211908" y="2723048"/>
                      <a:pt x="3782478" y="2293668"/>
                      <a:pt x="3252788" y="2293668"/>
                    </a:cubicBezTo>
                    <a:close/>
                    <a:moveTo>
                      <a:pt x="4249828" y="2031602"/>
                    </a:moveTo>
                    <a:cubicBezTo>
                      <a:pt x="4126041" y="2031602"/>
                      <a:pt x="4025682" y="2131961"/>
                      <a:pt x="4025682" y="2255747"/>
                    </a:cubicBezTo>
                    <a:cubicBezTo>
                      <a:pt x="4025682" y="2379534"/>
                      <a:pt x="4126041" y="2479893"/>
                      <a:pt x="4249828" y="2479893"/>
                    </a:cubicBezTo>
                    <a:cubicBezTo>
                      <a:pt x="4373614" y="2479893"/>
                      <a:pt x="4473923" y="2379534"/>
                      <a:pt x="4473973" y="2255747"/>
                    </a:cubicBezTo>
                    <a:cubicBezTo>
                      <a:pt x="4473973" y="2131961"/>
                      <a:pt x="4373614" y="2031602"/>
                      <a:pt x="4249828" y="2031602"/>
                    </a:cubicBezTo>
                    <a:close/>
                    <a:moveTo>
                      <a:pt x="3252788" y="1721541"/>
                    </a:moveTo>
                    <a:cubicBezTo>
                      <a:pt x="3751506" y="1721541"/>
                      <a:pt x="3810570" y="1723477"/>
                      <a:pt x="4007566" y="1732460"/>
                    </a:cubicBezTo>
                    <a:cubicBezTo>
                      <a:pt x="4189672" y="1740749"/>
                      <a:pt x="4288542" y="1771175"/>
                      <a:pt x="4354356" y="1796736"/>
                    </a:cubicBezTo>
                    <a:cubicBezTo>
                      <a:pt x="4435507" y="1826665"/>
                      <a:pt x="4508865" y="1874412"/>
                      <a:pt x="4569121" y="1936454"/>
                    </a:cubicBezTo>
                    <a:cubicBezTo>
                      <a:pt x="4631163" y="1996710"/>
                      <a:pt x="4678910" y="2070118"/>
                      <a:pt x="4708839" y="2151219"/>
                    </a:cubicBezTo>
                    <a:cubicBezTo>
                      <a:pt x="4734450" y="2217033"/>
                      <a:pt x="4764875" y="2315953"/>
                      <a:pt x="4773164" y="2498059"/>
                    </a:cubicBezTo>
                    <a:cubicBezTo>
                      <a:pt x="4782148" y="2695005"/>
                      <a:pt x="4784034" y="2754069"/>
                      <a:pt x="4784034" y="3252837"/>
                    </a:cubicBezTo>
                    <a:cubicBezTo>
                      <a:pt x="4784034" y="3751555"/>
                      <a:pt x="4782148" y="3810619"/>
                      <a:pt x="4773164" y="4007615"/>
                    </a:cubicBezTo>
                    <a:cubicBezTo>
                      <a:pt x="4764826" y="4189721"/>
                      <a:pt x="4734400" y="4288591"/>
                      <a:pt x="4708839" y="4354405"/>
                    </a:cubicBezTo>
                    <a:cubicBezTo>
                      <a:pt x="4646003" y="4517302"/>
                      <a:pt x="4517253" y="4646052"/>
                      <a:pt x="4354356" y="4708888"/>
                    </a:cubicBezTo>
                    <a:cubicBezTo>
                      <a:pt x="4288542" y="4734499"/>
                      <a:pt x="4189622" y="4764924"/>
                      <a:pt x="4007516" y="4773213"/>
                    </a:cubicBezTo>
                    <a:cubicBezTo>
                      <a:pt x="3810620" y="4782197"/>
                      <a:pt x="3751556" y="4784083"/>
                      <a:pt x="3252738" y="4784083"/>
                    </a:cubicBezTo>
                    <a:cubicBezTo>
                      <a:pt x="2753970" y="4784083"/>
                      <a:pt x="2694956" y="4782197"/>
                      <a:pt x="2498010" y="4773213"/>
                    </a:cubicBezTo>
                    <a:cubicBezTo>
                      <a:pt x="2315904" y="4764924"/>
                      <a:pt x="2216984" y="4734499"/>
                      <a:pt x="2151170" y="4708888"/>
                    </a:cubicBezTo>
                    <a:cubicBezTo>
                      <a:pt x="2070019" y="4678959"/>
                      <a:pt x="1996661" y="4631212"/>
                      <a:pt x="1936405" y="4569170"/>
                    </a:cubicBezTo>
                    <a:cubicBezTo>
                      <a:pt x="1874363" y="4508914"/>
                      <a:pt x="1826666" y="4435556"/>
                      <a:pt x="1796687" y="4354405"/>
                    </a:cubicBezTo>
                    <a:cubicBezTo>
                      <a:pt x="1771126" y="4288591"/>
                      <a:pt x="1740700" y="4189721"/>
                      <a:pt x="1732411" y="4007615"/>
                    </a:cubicBezTo>
                    <a:cubicBezTo>
                      <a:pt x="1723428" y="3810619"/>
                      <a:pt x="1721492" y="3751555"/>
                      <a:pt x="1721492" y="3252837"/>
                    </a:cubicBezTo>
                    <a:cubicBezTo>
                      <a:pt x="1721492" y="2754069"/>
                      <a:pt x="1723428" y="2695005"/>
                      <a:pt x="1732411" y="2498059"/>
                    </a:cubicBezTo>
                    <a:cubicBezTo>
                      <a:pt x="1740700" y="2315953"/>
                      <a:pt x="1771126" y="2217033"/>
                      <a:pt x="1796687" y="2151219"/>
                    </a:cubicBezTo>
                    <a:cubicBezTo>
                      <a:pt x="1826666" y="2070068"/>
                      <a:pt x="1874413" y="1996710"/>
                      <a:pt x="1936455" y="1936454"/>
                    </a:cubicBezTo>
                    <a:cubicBezTo>
                      <a:pt x="1996661" y="1874412"/>
                      <a:pt x="2070069" y="1826665"/>
                      <a:pt x="2151220" y="1796736"/>
                    </a:cubicBezTo>
                    <a:cubicBezTo>
                      <a:pt x="2216984" y="1771175"/>
                      <a:pt x="2315904" y="1740749"/>
                      <a:pt x="2498010" y="1732411"/>
                    </a:cubicBezTo>
                    <a:cubicBezTo>
                      <a:pt x="2694956" y="1723427"/>
                      <a:pt x="2754020" y="1721541"/>
                      <a:pt x="3252788" y="1721541"/>
                    </a:cubicBezTo>
                    <a:close/>
                    <a:moveTo>
                      <a:pt x="3252788" y="1384976"/>
                    </a:moveTo>
                    <a:cubicBezTo>
                      <a:pt x="2745532" y="1384976"/>
                      <a:pt x="2681902" y="1387160"/>
                      <a:pt x="2482722" y="1396243"/>
                    </a:cubicBezTo>
                    <a:cubicBezTo>
                      <a:pt x="2283890" y="1405326"/>
                      <a:pt x="2148142" y="1436893"/>
                      <a:pt x="2029319" y="1483052"/>
                    </a:cubicBezTo>
                    <a:cubicBezTo>
                      <a:pt x="1904689" y="1529956"/>
                      <a:pt x="1791773" y="1603463"/>
                      <a:pt x="1698511" y="1698511"/>
                    </a:cubicBezTo>
                    <a:cubicBezTo>
                      <a:pt x="1603463" y="1791773"/>
                      <a:pt x="1529906" y="1904689"/>
                      <a:pt x="1483002" y="2029319"/>
                    </a:cubicBezTo>
                    <a:cubicBezTo>
                      <a:pt x="1436843" y="2148142"/>
                      <a:pt x="1405276" y="2283890"/>
                      <a:pt x="1396243" y="2482722"/>
                    </a:cubicBezTo>
                    <a:cubicBezTo>
                      <a:pt x="1387110" y="2681902"/>
                      <a:pt x="1384976" y="2745532"/>
                      <a:pt x="1384976" y="3252788"/>
                    </a:cubicBezTo>
                    <a:cubicBezTo>
                      <a:pt x="1384976" y="3760043"/>
                      <a:pt x="1387110" y="3823673"/>
                      <a:pt x="1396292" y="4022903"/>
                    </a:cubicBezTo>
                    <a:cubicBezTo>
                      <a:pt x="1405326" y="4221685"/>
                      <a:pt x="1436942" y="4357483"/>
                      <a:pt x="1483102" y="4476256"/>
                    </a:cubicBezTo>
                    <a:cubicBezTo>
                      <a:pt x="1530005" y="4600886"/>
                      <a:pt x="1603513" y="4713802"/>
                      <a:pt x="1698511" y="4807064"/>
                    </a:cubicBezTo>
                    <a:cubicBezTo>
                      <a:pt x="1791823" y="4902112"/>
                      <a:pt x="1904689" y="4975620"/>
                      <a:pt x="2029369" y="5022523"/>
                    </a:cubicBezTo>
                    <a:cubicBezTo>
                      <a:pt x="2148142" y="5068683"/>
                      <a:pt x="2283940" y="5100250"/>
                      <a:pt x="2482722" y="5109332"/>
                    </a:cubicBezTo>
                    <a:cubicBezTo>
                      <a:pt x="2681952" y="5118415"/>
                      <a:pt x="2745532" y="5120599"/>
                      <a:pt x="3252837" y="5120599"/>
                    </a:cubicBezTo>
                    <a:cubicBezTo>
                      <a:pt x="3760093" y="5120599"/>
                      <a:pt x="3823723" y="5118415"/>
                      <a:pt x="4022903" y="5109332"/>
                    </a:cubicBezTo>
                    <a:cubicBezTo>
                      <a:pt x="4221685" y="5100250"/>
                      <a:pt x="4357483" y="5068683"/>
                      <a:pt x="4476256" y="5022523"/>
                    </a:cubicBezTo>
                    <a:cubicBezTo>
                      <a:pt x="4727154" y="4925490"/>
                      <a:pt x="4925490" y="4727154"/>
                      <a:pt x="5022523" y="4476256"/>
                    </a:cubicBezTo>
                    <a:cubicBezTo>
                      <a:pt x="5068683" y="4357433"/>
                      <a:pt x="5100299" y="4221685"/>
                      <a:pt x="5109332" y="4022853"/>
                    </a:cubicBezTo>
                    <a:cubicBezTo>
                      <a:pt x="5118465" y="3823673"/>
                      <a:pt x="5120599" y="3760043"/>
                      <a:pt x="5120599" y="3252788"/>
                    </a:cubicBezTo>
                    <a:cubicBezTo>
                      <a:pt x="5120599" y="2745532"/>
                      <a:pt x="5118465" y="2681902"/>
                      <a:pt x="5109382" y="2482722"/>
                    </a:cubicBezTo>
                    <a:cubicBezTo>
                      <a:pt x="5100299" y="2283890"/>
                      <a:pt x="5068732" y="2148142"/>
                      <a:pt x="5022523" y="2029319"/>
                    </a:cubicBezTo>
                    <a:cubicBezTo>
                      <a:pt x="4975669" y="1904689"/>
                      <a:pt x="4902112" y="1791823"/>
                      <a:pt x="4807114" y="1698511"/>
                    </a:cubicBezTo>
                    <a:cubicBezTo>
                      <a:pt x="4713802" y="1603463"/>
                      <a:pt x="4600886" y="1529906"/>
                      <a:pt x="4476256" y="1483002"/>
                    </a:cubicBezTo>
                    <a:cubicBezTo>
                      <a:pt x="4357433" y="1436893"/>
                      <a:pt x="4221685" y="1405326"/>
                      <a:pt x="4022853" y="1396292"/>
                    </a:cubicBezTo>
                    <a:cubicBezTo>
                      <a:pt x="3823673" y="1387160"/>
                      <a:pt x="3760043" y="1384976"/>
                      <a:pt x="3252788" y="1384976"/>
                    </a:cubicBezTo>
                    <a:close/>
                    <a:moveTo>
                      <a:pt x="3252788" y="0"/>
                    </a:moveTo>
                    <a:cubicBezTo>
                      <a:pt x="5048978" y="0"/>
                      <a:pt x="6505575" y="1456597"/>
                      <a:pt x="6505575" y="3252788"/>
                    </a:cubicBezTo>
                    <a:cubicBezTo>
                      <a:pt x="6505575" y="5048978"/>
                      <a:pt x="5048978" y="6505575"/>
                      <a:pt x="3252788" y="6505575"/>
                    </a:cubicBezTo>
                    <a:cubicBezTo>
                      <a:pt x="1456597" y="6505575"/>
                      <a:pt x="0" y="5048978"/>
                      <a:pt x="0" y="3252788"/>
                    </a:cubicBezTo>
                    <a:cubicBezTo>
                      <a:pt x="0" y="1456597"/>
                      <a:pt x="1456597" y="0"/>
                      <a:pt x="32527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GB" sz="18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8" name="Freeform: Shape 2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Freeform: Shape 3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 rot="17892069">
            <a:off x="4361021" y="4687017"/>
            <a:ext cx="649965" cy="688199"/>
          </a:xfrm>
          <a:custGeom>
            <a:avLst/>
            <a:gdLst>
              <a:gd name="connsiteX0" fmla="*/ 789532 w 809625"/>
              <a:gd name="connsiteY0" fmla="*/ 631363 h 857250"/>
              <a:gd name="connsiteX1" fmla="*/ 777149 w 809625"/>
              <a:gd name="connsiteY1" fmla="*/ 807576 h 857250"/>
              <a:gd name="connsiteX2" fmla="*/ 608557 w 809625"/>
              <a:gd name="connsiteY2" fmla="*/ 859011 h 857250"/>
              <a:gd name="connsiteX3" fmla="*/ 411389 w 809625"/>
              <a:gd name="connsiteY3" fmla="*/ 750426 h 857250"/>
              <a:gd name="connsiteX4" fmla="*/ 198029 w 809625"/>
              <a:gd name="connsiteY4" fmla="*/ 785668 h 857250"/>
              <a:gd name="connsiteX5" fmla="*/ 4672 w 809625"/>
              <a:gd name="connsiteY5" fmla="*/ 558973 h 857250"/>
              <a:gd name="connsiteX6" fmla="*/ 257084 w 809625"/>
              <a:gd name="connsiteY6" fmla="*/ 47480 h 857250"/>
              <a:gd name="connsiteX7" fmla="*/ 543787 w 809625"/>
              <a:gd name="connsiteY7" fmla="*/ 237980 h 857250"/>
              <a:gd name="connsiteX8" fmla="*/ 789532 w 809625"/>
              <a:gd name="connsiteY8" fmla="*/ 631363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9625" h="857250">
                <a:moveTo>
                  <a:pt x="789532" y="631363"/>
                </a:moveTo>
                <a:cubicBezTo>
                  <a:pt x="820964" y="685655"/>
                  <a:pt x="816202" y="758998"/>
                  <a:pt x="777149" y="807576"/>
                </a:cubicBezTo>
                <a:cubicBezTo>
                  <a:pt x="738097" y="856153"/>
                  <a:pt x="667612" y="878061"/>
                  <a:pt x="608557" y="859011"/>
                </a:cubicBezTo>
                <a:cubicBezTo>
                  <a:pt x="536167" y="836151"/>
                  <a:pt x="485684" y="762808"/>
                  <a:pt x="411389" y="750426"/>
                </a:cubicBezTo>
                <a:cubicBezTo>
                  <a:pt x="339952" y="738995"/>
                  <a:pt x="270419" y="787573"/>
                  <a:pt x="198029" y="785668"/>
                </a:cubicBezTo>
                <a:cubicBezTo>
                  <a:pt x="90397" y="781858"/>
                  <a:pt x="19912" y="666605"/>
                  <a:pt x="4672" y="558973"/>
                </a:cubicBezTo>
                <a:cubicBezTo>
                  <a:pt x="-23903" y="358948"/>
                  <a:pt x="80872" y="146540"/>
                  <a:pt x="257084" y="47480"/>
                </a:cubicBezTo>
                <a:cubicBezTo>
                  <a:pt x="465682" y="-69677"/>
                  <a:pt x="597127" y="43670"/>
                  <a:pt x="543787" y="237980"/>
                </a:cubicBezTo>
                <a:cubicBezTo>
                  <a:pt x="469492" y="511348"/>
                  <a:pt x="670469" y="428480"/>
                  <a:pt x="789532" y="63136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33" name="TextBox 3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5713941" y="2472795"/>
            <a:ext cx="4984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MORIMOTO</a:t>
            </a:r>
            <a:endParaRPr lang="en-GB" sz="5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Rectangle: Rounded Corners 3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5767367" y="2155613"/>
            <a:ext cx="2110541" cy="186358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+mn-ea"/>
                <a:sym typeface="+mn-lt"/>
              </a:rPr>
              <a:t> MORIMOTO presentation</a:t>
            </a:r>
          </a:p>
        </p:txBody>
      </p:sp>
      <p:grpSp>
        <p:nvGrpSpPr>
          <p:cNvPr id="46" name="Group 4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5767367" y="4767748"/>
            <a:ext cx="1380700" cy="276999"/>
            <a:chOff x="6000275" y="4195231"/>
            <a:chExt cx="1380700" cy="276999"/>
          </a:xfrm>
        </p:grpSpPr>
        <p:sp>
          <p:nvSpPr>
            <p:cNvPr id="38" name="Freeform: Shape 37"/>
            <p:cNvSpPr/>
            <p:nvPr/>
          </p:nvSpPr>
          <p:spPr>
            <a:xfrm>
              <a:off x="6000275" y="4221923"/>
              <a:ext cx="223614" cy="223614"/>
            </a:xfrm>
            <a:custGeom>
              <a:avLst/>
              <a:gdLst>
                <a:gd name="connsiteX0" fmla="*/ 6505575 w 6505575"/>
                <a:gd name="connsiteY0" fmla="*/ 3252788 h 6505575"/>
                <a:gd name="connsiteX1" fmla="*/ 3252788 w 6505575"/>
                <a:gd name="connsiteY1" fmla="*/ 0 h 6505575"/>
                <a:gd name="connsiteX2" fmla="*/ 0 w 6505575"/>
                <a:gd name="connsiteY2" fmla="*/ 3252788 h 6505575"/>
                <a:gd name="connsiteX3" fmla="*/ 3252788 w 6505575"/>
                <a:gd name="connsiteY3" fmla="*/ 6505575 h 6505575"/>
                <a:gd name="connsiteX4" fmla="*/ 3309966 w 6505575"/>
                <a:gd name="connsiteY4" fmla="*/ 6504831 h 6505575"/>
                <a:gd name="connsiteX5" fmla="*/ 3309966 w 6505575"/>
                <a:gd name="connsiteY5" fmla="*/ 3972673 h 6505575"/>
                <a:gd name="connsiteX6" fmla="*/ 2611124 w 6505575"/>
                <a:gd name="connsiteY6" fmla="*/ 3972673 h 6505575"/>
                <a:gd name="connsiteX7" fmla="*/ 2611124 w 6505575"/>
                <a:gd name="connsiteY7" fmla="*/ 3158236 h 6505575"/>
                <a:gd name="connsiteX8" fmla="*/ 3309966 w 6505575"/>
                <a:gd name="connsiteY8" fmla="*/ 3158236 h 6505575"/>
                <a:gd name="connsiteX9" fmla="*/ 3309966 w 6505575"/>
                <a:gd name="connsiteY9" fmla="*/ 2558910 h 6505575"/>
                <a:gd name="connsiteX10" fmla="*/ 4354306 w 6505575"/>
                <a:gd name="connsiteY10" fmla="*/ 1485534 h 6505575"/>
                <a:gd name="connsiteX11" fmla="*/ 4980831 w 6505575"/>
                <a:gd name="connsiteY11" fmla="*/ 1517547 h 6505575"/>
                <a:gd name="connsiteX12" fmla="*/ 4980831 w 6505575"/>
                <a:gd name="connsiteY12" fmla="*/ 2243985 h 6505575"/>
                <a:gd name="connsiteX13" fmla="*/ 4553287 w 6505575"/>
                <a:gd name="connsiteY13" fmla="*/ 2243985 h 6505575"/>
                <a:gd name="connsiteX14" fmla="*/ 4150659 w 6505575"/>
                <a:gd name="connsiteY14" fmla="*/ 2639515 h 6505575"/>
                <a:gd name="connsiteX15" fmla="*/ 4150659 w 6505575"/>
                <a:gd name="connsiteY15" fmla="*/ 3158236 h 6505575"/>
                <a:gd name="connsiteX16" fmla="*/ 4957206 w 6505575"/>
                <a:gd name="connsiteY16" fmla="*/ 3158236 h 6505575"/>
                <a:gd name="connsiteX17" fmla="*/ 4852082 w 6505575"/>
                <a:gd name="connsiteY17" fmla="*/ 3972673 h 6505575"/>
                <a:gd name="connsiteX18" fmla="*/ 4150659 w 6505575"/>
                <a:gd name="connsiteY18" fmla="*/ 3972673 h 6505575"/>
                <a:gd name="connsiteX19" fmla="*/ 4150659 w 6505575"/>
                <a:gd name="connsiteY19" fmla="*/ 6379903 h 6505575"/>
                <a:gd name="connsiteX20" fmla="*/ 6505575 w 6505575"/>
                <a:gd name="connsiteY20" fmla="*/ 3252788 h 650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5575" h="6505575">
                  <a:moveTo>
                    <a:pt x="6505575" y="3252788"/>
                  </a:moveTo>
                  <a:cubicBezTo>
                    <a:pt x="6505575" y="1456597"/>
                    <a:pt x="5048978" y="0"/>
                    <a:pt x="3252788" y="0"/>
                  </a:cubicBezTo>
                  <a:cubicBezTo>
                    <a:pt x="1456597" y="0"/>
                    <a:pt x="0" y="1456597"/>
                    <a:pt x="0" y="3252788"/>
                  </a:cubicBezTo>
                  <a:cubicBezTo>
                    <a:pt x="0" y="5048978"/>
                    <a:pt x="1456597" y="6505575"/>
                    <a:pt x="3252788" y="6505575"/>
                  </a:cubicBezTo>
                  <a:cubicBezTo>
                    <a:pt x="3271897" y="6505575"/>
                    <a:pt x="3290906" y="6505178"/>
                    <a:pt x="3309966" y="6504831"/>
                  </a:cubicBezTo>
                  <a:lnTo>
                    <a:pt x="3309966" y="3972673"/>
                  </a:lnTo>
                  <a:lnTo>
                    <a:pt x="2611124" y="3972673"/>
                  </a:lnTo>
                  <a:lnTo>
                    <a:pt x="2611124" y="3158236"/>
                  </a:lnTo>
                  <a:lnTo>
                    <a:pt x="3309966" y="3158236"/>
                  </a:lnTo>
                  <a:lnTo>
                    <a:pt x="3309966" y="2558910"/>
                  </a:lnTo>
                  <a:cubicBezTo>
                    <a:pt x="3309966" y="1863841"/>
                    <a:pt x="3734283" y="1485534"/>
                    <a:pt x="4354306" y="1485534"/>
                  </a:cubicBezTo>
                  <a:cubicBezTo>
                    <a:pt x="4651214" y="1485534"/>
                    <a:pt x="4906430" y="1507670"/>
                    <a:pt x="4980831" y="1517547"/>
                  </a:cubicBezTo>
                  <a:lnTo>
                    <a:pt x="4980831" y="2243985"/>
                  </a:lnTo>
                  <a:lnTo>
                    <a:pt x="4553287" y="2243985"/>
                  </a:lnTo>
                  <a:cubicBezTo>
                    <a:pt x="4215977" y="2243985"/>
                    <a:pt x="4150659" y="2404301"/>
                    <a:pt x="4150659" y="2639515"/>
                  </a:cubicBezTo>
                  <a:lnTo>
                    <a:pt x="4150659" y="3158236"/>
                  </a:lnTo>
                  <a:lnTo>
                    <a:pt x="4957206" y="3158236"/>
                  </a:lnTo>
                  <a:lnTo>
                    <a:pt x="4852082" y="3972673"/>
                  </a:lnTo>
                  <a:lnTo>
                    <a:pt x="4150659" y="3972673"/>
                  </a:lnTo>
                  <a:lnTo>
                    <a:pt x="4150659" y="6379903"/>
                  </a:lnTo>
                  <a:cubicBezTo>
                    <a:pt x="5510273" y="5990130"/>
                    <a:pt x="6505575" y="4737527"/>
                    <a:pt x="6505575" y="3252788"/>
                  </a:cubicBezTo>
                  <a:close/>
                </a:path>
              </a:pathLst>
            </a:custGeom>
            <a:solidFill>
              <a:schemeClr val="bg1"/>
            </a:solidFill>
            <a:ln w="31750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GB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280841" y="4195231"/>
              <a:ext cx="110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Facebook</a:t>
              </a:r>
              <a:endParaRPr lang="en-GB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2" name="Group 4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7209614" y="4767748"/>
            <a:ext cx="1380700" cy="276999"/>
            <a:chOff x="6000275" y="4582100"/>
            <a:chExt cx="1380700" cy="276999"/>
          </a:xfrm>
        </p:grpSpPr>
        <p:sp>
          <p:nvSpPr>
            <p:cNvPr id="41" name="Freeform: Shape 40"/>
            <p:cNvSpPr/>
            <p:nvPr/>
          </p:nvSpPr>
          <p:spPr>
            <a:xfrm>
              <a:off x="6000275" y="4608792"/>
              <a:ext cx="223614" cy="223614"/>
            </a:xfrm>
            <a:custGeom>
              <a:avLst/>
              <a:gdLst>
                <a:gd name="connsiteX0" fmla="*/ 3252789 w 6505575"/>
                <a:gd name="connsiteY0" fmla="*/ 2630184 h 6505575"/>
                <a:gd name="connsiteX1" fmla="*/ 3875393 w 6505575"/>
                <a:gd name="connsiteY1" fmla="*/ 3252789 h 6505575"/>
                <a:gd name="connsiteX2" fmla="*/ 3252789 w 6505575"/>
                <a:gd name="connsiteY2" fmla="*/ 3875393 h 6505575"/>
                <a:gd name="connsiteX3" fmla="*/ 2630184 w 6505575"/>
                <a:gd name="connsiteY3" fmla="*/ 3252789 h 6505575"/>
                <a:gd name="connsiteX4" fmla="*/ 3252789 w 6505575"/>
                <a:gd name="connsiteY4" fmla="*/ 2630184 h 6505575"/>
                <a:gd name="connsiteX5" fmla="*/ 3252788 w 6505575"/>
                <a:gd name="connsiteY5" fmla="*/ 2293668 h 6505575"/>
                <a:gd name="connsiteX6" fmla="*/ 2293619 w 6505575"/>
                <a:gd name="connsiteY6" fmla="*/ 3252787 h 6505575"/>
                <a:gd name="connsiteX7" fmla="*/ 3252788 w 6505575"/>
                <a:gd name="connsiteY7" fmla="*/ 4211907 h 6505575"/>
                <a:gd name="connsiteX8" fmla="*/ 4211908 w 6505575"/>
                <a:gd name="connsiteY8" fmla="*/ 3252787 h 6505575"/>
                <a:gd name="connsiteX9" fmla="*/ 3252788 w 6505575"/>
                <a:gd name="connsiteY9" fmla="*/ 2293668 h 6505575"/>
                <a:gd name="connsiteX10" fmla="*/ 4249828 w 6505575"/>
                <a:gd name="connsiteY10" fmla="*/ 2031602 h 6505575"/>
                <a:gd name="connsiteX11" fmla="*/ 4025682 w 6505575"/>
                <a:gd name="connsiteY11" fmla="*/ 2255747 h 6505575"/>
                <a:gd name="connsiteX12" fmla="*/ 4249828 w 6505575"/>
                <a:gd name="connsiteY12" fmla="*/ 2479893 h 6505575"/>
                <a:gd name="connsiteX13" fmla="*/ 4473973 w 6505575"/>
                <a:gd name="connsiteY13" fmla="*/ 2255747 h 6505575"/>
                <a:gd name="connsiteX14" fmla="*/ 4249828 w 6505575"/>
                <a:gd name="connsiteY14" fmla="*/ 2031602 h 6505575"/>
                <a:gd name="connsiteX15" fmla="*/ 3252788 w 6505575"/>
                <a:gd name="connsiteY15" fmla="*/ 1721541 h 6505575"/>
                <a:gd name="connsiteX16" fmla="*/ 4007566 w 6505575"/>
                <a:gd name="connsiteY16" fmla="*/ 1732460 h 6505575"/>
                <a:gd name="connsiteX17" fmla="*/ 4354356 w 6505575"/>
                <a:gd name="connsiteY17" fmla="*/ 1796736 h 6505575"/>
                <a:gd name="connsiteX18" fmla="*/ 4569121 w 6505575"/>
                <a:gd name="connsiteY18" fmla="*/ 1936454 h 6505575"/>
                <a:gd name="connsiteX19" fmla="*/ 4708839 w 6505575"/>
                <a:gd name="connsiteY19" fmla="*/ 2151219 h 6505575"/>
                <a:gd name="connsiteX20" fmla="*/ 4773164 w 6505575"/>
                <a:gd name="connsiteY20" fmla="*/ 2498059 h 6505575"/>
                <a:gd name="connsiteX21" fmla="*/ 4784034 w 6505575"/>
                <a:gd name="connsiteY21" fmla="*/ 3252837 h 6505575"/>
                <a:gd name="connsiteX22" fmla="*/ 4773164 w 6505575"/>
                <a:gd name="connsiteY22" fmla="*/ 4007615 h 6505575"/>
                <a:gd name="connsiteX23" fmla="*/ 4708839 w 6505575"/>
                <a:gd name="connsiteY23" fmla="*/ 4354405 h 6505575"/>
                <a:gd name="connsiteX24" fmla="*/ 4354356 w 6505575"/>
                <a:gd name="connsiteY24" fmla="*/ 4708888 h 6505575"/>
                <a:gd name="connsiteX25" fmla="*/ 4007516 w 6505575"/>
                <a:gd name="connsiteY25" fmla="*/ 4773213 h 6505575"/>
                <a:gd name="connsiteX26" fmla="*/ 3252738 w 6505575"/>
                <a:gd name="connsiteY26" fmla="*/ 4784083 h 6505575"/>
                <a:gd name="connsiteX27" fmla="*/ 2498010 w 6505575"/>
                <a:gd name="connsiteY27" fmla="*/ 4773213 h 6505575"/>
                <a:gd name="connsiteX28" fmla="*/ 2151170 w 6505575"/>
                <a:gd name="connsiteY28" fmla="*/ 4708888 h 6505575"/>
                <a:gd name="connsiteX29" fmla="*/ 1936405 w 6505575"/>
                <a:gd name="connsiteY29" fmla="*/ 4569170 h 6505575"/>
                <a:gd name="connsiteX30" fmla="*/ 1796687 w 6505575"/>
                <a:gd name="connsiteY30" fmla="*/ 4354405 h 6505575"/>
                <a:gd name="connsiteX31" fmla="*/ 1732411 w 6505575"/>
                <a:gd name="connsiteY31" fmla="*/ 4007615 h 6505575"/>
                <a:gd name="connsiteX32" fmla="*/ 1721492 w 6505575"/>
                <a:gd name="connsiteY32" fmla="*/ 3252837 h 6505575"/>
                <a:gd name="connsiteX33" fmla="*/ 1732411 w 6505575"/>
                <a:gd name="connsiteY33" fmla="*/ 2498059 h 6505575"/>
                <a:gd name="connsiteX34" fmla="*/ 1796687 w 6505575"/>
                <a:gd name="connsiteY34" fmla="*/ 2151219 h 6505575"/>
                <a:gd name="connsiteX35" fmla="*/ 1936455 w 6505575"/>
                <a:gd name="connsiteY35" fmla="*/ 1936454 h 6505575"/>
                <a:gd name="connsiteX36" fmla="*/ 2151220 w 6505575"/>
                <a:gd name="connsiteY36" fmla="*/ 1796736 h 6505575"/>
                <a:gd name="connsiteX37" fmla="*/ 2498010 w 6505575"/>
                <a:gd name="connsiteY37" fmla="*/ 1732411 h 6505575"/>
                <a:gd name="connsiteX38" fmla="*/ 3252788 w 6505575"/>
                <a:gd name="connsiteY38" fmla="*/ 1721541 h 6505575"/>
                <a:gd name="connsiteX39" fmla="*/ 3252788 w 6505575"/>
                <a:gd name="connsiteY39" fmla="*/ 1384976 h 6505575"/>
                <a:gd name="connsiteX40" fmla="*/ 2482722 w 6505575"/>
                <a:gd name="connsiteY40" fmla="*/ 1396243 h 6505575"/>
                <a:gd name="connsiteX41" fmla="*/ 2029319 w 6505575"/>
                <a:gd name="connsiteY41" fmla="*/ 1483052 h 6505575"/>
                <a:gd name="connsiteX42" fmla="*/ 1698511 w 6505575"/>
                <a:gd name="connsiteY42" fmla="*/ 1698511 h 6505575"/>
                <a:gd name="connsiteX43" fmla="*/ 1483002 w 6505575"/>
                <a:gd name="connsiteY43" fmla="*/ 2029319 h 6505575"/>
                <a:gd name="connsiteX44" fmla="*/ 1396243 w 6505575"/>
                <a:gd name="connsiteY44" fmla="*/ 2482722 h 6505575"/>
                <a:gd name="connsiteX45" fmla="*/ 1384976 w 6505575"/>
                <a:gd name="connsiteY45" fmla="*/ 3252788 h 6505575"/>
                <a:gd name="connsiteX46" fmla="*/ 1396292 w 6505575"/>
                <a:gd name="connsiteY46" fmla="*/ 4022903 h 6505575"/>
                <a:gd name="connsiteX47" fmla="*/ 1483102 w 6505575"/>
                <a:gd name="connsiteY47" fmla="*/ 4476256 h 6505575"/>
                <a:gd name="connsiteX48" fmla="*/ 1698511 w 6505575"/>
                <a:gd name="connsiteY48" fmla="*/ 4807064 h 6505575"/>
                <a:gd name="connsiteX49" fmla="*/ 2029369 w 6505575"/>
                <a:gd name="connsiteY49" fmla="*/ 5022523 h 6505575"/>
                <a:gd name="connsiteX50" fmla="*/ 2482722 w 6505575"/>
                <a:gd name="connsiteY50" fmla="*/ 5109332 h 6505575"/>
                <a:gd name="connsiteX51" fmla="*/ 3252837 w 6505575"/>
                <a:gd name="connsiteY51" fmla="*/ 5120599 h 6505575"/>
                <a:gd name="connsiteX52" fmla="*/ 4022903 w 6505575"/>
                <a:gd name="connsiteY52" fmla="*/ 5109332 h 6505575"/>
                <a:gd name="connsiteX53" fmla="*/ 4476256 w 6505575"/>
                <a:gd name="connsiteY53" fmla="*/ 5022523 h 6505575"/>
                <a:gd name="connsiteX54" fmla="*/ 5022523 w 6505575"/>
                <a:gd name="connsiteY54" fmla="*/ 4476256 h 6505575"/>
                <a:gd name="connsiteX55" fmla="*/ 5109332 w 6505575"/>
                <a:gd name="connsiteY55" fmla="*/ 4022853 h 6505575"/>
                <a:gd name="connsiteX56" fmla="*/ 5120599 w 6505575"/>
                <a:gd name="connsiteY56" fmla="*/ 3252788 h 6505575"/>
                <a:gd name="connsiteX57" fmla="*/ 5109382 w 6505575"/>
                <a:gd name="connsiteY57" fmla="*/ 2482722 h 6505575"/>
                <a:gd name="connsiteX58" fmla="*/ 5022523 w 6505575"/>
                <a:gd name="connsiteY58" fmla="*/ 2029319 h 6505575"/>
                <a:gd name="connsiteX59" fmla="*/ 4807114 w 6505575"/>
                <a:gd name="connsiteY59" fmla="*/ 1698511 h 6505575"/>
                <a:gd name="connsiteX60" fmla="*/ 4476256 w 6505575"/>
                <a:gd name="connsiteY60" fmla="*/ 1483002 h 6505575"/>
                <a:gd name="connsiteX61" fmla="*/ 4022853 w 6505575"/>
                <a:gd name="connsiteY61" fmla="*/ 1396292 h 6505575"/>
                <a:gd name="connsiteX62" fmla="*/ 3252788 w 6505575"/>
                <a:gd name="connsiteY62" fmla="*/ 1384976 h 6505575"/>
                <a:gd name="connsiteX63" fmla="*/ 3252788 w 6505575"/>
                <a:gd name="connsiteY63" fmla="*/ 0 h 6505575"/>
                <a:gd name="connsiteX64" fmla="*/ 6505575 w 6505575"/>
                <a:gd name="connsiteY64" fmla="*/ 3252788 h 6505575"/>
                <a:gd name="connsiteX65" fmla="*/ 3252788 w 6505575"/>
                <a:gd name="connsiteY65" fmla="*/ 6505575 h 6505575"/>
                <a:gd name="connsiteX66" fmla="*/ 0 w 6505575"/>
                <a:gd name="connsiteY66" fmla="*/ 3252788 h 6505575"/>
                <a:gd name="connsiteX67" fmla="*/ 3252788 w 6505575"/>
                <a:gd name="connsiteY67" fmla="*/ 0 h 650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505575" h="6505575">
                  <a:moveTo>
                    <a:pt x="3252789" y="2630184"/>
                  </a:moveTo>
                  <a:cubicBezTo>
                    <a:pt x="3596650" y="2630184"/>
                    <a:pt x="3875393" y="2908927"/>
                    <a:pt x="3875393" y="3252789"/>
                  </a:cubicBezTo>
                  <a:cubicBezTo>
                    <a:pt x="3875393" y="3596650"/>
                    <a:pt x="3596650" y="3875393"/>
                    <a:pt x="3252789" y="3875393"/>
                  </a:cubicBezTo>
                  <a:cubicBezTo>
                    <a:pt x="2908926" y="3875393"/>
                    <a:pt x="2630184" y="3596650"/>
                    <a:pt x="2630184" y="3252789"/>
                  </a:cubicBezTo>
                  <a:cubicBezTo>
                    <a:pt x="2630184" y="2908927"/>
                    <a:pt x="2908926" y="2630184"/>
                    <a:pt x="3252789" y="2630184"/>
                  </a:cubicBezTo>
                  <a:close/>
                  <a:moveTo>
                    <a:pt x="3252788" y="2293668"/>
                  </a:moveTo>
                  <a:cubicBezTo>
                    <a:pt x="2723048" y="2293668"/>
                    <a:pt x="2293619" y="2723048"/>
                    <a:pt x="2293619" y="3252787"/>
                  </a:cubicBezTo>
                  <a:cubicBezTo>
                    <a:pt x="2293619" y="3782527"/>
                    <a:pt x="2723048" y="4211907"/>
                    <a:pt x="3252788" y="4211907"/>
                  </a:cubicBezTo>
                  <a:cubicBezTo>
                    <a:pt x="3782478" y="4211907"/>
                    <a:pt x="4211908" y="3782527"/>
                    <a:pt x="4211908" y="3252787"/>
                  </a:cubicBezTo>
                  <a:cubicBezTo>
                    <a:pt x="4211908" y="2723048"/>
                    <a:pt x="3782478" y="2293668"/>
                    <a:pt x="3252788" y="2293668"/>
                  </a:cubicBezTo>
                  <a:close/>
                  <a:moveTo>
                    <a:pt x="4249828" y="2031602"/>
                  </a:moveTo>
                  <a:cubicBezTo>
                    <a:pt x="4126041" y="2031602"/>
                    <a:pt x="4025682" y="2131961"/>
                    <a:pt x="4025682" y="2255747"/>
                  </a:cubicBezTo>
                  <a:cubicBezTo>
                    <a:pt x="4025682" y="2379534"/>
                    <a:pt x="4126041" y="2479893"/>
                    <a:pt x="4249828" y="2479893"/>
                  </a:cubicBezTo>
                  <a:cubicBezTo>
                    <a:pt x="4373614" y="2479893"/>
                    <a:pt x="4473923" y="2379534"/>
                    <a:pt x="4473973" y="2255747"/>
                  </a:cubicBezTo>
                  <a:cubicBezTo>
                    <a:pt x="4473973" y="2131961"/>
                    <a:pt x="4373614" y="2031602"/>
                    <a:pt x="4249828" y="2031602"/>
                  </a:cubicBezTo>
                  <a:close/>
                  <a:moveTo>
                    <a:pt x="3252788" y="1721541"/>
                  </a:moveTo>
                  <a:cubicBezTo>
                    <a:pt x="3751506" y="1721541"/>
                    <a:pt x="3810570" y="1723477"/>
                    <a:pt x="4007566" y="1732460"/>
                  </a:cubicBezTo>
                  <a:cubicBezTo>
                    <a:pt x="4189672" y="1740749"/>
                    <a:pt x="4288542" y="1771175"/>
                    <a:pt x="4354356" y="1796736"/>
                  </a:cubicBezTo>
                  <a:cubicBezTo>
                    <a:pt x="4435507" y="1826665"/>
                    <a:pt x="4508865" y="1874412"/>
                    <a:pt x="4569121" y="1936454"/>
                  </a:cubicBezTo>
                  <a:cubicBezTo>
                    <a:pt x="4631163" y="1996710"/>
                    <a:pt x="4678910" y="2070118"/>
                    <a:pt x="4708839" y="2151219"/>
                  </a:cubicBezTo>
                  <a:cubicBezTo>
                    <a:pt x="4734450" y="2217033"/>
                    <a:pt x="4764875" y="2315953"/>
                    <a:pt x="4773164" y="2498059"/>
                  </a:cubicBezTo>
                  <a:cubicBezTo>
                    <a:pt x="4782148" y="2695005"/>
                    <a:pt x="4784034" y="2754069"/>
                    <a:pt x="4784034" y="3252837"/>
                  </a:cubicBezTo>
                  <a:cubicBezTo>
                    <a:pt x="4784034" y="3751555"/>
                    <a:pt x="4782148" y="3810619"/>
                    <a:pt x="4773164" y="4007615"/>
                  </a:cubicBezTo>
                  <a:cubicBezTo>
                    <a:pt x="4764826" y="4189721"/>
                    <a:pt x="4734400" y="4288591"/>
                    <a:pt x="4708839" y="4354405"/>
                  </a:cubicBezTo>
                  <a:cubicBezTo>
                    <a:pt x="4646003" y="4517302"/>
                    <a:pt x="4517253" y="4646052"/>
                    <a:pt x="4354356" y="4708888"/>
                  </a:cubicBezTo>
                  <a:cubicBezTo>
                    <a:pt x="4288542" y="4734499"/>
                    <a:pt x="4189622" y="4764924"/>
                    <a:pt x="4007516" y="4773213"/>
                  </a:cubicBezTo>
                  <a:cubicBezTo>
                    <a:pt x="3810620" y="4782197"/>
                    <a:pt x="3751556" y="4784083"/>
                    <a:pt x="3252738" y="4784083"/>
                  </a:cubicBezTo>
                  <a:cubicBezTo>
                    <a:pt x="2753970" y="4784083"/>
                    <a:pt x="2694956" y="4782197"/>
                    <a:pt x="2498010" y="4773213"/>
                  </a:cubicBezTo>
                  <a:cubicBezTo>
                    <a:pt x="2315904" y="4764924"/>
                    <a:pt x="2216984" y="4734499"/>
                    <a:pt x="2151170" y="4708888"/>
                  </a:cubicBezTo>
                  <a:cubicBezTo>
                    <a:pt x="2070019" y="4678959"/>
                    <a:pt x="1996661" y="4631212"/>
                    <a:pt x="1936405" y="4569170"/>
                  </a:cubicBezTo>
                  <a:cubicBezTo>
                    <a:pt x="1874363" y="4508914"/>
                    <a:pt x="1826666" y="4435556"/>
                    <a:pt x="1796687" y="4354405"/>
                  </a:cubicBezTo>
                  <a:cubicBezTo>
                    <a:pt x="1771126" y="4288591"/>
                    <a:pt x="1740700" y="4189721"/>
                    <a:pt x="1732411" y="4007615"/>
                  </a:cubicBezTo>
                  <a:cubicBezTo>
                    <a:pt x="1723428" y="3810619"/>
                    <a:pt x="1721492" y="3751555"/>
                    <a:pt x="1721492" y="3252837"/>
                  </a:cubicBezTo>
                  <a:cubicBezTo>
                    <a:pt x="1721492" y="2754069"/>
                    <a:pt x="1723428" y="2695005"/>
                    <a:pt x="1732411" y="2498059"/>
                  </a:cubicBezTo>
                  <a:cubicBezTo>
                    <a:pt x="1740700" y="2315953"/>
                    <a:pt x="1771126" y="2217033"/>
                    <a:pt x="1796687" y="2151219"/>
                  </a:cubicBezTo>
                  <a:cubicBezTo>
                    <a:pt x="1826666" y="2070068"/>
                    <a:pt x="1874413" y="1996710"/>
                    <a:pt x="1936455" y="1936454"/>
                  </a:cubicBezTo>
                  <a:cubicBezTo>
                    <a:pt x="1996661" y="1874412"/>
                    <a:pt x="2070069" y="1826665"/>
                    <a:pt x="2151220" y="1796736"/>
                  </a:cubicBezTo>
                  <a:cubicBezTo>
                    <a:pt x="2216984" y="1771175"/>
                    <a:pt x="2315904" y="1740749"/>
                    <a:pt x="2498010" y="1732411"/>
                  </a:cubicBezTo>
                  <a:cubicBezTo>
                    <a:pt x="2694956" y="1723427"/>
                    <a:pt x="2754020" y="1721541"/>
                    <a:pt x="3252788" y="1721541"/>
                  </a:cubicBezTo>
                  <a:close/>
                  <a:moveTo>
                    <a:pt x="3252788" y="1384976"/>
                  </a:moveTo>
                  <a:cubicBezTo>
                    <a:pt x="2745532" y="1384976"/>
                    <a:pt x="2681902" y="1387160"/>
                    <a:pt x="2482722" y="1396243"/>
                  </a:cubicBezTo>
                  <a:cubicBezTo>
                    <a:pt x="2283890" y="1405326"/>
                    <a:pt x="2148142" y="1436893"/>
                    <a:pt x="2029319" y="1483052"/>
                  </a:cubicBezTo>
                  <a:cubicBezTo>
                    <a:pt x="1904689" y="1529956"/>
                    <a:pt x="1791773" y="1603463"/>
                    <a:pt x="1698511" y="1698511"/>
                  </a:cubicBezTo>
                  <a:cubicBezTo>
                    <a:pt x="1603463" y="1791773"/>
                    <a:pt x="1529906" y="1904689"/>
                    <a:pt x="1483002" y="2029319"/>
                  </a:cubicBezTo>
                  <a:cubicBezTo>
                    <a:pt x="1436843" y="2148142"/>
                    <a:pt x="1405276" y="2283890"/>
                    <a:pt x="1396243" y="2482722"/>
                  </a:cubicBezTo>
                  <a:cubicBezTo>
                    <a:pt x="1387110" y="2681902"/>
                    <a:pt x="1384976" y="2745532"/>
                    <a:pt x="1384976" y="3252788"/>
                  </a:cubicBezTo>
                  <a:cubicBezTo>
                    <a:pt x="1384976" y="3760043"/>
                    <a:pt x="1387110" y="3823673"/>
                    <a:pt x="1396292" y="4022903"/>
                  </a:cubicBezTo>
                  <a:cubicBezTo>
                    <a:pt x="1405326" y="4221685"/>
                    <a:pt x="1436942" y="4357483"/>
                    <a:pt x="1483102" y="4476256"/>
                  </a:cubicBezTo>
                  <a:cubicBezTo>
                    <a:pt x="1530005" y="4600886"/>
                    <a:pt x="1603513" y="4713802"/>
                    <a:pt x="1698511" y="4807064"/>
                  </a:cubicBezTo>
                  <a:cubicBezTo>
                    <a:pt x="1791823" y="4902112"/>
                    <a:pt x="1904689" y="4975620"/>
                    <a:pt x="2029369" y="5022523"/>
                  </a:cubicBezTo>
                  <a:cubicBezTo>
                    <a:pt x="2148142" y="5068683"/>
                    <a:pt x="2283940" y="5100250"/>
                    <a:pt x="2482722" y="5109332"/>
                  </a:cubicBezTo>
                  <a:cubicBezTo>
                    <a:pt x="2681952" y="5118415"/>
                    <a:pt x="2745532" y="5120599"/>
                    <a:pt x="3252837" y="5120599"/>
                  </a:cubicBezTo>
                  <a:cubicBezTo>
                    <a:pt x="3760093" y="5120599"/>
                    <a:pt x="3823723" y="5118415"/>
                    <a:pt x="4022903" y="5109332"/>
                  </a:cubicBezTo>
                  <a:cubicBezTo>
                    <a:pt x="4221685" y="5100250"/>
                    <a:pt x="4357483" y="5068683"/>
                    <a:pt x="4476256" y="5022523"/>
                  </a:cubicBezTo>
                  <a:cubicBezTo>
                    <a:pt x="4727154" y="4925490"/>
                    <a:pt x="4925490" y="4727154"/>
                    <a:pt x="5022523" y="4476256"/>
                  </a:cubicBezTo>
                  <a:cubicBezTo>
                    <a:pt x="5068683" y="4357433"/>
                    <a:pt x="5100299" y="4221685"/>
                    <a:pt x="5109332" y="4022853"/>
                  </a:cubicBezTo>
                  <a:cubicBezTo>
                    <a:pt x="5118465" y="3823673"/>
                    <a:pt x="5120599" y="3760043"/>
                    <a:pt x="5120599" y="3252788"/>
                  </a:cubicBezTo>
                  <a:cubicBezTo>
                    <a:pt x="5120599" y="2745532"/>
                    <a:pt x="5118465" y="2681902"/>
                    <a:pt x="5109382" y="2482722"/>
                  </a:cubicBezTo>
                  <a:cubicBezTo>
                    <a:pt x="5100299" y="2283890"/>
                    <a:pt x="5068732" y="2148142"/>
                    <a:pt x="5022523" y="2029319"/>
                  </a:cubicBezTo>
                  <a:cubicBezTo>
                    <a:pt x="4975669" y="1904689"/>
                    <a:pt x="4902112" y="1791823"/>
                    <a:pt x="4807114" y="1698511"/>
                  </a:cubicBezTo>
                  <a:cubicBezTo>
                    <a:pt x="4713802" y="1603463"/>
                    <a:pt x="4600886" y="1529906"/>
                    <a:pt x="4476256" y="1483002"/>
                  </a:cubicBezTo>
                  <a:cubicBezTo>
                    <a:pt x="4357433" y="1436893"/>
                    <a:pt x="4221685" y="1405326"/>
                    <a:pt x="4022853" y="1396292"/>
                  </a:cubicBezTo>
                  <a:cubicBezTo>
                    <a:pt x="3823673" y="1387160"/>
                    <a:pt x="3760043" y="1384976"/>
                    <a:pt x="3252788" y="1384976"/>
                  </a:cubicBezTo>
                  <a:close/>
                  <a:moveTo>
                    <a:pt x="3252788" y="0"/>
                  </a:moveTo>
                  <a:cubicBezTo>
                    <a:pt x="5048978" y="0"/>
                    <a:pt x="6505575" y="1456597"/>
                    <a:pt x="6505575" y="3252788"/>
                  </a:cubicBezTo>
                  <a:cubicBezTo>
                    <a:pt x="6505575" y="5048978"/>
                    <a:pt x="5048978" y="6505575"/>
                    <a:pt x="3252788" y="6505575"/>
                  </a:cubicBezTo>
                  <a:cubicBezTo>
                    <a:pt x="1456597" y="6505575"/>
                    <a:pt x="0" y="5048978"/>
                    <a:pt x="0" y="3252788"/>
                  </a:cubicBezTo>
                  <a:cubicBezTo>
                    <a:pt x="0" y="1456597"/>
                    <a:pt x="1456597" y="0"/>
                    <a:pt x="3252788" y="0"/>
                  </a:cubicBezTo>
                  <a:close/>
                </a:path>
              </a:pathLst>
            </a:custGeom>
            <a:solidFill>
              <a:schemeClr val="bg1"/>
            </a:solidFill>
            <a:ln w="31750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GB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280841" y="4582100"/>
              <a:ext cx="110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Instagram</a:t>
              </a:r>
              <a:endParaRPr lang="en-GB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Group 2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8647266" y="4767748"/>
            <a:ext cx="1380700" cy="276999"/>
            <a:chOff x="6000275" y="4980878"/>
            <a:chExt cx="1380700" cy="276999"/>
          </a:xfrm>
        </p:grpSpPr>
        <p:sp>
          <p:nvSpPr>
            <p:cNvPr id="39" name="Graphic 39"/>
            <p:cNvSpPr/>
            <p:nvPr/>
          </p:nvSpPr>
          <p:spPr>
            <a:xfrm>
              <a:off x="6000275" y="5007570"/>
              <a:ext cx="223614" cy="223614"/>
            </a:xfrm>
            <a:custGeom>
              <a:avLst/>
              <a:gdLst>
                <a:gd name="connsiteX0" fmla="*/ 3252788 w 6505575"/>
                <a:gd name="connsiteY0" fmla="*/ 0 h 6505575"/>
                <a:gd name="connsiteX1" fmla="*/ 0 w 6505575"/>
                <a:gd name="connsiteY1" fmla="*/ 3252788 h 6505575"/>
                <a:gd name="connsiteX2" fmla="*/ 3252788 w 6505575"/>
                <a:gd name="connsiteY2" fmla="*/ 6505575 h 6505575"/>
                <a:gd name="connsiteX3" fmla="*/ 6505575 w 6505575"/>
                <a:gd name="connsiteY3" fmla="*/ 3252788 h 6505575"/>
                <a:gd name="connsiteX4" fmla="*/ 3252788 w 6505575"/>
                <a:gd name="connsiteY4" fmla="*/ 0 h 6505575"/>
                <a:gd name="connsiteX5" fmla="*/ 4737974 w 6505575"/>
                <a:gd name="connsiteY5" fmla="*/ 2536178 h 6505575"/>
                <a:gd name="connsiteX6" fmla="*/ 4740108 w 6505575"/>
                <a:gd name="connsiteY6" fmla="*/ 2632665 h 6505575"/>
                <a:gd name="connsiteX7" fmla="*/ 2615840 w 6505575"/>
                <a:gd name="connsiteY7" fmla="*/ 4756934 h 6505575"/>
                <a:gd name="connsiteX8" fmla="*/ 2615889 w 6505575"/>
                <a:gd name="connsiteY8" fmla="*/ 4756934 h 6505575"/>
                <a:gd name="connsiteX9" fmla="*/ 2615840 w 6505575"/>
                <a:gd name="connsiteY9" fmla="*/ 4756934 h 6505575"/>
                <a:gd name="connsiteX10" fmla="*/ 1471438 w 6505575"/>
                <a:gd name="connsiteY10" fmla="*/ 4421560 h 6505575"/>
                <a:gd name="connsiteX11" fmla="*/ 1649523 w 6505575"/>
                <a:gd name="connsiteY11" fmla="*/ 4431884 h 6505575"/>
                <a:gd name="connsiteX12" fmla="*/ 2576828 w 6505575"/>
                <a:gd name="connsiteY12" fmla="*/ 4112293 h 6505575"/>
                <a:gd name="connsiteX13" fmla="*/ 1879327 w 6505575"/>
                <a:gd name="connsiteY13" fmla="*/ 3593721 h 6505575"/>
                <a:gd name="connsiteX14" fmla="*/ 2019641 w 6505575"/>
                <a:gd name="connsiteY14" fmla="*/ 3607221 h 6505575"/>
                <a:gd name="connsiteX15" fmla="*/ 2216537 w 6505575"/>
                <a:gd name="connsiteY15" fmla="*/ 3580915 h 6505575"/>
                <a:gd name="connsiteX16" fmla="*/ 1617559 w 6505575"/>
                <a:gd name="connsiteY16" fmla="*/ 2849068 h 6505575"/>
                <a:gd name="connsiteX17" fmla="*/ 1617658 w 6505575"/>
                <a:gd name="connsiteY17" fmla="*/ 2839538 h 6505575"/>
                <a:gd name="connsiteX18" fmla="*/ 1955812 w 6505575"/>
                <a:gd name="connsiteY18" fmla="*/ 2932899 h 6505575"/>
                <a:gd name="connsiteX19" fmla="*/ 1623565 w 6505575"/>
                <a:gd name="connsiteY19" fmla="*/ 2311437 h 6505575"/>
                <a:gd name="connsiteX20" fmla="*/ 1724668 w 6505575"/>
                <a:gd name="connsiteY20" fmla="*/ 1936157 h 6505575"/>
                <a:gd name="connsiteX21" fmla="*/ 3263608 w 6505575"/>
                <a:gd name="connsiteY21" fmla="*/ 2716248 h 6505575"/>
                <a:gd name="connsiteX22" fmla="*/ 3244201 w 6505575"/>
                <a:gd name="connsiteY22" fmla="*/ 2546005 h 6505575"/>
                <a:gd name="connsiteX23" fmla="*/ 3990889 w 6505575"/>
                <a:gd name="connsiteY23" fmla="*/ 1799466 h 6505575"/>
                <a:gd name="connsiteX24" fmla="*/ 4535866 w 6505575"/>
                <a:gd name="connsiteY24" fmla="*/ 2035375 h 6505575"/>
                <a:gd name="connsiteX25" fmla="*/ 5009966 w 6505575"/>
                <a:gd name="connsiteY25" fmla="*/ 1854162 h 6505575"/>
                <a:gd name="connsiteX26" fmla="*/ 4681640 w 6505575"/>
                <a:gd name="connsiteY26" fmla="*/ 2267114 h 6505575"/>
                <a:gd name="connsiteX27" fmla="*/ 5110375 w 6505575"/>
                <a:gd name="connsiteY27" fmla="*/ 2149532 h 6505575"/>
                <a:gd name="connsiteX28" fmla="*/ 4737974 w 6505575"/>
                <a:gd name="connsiteY28" fmla="*/ 2536178 h 650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505575" h="6505575">
                  <a:moveTo>
                    <a:pt x="3252788" y="0"/>
                  </a:moveTo>
                  <a:cubicBezTo>
                    <a:pt x="1456597" y="0"/>
                    <a:pt x="0" y="1456597"/>
                    <a:pt x="0" y="3252788"/>
                  </a:cubicBezTo>
                  <a:cubicBezTo>
                    <a:pt x="0" y="5048978"/>
                    <a:pt x="1456597" y="6505575"/>
                    <a:pt x="3252788" y="6505575"/>
                  </a:cubicBezTo>
                  <a:cubicBezTo>
                    <a:pt x="5048978" y="6505575"/>
                    <a:pt x="6505575" y="5048978"/>
                    <a:pt x="6505575" y="3252788"/>
                  </a:cubicBezTo>
                  <a:cubicBezTo>
                    <a:pt x="6505575" y="1456597"/>
                    <a:pt x="5048978" y="0"/>
                    <a:pt x="3252788" y="0"/>
                  </a:cubicBezTo>
                  <a:close/>
                  <a:moveTo>
                    <a:pt x="4737974" y="2536178"/>
                  </a:moveTo>
                  <a:cubicBezTo>
                    <a:pt x="4739413" y="2568191"/>
                    <a:pt x="4740108" y="2600354"/>
                    <a:pt x="4740108" y="2632665"/>
                  </a:cubicBezTo>
                  <a:cubicBezTo>
                    <a:pt x="4740108" y="3619232"/>
                    <a:pt x="3989152" y="4756884"/>
                    <a:pt x="2615840" y="4756934"/>
                  </a:cubicBezTo>
                  <a:lnTo>
                    <a:pt x="2615889" y="4756934"/>
                  </a:lnTo>
                  <a:lnTo>
                    <a:pt x="2615840" y="4756934"/>
                  </a:lnTo>
                  <a:cubicBezTo>
                    <a:pt x="2194202" y="4756934"/>
                    <a:pt x="1801849" y="4633346"/>
                    <a:pt x="1471438" y="4421560"/>
                  </a:cubicBezTo>
                  <a:cubicBezTo>
                    <a:pt x="1529856" y="4428459"/>
                    <a:pt x="1589318" y="4431884"/>
                    <a:pt x="1649523" y="4431884"/>
                  </a:cubicBezTo>
                  <a:cubicBezTo>
                    <a:pt x="1999341" y="4431884"/>
                    <a:pt x="2321264" y="4312564"/>
                    <a:pt x="2576828" y="4112293"/>
                  </a:cubicBezTo>
                  <a:cubicBezTo>
                    <a:pt x="2249990" y="4106237"/>
                    <a:pt x="1974425" y="3890381"/>
                    <a:pt x="1879327" y="3593721"/>
                  </a:cubicBezTo>
                  <a:cubicBezTo>
                    <a:pt x="1924841" y="3602456"/>
                    <a:pt x="1971645" y="3607221"/>
                    <a:pt x="2019641" y="3607221"/>
                  </a:cubicBezTo>
                  <a:cubicBezTo>
                    <a:pt x="2087788" y="3607221"/>
                    <a:pt x="2153800" y="3598039"/>
                    <a:pt x="2216537" y="3580915"/>
                  </a:cubicBezTo>
                  <a:cubicBezTo>
                    <a:pt x="1874909" y="3512520"/>
                    <a:pt x="1617559" y="3210599"/>
                    <a:pt x="1617559" y="2849068"/>
                  </a:cubicBezTo>
                  <a:cubicBezTo>
                    <a:pt x="1617559" y="2845693"/>
                    <a:pt x="1617559" y="2842665"/>
                    <a:pt x="1617658" y="2839538"/>
                  </a:cubicBezTo>
                  <a:cubicBezTo>
                    <a:pt x="1718266" y="2895475"/>
                    <a:pt x="1833316" y="2929127"/>
                    <a:pt x="1955812" y="2932899"/>
                  </a:cubicBezTo>
                  <a:cubicBezTo>
                    <a:pt x="1755342" y="2799137"/>
                    <a:pt x="1623565" y="2570475"/>
                    <a:pt x="1623565" y="2311437"/>
                  </a:cubicBezTo>
                  <a:cubicBezTo>
                    <a:pt x="1623565" y="2174647"/>
                    <a:pt x="1660542" y="2046493"/>
                    <a:pt x="1724668" y="1936157"/>
                  </a:cubicBezTo>
                  <a:cubicBezTo>
                    <a:pt x="2092850" y="2387922"/>
                    <a:pt x="2643089" y="2685029"/>
                    <a:pt x="3263608" y="2716248"/>
                  </a:cubicBezTo>
                  <a:cubicBezTo>
                    <a:pt x="3250802" y="2661552"/>
                    <a:pt x="3244201" y="2604573"/>
                    <a:pt x="3244201" y="2546005"/>
                  </a:cubicBezTo>
                  <a:cubicBezTo>
                    <a:pt x="3244201" y="2133848"/>
                    <a:pt x="3578583" y="1799466"/>
                    <a:pt x="3990889" y="1799466"/>
                  </a:cubicBezTo>
                  <a:cubicBezTo>
                    <a:pt x="4205654" y="1799466"/>
                    <a:pt x="4399622" y="1890246"/>
                    <a:pt x="4535866" y="2035375"/>
                  </a:cubicBezTo>
                  <a:cubicBezTo>
                    <a:pt x="4705960" y="2001822"/>
                    <a:pt x="4865681" y="1939681"/>
                    <a:pt x="5009966" y="1854162"/>
                  </a:cubicBezTo>
                  <a:cubicBezTo>
                    <a:pt x="4954128" y="2028426"/>
                    <a:pt x="4835802" y="2174647"/>
                    <a:pt x="4681640" y="2267114"/>
                  </a:cubicBezTo>
                  <a:cubicBezTo>
                    <a:pt x="4832675" y="2249047"/>
                    <a:pt x="4976612" y="2208993"/>
                    <a:pt x="5110375" y="2149532"/>
                  </a:cubicBezTo>
                  <a:cubicBezTo>
                    <a:pt x="5010462" y="2299277"/>
                    <a:pt x="4883748" y="2430806"/>
                    <a:pt x="4737974" y="2536178"/>
                  </a:cubicBezTo>
                  <a:close/>
                </a:path>
              </a:pathLst>
            </a:custGeom>
            <a:solidFill>
              <a:schemeClr val="bg1"/>
            </a:solidFill>
            <a:ln w="31750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GB" sz="18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80841" y="4980878"/>
              <a:ext cx="110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cs typeface="+mn-ea"/>
                  <a:sym typeface="+mn-lt"/>
                </a:rPr>
                <a:t>Twitter</a:t>
              </a:r>
              <a:endParaRPr lang="en-GB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0" name="TextBox 4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5713940" y="3473599"/>
            <a:ext cx="4984002" cy="1269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Hey, hey, hey! It's Fat MORIMOTO! Now I'm </a:t>
            </a:r>
            <a:r>
              <a:rPr lang="en-US" altLang="zh-CN" sz="1200" dirty="0" err="1">
                <a:solidFill>
                  <a:schemeClr val="bg1"/>
                </a:solidFill>
                <a:cs typeface="+mn-ea"/>
                <a:sym typeface="+mn-lt"/>
              </a:rPr>
              <a:t>gonna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 sing a song for you, and this is </a:t>
            </a:r>
            <a:r>
              <a:rPr lang="en-US" altLang="zh-CN" sz="1200" dirty="0" err="1">
                <a:solidFill>
                  <a:schemeClr val="bg1"/>
                </a:solidFill>
                <a:cs typeface="+mn-ea"/>
                <a:sym typeface="+mn-lt"/>
              </a:rPr>
              <a:t>gonna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 show you a thing or two. Hey, hey, hey! It's Fat MORIMOTO! Now I'm </a:t>
            </a:r>
            <a:r>
              <a:rPr lang="en-US" altLang="zh-CN" sz="1200" dirty="0" err="1">
                <a:solidFill>
                  <a:schemeClr val="bg1"/>
                </a:solidFill>
                <a:cs typeface="+mn-ea"/>
                <a:sym typeface="+mn-lt"/>
              </a:rPr>
              <a:t>gonna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 sing a song for you, and this is </a:t>
            </a:r>
            <a:r>
              <a:rPr lang="en-US" altLang="zh-CN" sz="1200" dirty="0" err="1">
                <a:solidFill>
                  <a:schemeClr val="bg1"/>
                </a:solidFill>
                <a:cs typeface="+mn-ea"/>
                <a:sym typeface="+mn-lt"/>
              </a:rPr>
              <a:t>gonna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 show you a thing or two. </a:t>
            </a: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1" name="Freeform: Shape 5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0640567" y="-119359"/>
            <a:ext cx="2300585" cy="2152595"/>
          </a:xfrm>
          <a:custGeom>
            <a:avLst/>
            <a:gdLst>
              <a:gd name="connsiteX0" fmla="*/ 776480 w 1628775"/>
              <a:gd name="connsiteY0" fmla="*/ 1212872 h 1524000"/>
              <a:gd name="connsiteX1" fmla="*/ 1105093 w 1628775"/>
              <a:gd name="connsiteY1" fmla="*/ 1530054 h 1524000"/>
              <a:gd name="connsiteX2" fmla="*/ 1335598 w 1628775"/>
              <a:gd name="connsiteY2" fmla="*/ 1034754 h 1524000"/>
              <a:gd name="connsiteX3" fmla="*/ 1584200 w 1628775"/>
              <a:gd name="connsiteY3" fmla="*/ 756624 h 1524000"/>
              <a:gd name="connsiteX4" fmla="*/ 1159385 w 1628775"/>
              <a:gd name="connsiteY4" fmla="*/ 339 h 1524000"/>
              <a:gd name="connsiteX5" fmla="*/ 506923 w 1628775"/>
              <a:gd name="connsiteY5" fmla="*/ 468017 h 1524000"/>
              <a:gd name="connsiteX6" fmla="*/ 154498 w 1628775"/>
              <a:gd name="connsiteY6" fmla="*/ 670899 h 1524000"/>
              <a:gd name="connsiteX7" fmla="*/ 189740 w 1628775"/>
              <a:gd name="connsiteY7" fmla="*/ 1261449 h 1524000"/>
              <a:gd name="connsiteX8" fmla="*/ 776480 w 1628775"/>
              <a:gd name="connsiteY8" fmla="*/ 1212872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8775" h="1524000">
                <a:moveTo>
                  <a:pt x="776480" y="1212872"/>
                </a:moveTo>
                <a:cubicBezTo>
                  <a:pt x="886970" y="1256687"/>
                  <a:pt x="873635" y="1562439"/>
                  <a:pt x="1105093" y="1530054"/>
                </a:cubicBezTo>
                <a:cubicBezTo>
                  <a:pt x="1320358" y="1498622"/>
                  <a:pt x="1244158" y="1238589"/>
                  <a:pt x="1335598" y="1034754"/>
                </a:cubicBezTo>
                <a:cubicBezTo>
                  <a:pt x="1382270" y="930932"/>
                  <a:pt x="1524193" y="889974"/>
                  <a:pt x="1584200" y="756624"/>
                </a:cubicBezTo>
                <a:cubicBezTo>
                  <a:pt x="1751840" y="382292"/>
                  <a:pt x="1499428" y="10817"/>
                  <a:pt x="1159385" y="339"/>
                </a:cubicBezTo>
                <a:cubicBezTo>
                  <a:pt x="775528" y="-11091"/>
                  <a:pt x="536450" y="268944"/>
                  <a:pt x="506923" y="468017"/>
                </a:cubicBezTo>
                <a:cubicBezTo>
                  <a:pt x="473585" y="693759"/>
                  <a:pt x="244985" y="640419"/>
                  <a:pt x="154498" y="670899"/>
                </a:cubicBezTo>
                <a:cubicBezTo>
                  <a:pt x="-67435" y="746147"/>
                  <a:pt x="-45527" y="1176677"/>
                  <a:pt x="189740" y="1261449"/>
                </a:cubicBezTo>
                <a:cubicBezTo>
                  <a:pt x="455488" y="1357652"/>
                  <a:pt x="540260" y="1120479"/>
                  <a:pt x="776480" y="121287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52" name="Freeform: Shape 5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1676502" y="1974491"/>
            <a:ext cx="228713" cy="228713"/>
          </a:xfrm>
          <a:custGeom>
            <a:avLst/>
            <a:gdLst>
              <a:gd name="connsiteX0" fmla="*/ 163830 w 161925"/>
              <a:gd name="connsiteY0" fmla="*/ 81915 h 161925"/>
              <a:gd name="connsiteX1" fmla="*/ 81915 w 161925"/>
              <a:gd name="connsiteY1" fmla="*/ 163830 h 161925"/>
              <a:gd name="connsiteX2" fmla="*/ 0 w 161925"/>
              <a:gd name="connsiteY2" fmla="*/ 81915 h 161925"/>
              <a:gd name="connsiteX3" fmla="*/ 81915 w 161925"/>
              <a:gd name="connsiteY3" fmla="*/ 0 h 161925"/>
              <a:gd name="connsiteX4" fmla="*/ 163830 w 161925"/>
              <a:gd name="connsiteY4" fmla="*/ 8191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63830" y="81915"/>
                </a:moveTo>
                <a:cubicBezTo>
                  <a:pt x="163830" y="127155"/>
                  <a:pt x="127155" y="163830"/>
                  <a:pt x="81915" y="163830"/>
                </a:cubicBezTo>
                <a:cubicBezTo>
                  <a:pt x="36675" y="163830"/>
                  <a:pt x="0" y="127155"/>
                  <a:pt x="0" y="81915"/>
                </a:cubicBezTo>
                <a:cubicBezTo>
                  <a:pt x="0" y="36675"/>
                  <a:pt x="36675" y="0"/>
                  <a:pt x="81915" y="0"/>
                </a:cubicBezTo>
                <a:cubicBezTo>
                  <a:pt x="127155" y="0"/>
                  <a:pt x="163830" y="36675"/>
                  <a:pt x="163830" y="8191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31" name="Freeform: Shape 3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541386" y="901562"/>
            <a:ext cx="1910147" cy="1990213"/>
          </a:xfrm>
          <a:custGeom>
            <a:avLst/>
            <a:gdLst>
              <a:gd name="connsiteX0" fmla="*/ 127835 w 1590675"/>
              <a:gd name="connsiteY0" fmla="*/ 692754 h 1657350"/>
              <a:gd name="connsiteX1" fmla="*/ 77353 w 1590675"/>
              <a:gd name="connsiteY1" fmla="*/ 1431894 h 1657350"/>
              <a:gd name="connsiteX2" fmla="*/ 1012708 w 1590675"/>
              <a:gd name="connsiteY2" fmla="*/ 1276636 h 1657350"/>
              <a:gd name="connsiteX3" fmla="*/ 1316556 w 1590675"/>
              <a:gd name="connsiteY3" fmla="*/ 1147096 h 1657350"/>
              <a:gd name="connsiteX4" fmla="*/ 1569920 w 1590675"/>
              <a:gd name="connsiteY4" fmla="*/ 755619 h 1657350"/>
              <a:gd name="connsiteX5" fmla="*/ 764105 w 1590675"/>
              <a:gd name="connsiteY5" fmla="*/ 424149 h 1657350"/>
              <a:gd name="connsiteX6" fmla="*/ 224990 w 1590675"/>
              <a:gd name="connsiteY6" fmla="*/ 15526 h 1657350"/>
              <a:gd name="connsiteX7" fmla="*/ 127835 w 1590675"/>
              <a:gd name="connsiteY7" fmla="*/ 692754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0675" h="1657350">
                <a:moveTo>
                  <a:pt x="127835" y="692754"/>
                </a:moveTo>
                <a:cubicBezTo>
                  <a:pt x="184985" y="850869"/>
                  <a:pt x="-143627" y="1093756"/>
                  <a:pt x="77353" y="1431894"/>
                </a:cubicBezTo>
                <a:cubicBezTo>
                  <a:pt x="325003" y="1810989"/>
                  <a:pt x="853640" y="1710024"/>
                  <a:pt x="1012708" y="1276636"/>
                </a:cubicBezTo>
                <a:cubicBezTo>
                  <a:pt x="1052713" y="1167099"/>
                  <a:pt x="1183206" y="1151859"/>
                  <a:pt x="1316556" y="1147096"/>
                </a:cubicBezTo>
                <a:cubicBezTo>
                  <a:pt x="1577540" y="1138524"/>
                  <a:pt x="1644215" y="880396"/>
                  <a:pt x="1569920" y="755619"/>
                </a:cubicBezTo>
                <a:cubicBezTo>
                  <a:pt x="1391803" y="457486"/>
                  <a:pt x="887930" y="581311"/>
                  <a:pt x="764105" y="424149"/>
                </a:cubicBezTo>
                <a:cubicBezTo>
                  <a:pt x="663140" y="296514"/>
                  <a:pt x="498358" y="-80676"/>
                  <a:pt x="224990" y="15526"/>
                </a:cubicBezTo>
                <a:cubicBezTo>
                  <a:pt x="-116005" y="135541"/>
                  <a:pt x="65923" y="522256"/>
                  <a:pt x="127835" y="69275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pic>
        <p:nvPicPr>
          <p:cNvPr id="47" name="图片占位符 5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0422" y="2253350"/>
            <a:ext cx="2979174" cy="2583571"/>
          </a:xfrm>
        </p:spPr>
      </p:pic>
      <p:sp>
        <p:nvSpPr>
          <p:cNvPr id="2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415846" y="624264"/>
            <a:ext cx="9360311" cy="1010901"/>
            <a:chOff x="1415845" y="552450"/>
            <a:chExt cx="9360310" cy="1010901"/>
          </a:xfrm>
        </p:grpSpPr>
        <p:sp>
          <p:nvSpPr>
            <p:cNvPr id="4" name="TextBox 3"/>
            <p:cNvSpPr txBox="1"/>
            <p:nvPr/>
          </p:nvSpPr>
          <p:spPr>
            <a:xfrm>
              <a:off x="1415845" y="855465"/>
              <a:ext cx="93603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Festival Agenda Slide</a:t>
              </a:r>
              <a:endParaRPr lang="en-GB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39381" y="552450"/>
              <a:ext cx="3913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3"/>
                  </a:solidFill>
                  <a:cs typeface="+mn-ea"/>
                  <a:sym typeface="+mn-lt"/>
                </a:rPr>
                <a:t>MORIMOTO presentation</a:t>
              </a:r>
            </a:p>
          </p:txBody>
        </p:sp>
      </p:grpSp>
      <p:grpSp>
        <p:nvGrpSpPr>
          <p:cNvPr id="162" name="Group 16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092200" y="5005615"/>
            <a:ext cx="1018770" cy="983151"/>
            <a:chOff x="2244928" y="3314699"/>
            <a:chExt cx="1018770" cy="983151"/>
          </a:xfrm>
        </p:grpSpPr>
        <p:sp>
          <p:nvSpPr>
            <p:cNvPr id="172" name="Rectangle: Rounded Corners 171"/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grpSp>
          <p:nvGrpSpPr>
            <p:cNvPr id="173" name="Group 172"/>
            <p:cNvGrpSpPr/>
            <p:nvPr/>
          </p:nvGrpSpPr>
          <p:grpSpPr>
            <a:xfrm>
              <a:off x="2244928" y="3508473"/>
              <a:ext cx="1018770" cy="595602"/>
              <a:chOff x="2391180" y="3160146"/>
              <a:chExt cx="1018770" cy="595602"/>
            </a:xfrm>
          </p:grpSpPr>
          <p:sp>
            <p:nvSpPr>
              <p:cNvPr id="174" name="TextBox 173"/>
              <p:cNvSpPr txBox="1"/>
              <p:nvPr/>
            </p:nvSpPr>
            <p:spPr>
              <a:xfrm>
                <a:off x="2391180" y="3160146"/>
                <a:ext cx="10187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07-10</a:t>
                </a:r>
                <a:endParaRPr lang="id-ID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2391181" y="3478749"/>
                <a:ext cx="101876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May</a:t>
                </a:r>
                <a:endParaRPr lang="id-ID" sz="1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" name="Group 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3996490" y="5005613"/>
            <a:ext cx="4056130" cy="980010"/>
            <a:chOff x="3996490" y="5005613"/>
            <a:chExt cx="4056130" cy="980010"/>
          </a:xfrm>
        </p:grpSpPr>
        <p:grpSp>
          <p:nvGrpSpPr>
            <p:cNvPr id="164" name="Group 163"/>
            <p:cNvGrpSpPr/>
            <p:nvPr/>
          </p:nvGrpSpPr>
          <p:grpSpPr>
            <a:xfrm>
              <a:off x="3996490" y="5005613"/>
              <a:ext cx="4056130" cy="585217"/>
              <a:chOff x="3996490" y="2915745"/>
              <a:chExt cx="4056130" cy="585217"/>
            </a:xfrm>
          </p:grpSpPr>
          <p:sp>
            <p:nvSpPr>
              <p:cNvPr id="170" name="TextBox 169"/>
              <p:cNvSpPr txBox="1"/>
              <p:nvPr/>
            </p:nvSpPr>
            <p:spPr>
              <a:xfrm>
                <a:off x="3996490" y="2915745"/>
                <a:ext cx="4056128" cy="350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Project text</a:t>
                </a: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3996490" y="3205817"/>
                <a:ext cx="4056130" cy="295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Th</a:t>
                </a:r>
                <a:r>
                  <a:rPr lang="en-GB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eme</a:t>
                </a:r>
                <a:r>
                  <a:rPr lang="en-GB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: </a:t>
                </a:r>
                <a:r>
                  <a:rPr lang="en-US" altLang="zh-CN" sz="1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Hey, hey, hey! It's Fat MORIMOTO</a:t>
                </a:r>
                <a:endParaRPr lang="en-GB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4093332" y="5690478"/>
              <a:ext cx="3586617" cy="295145"/>
              <a:chOff x="4093332" y="3622287"/>
              <a:chExt cx="3586617" cy="295145"/>
            </a:xfrm>
          </p:grpSpPr>
          <p:sp>
            <p:nvSpPr>
              <p:cNvPr id="168" name="TextBox 167"/>
              <p:cNvSpPr txBox="1"/>
              <p:nvPr/>
            </p:nvSpPr>
            <p:spPr>
              <a:xfrm>
                <a:off x="4221539" y="3622287"/>
                <a:ext cx="3458410" cy="295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225 Awesome Street  022, Florida, USA</a:t>
                </a:r>
              </a:p>
            </p:txBody>
          </p:sp>
          <p:sp>
            <p:nvSpPr>
              <p:cNvPr id="169" name="Freeform 2"/>
              <p:cNvSpPr>
                <a:spLocks noChangeArrowheads="1"/>
              </p:cNvSpPr>
              <p:nvPr/>
            </p:nvSpPr>
            <p:spPr bwMode="auto">
              <a:xfrm>
                <a:off x="4093332" y="3687988"/>
                <a:ext cx="106386" cy="171738"/>
              </a:xfrm>
              <a:custGeom>
                <a:avLst/>
                <a:gdLst>
                  <a:gd name="T0" fmla="*/ 55786 w 249"/>
                  <a:gd name="T1" fmla="*/ 0 h 400"/>
                  <a:gd name="T2" fmla="*/ 55786 w 249"/>
                  <a:gd name="T3" fmla="*/ 0 h 400"/>
                  <a:gd name="T4" fmla="*/ 0 w 249"/>
                  <a:gd name="T5" fmla="*/ 56059 h 400"/>
                  <a:gd name="T6" fmla="*/ 55786 w 249"/>
                  <a:gd name="T7" fmla="*/ 178940 h 400"/>
                  <a:gd name="T8" fmla="*/ 110679 w 249"/>
                  <a:gd name="T9" fmla="*/ 56059 h 400"/>
                  <a:gd name="T10" fmla="*/ 55786 w 249"/>
                  <a:gd name="T11" fmla="*/ 0 h 400"/>
                  <a:gd name="T12" fmla="*/ 55786 w 249"/>
                  <a:gd name="T13" fmla="*/ 87900 h 400"/>
                  <a:gd name="T14" fmla="*/ 55786 w 249"/>
                  <a:gd name="T15" fmla="*/ 87900 h 400"/>
                  <a:gd name="T16" fmla="*/ 23653 w 249"/>
                  <a:gd name="T17" fmla="*/ 56059 h 400"/>
                  <a:gd name="T18" fmla="*/ 55786 w 249"/>
                  <a:gd name="T19" fmla="*/ 24217 h 400"/>
                  <a:gd name="T20" fmla="*/ 87026 w 249"/>
                  <a:gd name="T21" fmla="*/ 56059 h 400"/>
                  <a:gd name="T22" fmla="*/ 55786 w 249"/>
                  <a:gd name="T23" fmla="*/ 87900 h 4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49" h="40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53" y="0"/>
                      <a:pt x="0" y="54"/>
                      <a:pt x="0" y="125"/>
                    </a:cubicBezTo>
                    <a:cubicBezTo>
                      <a:pt x="0" y="240"/>
                      <a:pt x="125" y="399"/>
                      <a:pt x="125" y="399"/>
                    </a:cubicBezTo>
                    <a:cubicBezTo>
                      <a:pt x="125" y="399"/>
                      <a:pt x="248" y="240"/>
                      <a:pt x="248" y="125"/>
                    </a:cubicBezTo>
                    <a:cubicBezTo>
                      <a:pt x="248" y="54"/>
                      <a:pt x="195" y="0"/>
                      <a:pt x="125" y="0"/>
                    </a:cubicBezTo>
                    <a:close/>
                    <a:moveTo>
                      <a:pt x="125" y="196"/>
                    </a:moveTo>
                    <a:lnTo>
                      <a:pt x="125" y="196"/>
                    </a:lnTo>
                    <a:cubicBezTo>
                      <a:pt x="88" y="196"/>
                      <a:pt x="53" y="160"/>
                      <a:pt x="53" y="125"/>
                    </a:cubicBezTo>
                    <a:cubicBezTo>
                      <a:pt x="53" y="89"/>
                      <a:pt x="88" y="54"/>
                      <a:pt x="125" y="54"/>
                    </a:cubicBezTo>
                    <a:cubicBezTo>
                      <a:pt x="159" y="54"/>
                      <a:pt x="195" y="89"/>
                      <a:pt x="195" y="125"/>
                    </a:cubicBezTo>
                    <a:cubicBezTo>
                      <a:pt x="195" y="160"/>
                      <a:pt x="159" y="196"/>
                      <a:pt x="125" y="1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" name="Group 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9453716" y="5005614"/>
            <a:ext cx="1646084" cy="733266"/>
            <a:chOff x="9453716" y="5005614"/>
            <a:chExt cx="1646084" cy="733266"/>
          </a:xfrm>
        </p:grpSpPr>
        <p:sp>
          <p:nvSpPr>
            <p:cNvPr id="166" name="TextBox 165"/>
            <p:cNvSpPr txBox="1"/>
            <p:nvPr/>
          </p:nvSpPr>
          <p:spPr>
            <a:xfrm>
              <a:off x="9453716" y="5005614"/>
              <a:ext cx="16460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Dress code:</a:t>
              </a:r>
            </a:p>
          </p:txBody>
        </p:sp>
        <p:sp>
          <p:nvSpPr>
            <p:cNvPr id="167" name="Rectangle: Rounded Corners 166"/>
            <p:cNvSpPr/>
            <p:nvPr/>
          </p:nvSpPr>
          <p:spPr>
            <a:xfrm>
              <a:off x="9542810" y="5400326"/>
              <a:ext cx="1064230" cy="33855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cs typeface="+mn-ea"/>
                  <a:sym typeface="+mn-lt"/>
                </a:rPr>
                <a:t>Orange</a:t>
              </a:r>
            </a:p>
          </p:txBody>
        </p:sp>
      </p:grpSp>
      <p:grpSp>
        <p:nvGrpSpPr>
          <p:cNvPr id="177" name="Group 17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092200" y="3626822"/>
            <a:ext cx="1018770" cy="983151"/>
            <a:chOff x="2244928" y="3314699"/>
            <a:chExt cx="1018770" cy="983151"/>
          </a:xfrm>
        </p:grpSpPr>
        <p:sp>
          <p:nvSpPr>
            <p:cNvPr id="187" name="Rectangle: Rounded Corners 186"/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grpSp>
          <p:nvGrpSpPr>
            <p:cNvPr id="188" name="Group 187"/>
            <p:cNvGrpSpPr/>
            <p:nvPr/>
          </p:nvGrpSpPr>
          <p:grpSpPr>
            <a:xfrm>
              <a:off x="2244928" y="3508473"/>
              <a:ext cx="1018770" cy="595602"/>
              <a:chOff x="2391180" y="3160146"/>
              <a:chExt cx="1018770" cy="595602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2391180" y="3160146"/>
                <a:ext cx="10187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16-19</a:t>
                </a:r>
                <a:endParaRPr lang="id-ID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2391181" y="3478749"/>
                <a:ext cx="101876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Apr</a:t>
                </a:r>
                <a:endParaRPr lang="id-ID" sz="1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Group 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3996490" y="3626821"/>
            <a:ext cx="4056130" cy="980009"/>
            <a:chOff x="3996490" y="3626821"/>
            <a:chExt cx="4056130" cy="980009"/>
          </a:xfrm>
        </p:grpSpPr>
        <p:grpSp>
          <p:nvGrpSpPr>
            <p:cNvPr id="179" name="Group 178"/>
            <p:cNvGrpSpPr/>
            <p:nvPr/>
          </p:nvGrpSpPr>
          <p:grpSpPr>
            <a:xfrm>
              <a:off x="3996490" y="3626821"/>
              <a:ext cx="4056130" cy="585216"/>
              <a:chOff x="3996490" y="2915746"/>
              <a:chExt cx="4056130" cy="585216"/>
            </a:xfrm>
          </p:grpSpPr>
          <p:sp>
            <p:nvSpPr>
              <p:cNvPr id="185" name="TextBox 184"/>
              <p:cNvSpPr txBox="1"/>
              <p:nvPr/>
            </p:nvSpPr>
            <p:spPr>
              <a:xfrm>
                <a:off x="3996490" y="2915746"/>
                <a:ext cx="40561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Project text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3996490" y="3205817"/>
                <a:ext cx="4056130" cy="295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Th</a:t>
                </a:r>
                <a:r>
                  <a:rPr lang="en-GB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eme</a:t>
                </a:r>
                <a:r>
                  <a:rPr lang="en-GB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: </a:t>
                </a:r>
                <a:r>
                  <a:rPr lang="en-US" altLang="zh-CN" sz="1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Hey, hey, hey! It's Fat MORIMOTO</a:t>
                </a:r>
                <a:r>
                  <a:rPr lang="en-GB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.</a:t>
                </a:r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4093332" y="4311685"/>
              <a:ext cx="3586617" cy="295145"/>
              <a:chOff x="4093332" y="3622287"/>
              <a:chExt cx="3586617" cy="295145"/>
            </a:xfrm>
          </p:grpSpPr>
          <p:sp>
            <p:nvSpPr>
              <p:cNvPr id="183" name="TextBox 182"/>
              <p:cNvSpPr txBox="1"/>
              <p:nvPr/>
            </p:nvSpPr>
            <p:spPr>
              <a:xfrm>
                <a:off x="4221539" y="3622287"/>
                <a:ext cx="3458410" cy="295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225 Awesome Street  022, Florida, USA</a:t>
                </a:r>
              </a:p>
            </p:txBody>
          </p:sp>
          <p:sp>
            <p:nvSpPr>
              <p:cNvPr id="184" name="Freeform 2"/>
              <p:cNvSpPr>
                <a:spLocks noChangeArrowheads="1"/>
              </p:cNvSpPr>
              <p:nvPr/>
            </p:nvSpPr>
            <p:spPr bwMode="auto">
              <a:xfrm>
                <a:off x="4093332" y="3687988"/>
                <a:ext cx="106386" cy="171738"/>
              </a:xfrm>
              <a:custGeom>
                <a:avLst/>
                <a:gdLst>
                  <a:gd name="T0" fmla="*/ 55786 w 249"/>
                  <a:gd name="T1" fmla="*/ 0 h 400"/>
                  <a:gd name="T2" fmla="*/ 55786 w 249"/>
                  <a:gd name="T3" fmla="*/ 0 h 400"/>
                  <a:gd name="T4" fmla="*/ 0 w 249"/>
                  <a:gd name="T5" fmla="*/ 56059 h 400"/>
                  <a:gd name="T6" fmla="*/ 55786 w 249"/>
                  <a:gd name="T7" fmla="*/ 178940 h 400"/>
                  <a:gd name="T8" fmla="*/ 110679 w 249"/>
                  <a:gd name="T9" fmla="*/ 56059 h 400"/>
                  <a:gd name="T10" fmla="*/ 55786 w 249"/>
                  <a:gd name="T11" fmla="*/ 0 h 400"/>
                  <a:gd name="T12" fmla="*/ 55786 w 249"/>
                  <a:gd name="T13" fmla="*/ 87900 h 400"/>
                  <a:gd name="T14" fmla="*/ 55786 w 249"/>
                  <a:gd name="T15" fmla="*/ 87900 h 400"/>
                  <a:gd name="T16" fmla="*/ 23653 w 249"/>
                  <a:gd name="T17" fmla="*/ 56059 h 400"/>
                  <a:gd name="T18" fmla="*/ 55786 w 249"/>
                  <a:gd name="T19" fmla="*/ 24217 h 400"/>
                  <a:gd name="T20" fmla="*/ 87026 w 249"/>
                  <a:gd name="T21" fmla="*/ 56059 h 400"/>
                  <a:gd name="T22" fmla="*/ 55786 w 249"/>
                  <a:gd name="T23" fmla="*/ 87900 h 4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49" h="40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53" y="0"/>
                      <a:pt x="0" y="54"/>
                      <a:pt x="0" y="125"/>
                    </a:cubicBezTo>
                    <a:cubicBezTo>
                      <a:pt x="0" y="240"/>
                      <a:pt x="125" y="399"/>
                      <a:pt x="125" y="399"/>
                    </a:cubicBezTo>
                    <a:cubicBezTo>
                      <a:pt x="125" y="399"/>
                      <a:pt x="248" y="240"/>
                      <a:pt x="248" y="125"/>
                    </a:cubicBezTo>
                    <a:cubicBezTo>
                      <a:pt x="248" y="54"/>
                      <a:pt x="195" y="0"/>
                      <a:pt x="125" y="0"/>
                    </a:cubicBezTo>
                    <a:close/>
                    <a:moveTo>
                      <a:pt x="125" y="196"/>
                    </a:moveTo>
                    <a:lnTo>
                      <a:pt x="125" y="196"/>
                    </a:lnTo>
                    <a:cubicBezTo>
                      <a:pt x="88" y="196"/>
                      <a:pt x="53" y="160"/>
                      <a:pt x="53" y="125"/>
                    </a:cubicBezTo>
                    <a:cubicBezTo>
                      <a:pt x="53" y="89"/>
                      <a:pt x="88" y="54"/>
                      <a:pt x="125" y="54"/>
                    </a:cubicBezTo>
                    <a:cubicBezTo>
                      <a:pt x="159" y="54"/>
                      <a:pt x="195" y="89"/>
                      <a:pt x="195" y="125"/>
                    </a:cubicBezTo>
                    <a:cubicBezTo>
                      <a:pt x="195" y="160"/>
                      <a:pt x="159" y="196"/>
                      <a:pt x="125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Group 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9453716" y="3626821"/>
            <a:ext cx="1646084" cy="733266"/>
            <a:chOff x="9453716" y="3626821"/>
            <a:chExt cx="1646084" cy="733266"/>
          </a:xfrm>
        </p:grpSpPr>
        <p:sp>
          <p:nvSpPr>
            <p:cNvPr id="181" name="TextBox 180"/>
            <p:cNvSpPr txBox="1"/>
            <p:nvPr/>
          </p:nvSpPr>
          <p:spPr>
            <a:xfrm>
              <a:off x="9453716" y="3626821"/>
              <a:ext cx="16460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Dress code:</a:t>
              </a:r>
            </a:p>
          </p:txBody>
        </p:sp>
        <p:sp>
          <p:nvSpPr>
            <p:cNvPr id="182" name="Rectangle: Rounded Corners 181"/>
            <p:cNvSpPr/>
            <p:nvPr/>
          </p:nvSpPr>
          <p:spPr>
            <a:xfrm>
              <a:off x="9542810" y="4021533"/>
              <a:ext cx="1064230" cy="3385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cs typeface="+mn-ea"/>
                  <a:sym typeface="+mn-lt"/>
                </a:rPr>
                <a:t>Yellow</a:t>
              </a:r>
            </a:p>
          </p:txBody>
        </p:sp>
      </p:grpSp>
      <p:grpSp>
        <p:nvGrpSpPr>
          <p:cNvPr id="192" name="Group 19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092200" y="2248029"/>
            <a:ext cx="1018770" cy="983151"/>
            <a:chOff x="2244928" y="3314699"/>
            <a:chExt cx="1018770" cy="983151"/>
          </a:xfrm>
        </p:grpSpPr>
        <p:sp>
          <p:nvSpPr>
            <p:cNvPr id="202" name="Rectangle: Rounded Corners 201"/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2244928" y="3508473"/>
              <a:ext cx="1018770" cy="595602"/>
              <a:chOff x="2391180" y="3160146"/>
              <a:chExt cx="1018770" cy="595602"/>
            </a:xfrm>
          </p:grpSpPr>
          <p:sp>
            <p:nvSpPr>
              <p:cNvPr id="204" name="TextBox 203"/>
              <p:cNvSpPr txBox="1"/>
              <p:nvPr/>
            </p:nvSpPr>
            <p:spPr>
              <a:xfrm>
                <a:off x="2391180" y="3160146"/>
                <a:ext cx="10187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24-27</a:t>
                </a:r>
                <a:endParaRPr lang="id-ID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2391181" y="3478749"/>
                <a:ext cx="101876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Mar</a:t>
                </a:r>
                <a:endParaRPr lang="id-ID" sz="1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Group 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3996489" y="2248028"/>
            <a:ext cx="4056131" cy="980009"/>
            <a:chOff x="3996489" y="2248028"/>
            <a:chExt cx="4056131" cy="980009"/>
          </a:xfrm>
        </p:grpSpPr>
        <p:grpSp>
          <p:nvGrpSpPr>
            <p:cNvPr id="194" name="Group 193"/>
            <p:cNvGrpSpPr/>
            <p:nvPr/>
          </p:nvGrpSpPr>
          <p:grpSpPr>
            <a:xfrm>
              <a:off x="3996489" y="2248028"/>
              <a:ext cx="4056131" cy="585216"/>
              <a:chOff x="3996489" y="2915746"/>
              <a:chExt cx="4056131" cy="585216"/>
            </a:xfrm>
          </p:grpSpPr>
          <p:sp>
            <p:nvSpPr>
              <p:cNvPr id="200" name="TextBox 199"/>
              <p:cNvSpPr txBox="1"/>
              <p:nvPr/>
            </p:nvSpPr>
            <p:spPr>
              <a:xfrm>
                <a:off x="3996489" y="2915746"/>
                <a:ext cx="40561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Project text</a:t>
                </a: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3996490" y="3205817"/>
                <a:ext cx="4056130" cy="295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Th</a:t>
                </a:r>
                <a:r>
                  <a:rPr lang="en-GB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eme: </a:t>
                </a:r>
                <a:r>
                  <a:rPr lang="en-US" sz="1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Hey, hey, hey! It's Fat MORIMOTO</a:t>
                </a:r>
                <a:endParaRPr lang="en-GB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4093332" y="2932892"/>
              <a:ext cx="3586617" cy="295145"/>
              <a:chOff x="4093332" y="3622287"/>
              <a:chExt cx="3586617" cy="295145"/>
            </a:xfrm>
          </p:grpSpPr>
          <p:sp>
            <p:nvSpPr>
              <p:cNvPr id="198" name="TextBox 197"/>
              <p:cNvSpPr txBox="1"/>
              <p:nvPr/>
            </p:nvSpPr>
            <p:spPr>
              <a:xfrm>
                <a:off x="4221539" y="3622287"/>
                <a:ext cx="3458410" cy="295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225 Awesome Street  022, Florida, USA</a:t>
                </a:r>
              </a:p>
            </p:txBody>
          </p:sp>
          <p:sp>
            <p:nvSpPr>
              <p:cNvPr id="199" name="Freeform 2"/>
              <p:cNvSpPr>
                <a:spLocks noChangeArrowheads="1"/>
              </p:cNvSpPr>
              <p:nvPr/>
            </p:nvSpPr>
            <p:spPr bwMode="auto">
              <a:xfrm>
                <a:off x="4093332" y="3687988"/>
                <a:ext cx="106386" cy="171738"/>
              </a:xfrm>
              <a:custGeom>
                <a:avLst/>
                <a:gdLst>
                  <a:gd name="T0" fmla="*/ 55786 w 249"/>
                  <a:gd name="T1" fmla="*/ 0 h 400"/>
                  <a:gd name="T2" fmla="*/ 55786 w 249"/>
                  <a:gd name="T3" fmla="*/ 0 h 400"/>
                  <a:gd name="T4" fmla="*/ 0 w 249"/>
                  <a:gd name="T5" fmla="*/ 56059 h 400"/>
                  <a:gd name="T6" fmla="*/ 55786 w 249"/>
                  <a:gd name="T7" fmla="*/ 178940 h 400"/>
                  <a:gd name="T8" fmla="*/ 110679 w 249"/>
                  <a:gd name="T9" fmla="*/ 56059 h 400"/>
                  <a:gd name="T10" fmla="*/ 55786 w 249"/>
                  <a:gd name="T11" fmla="*/ 0 h 400"/>
                  <a:gd name="T12" fmla="*/ 55786 w 249"/>
                  <a:gd name="T13" fmla="*/ 87900 h 400"/>
                  <a:gd name="T14" fmla="*/ 55786 w 249"/>
                  <a:gd name="T15" fmla="*/ 87900 h 400"/>
                  <a:gd name="T16" fmla="*/ 23653 w 249"/>
                  <a:gd name="T17" fmla="*/ 56059 h 400"/>
                  <a:gd name="T18" fmla="*/ 55786 w 249"/>
                  <a:gd name="T19" fmla="*/ 24217 h 400"/>
                  <a:gd name="T20" fmla="*/ 87026 w 249"/>
                  <a:gd name="T21" fmla="*/ 56059 h 400"/>
                  <a:gd name="T22" fmla="*/ 55786 w 249"/>
                  <a:gd name="T23" fmla="*/ 87900 h 4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49" h="40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53" y="0"/>
                      <a:pt x="0" y="54"/>
                      <a:pt x="0" y="125"/>
                    </a:cubicBezTo>
                    <a:cubicBezTo>
                      <a:pt x="0" y="240"/>
                      <a:pt x="125" y="399"/>
                      <a:pt x="125" y="399"/>
                    </a:cubicBezTo>
                    <a:cubicBezTo>
                      <a:pt x="125" y="399"/>
                      <a:pt x="248" y="240"/>
                      <a:pt x="248" y="125"/>
                    </a:cubicBezTo>
                    <a:cubicBezTo>
                      <a:pt x="248" y="54"/>
                      <a:pt x="195" y="0"/>
                      <a:pt x="125" y="0"/>
                    </a:cubicBezTo>
                    <a:close/>
                    <a:moveTo>
                      <a:pt x="125" y="196"/>
                    </a:moveTo>
                    <a:lnTo>
                      <a:pt x="125" y="196"/>
                    </a:lnTo>
                    <a:cubicBezTo>
                      <a:pt x="88" y="196"/>
                      <a:pt x="53" y="160"/>
                      <a:pt x="53" y="125"/>
                    </a:cubicBezTo>
                    <a:cubicBezTo>
                      <a:pt x="53" y="89"/>
                      <a:pt x="88" y="54"/>
                      <a:pt x="125" y="54"/>
                    </a:cubicBezTo>
                    <a:cubicBezTo>
                      <a:pt x="159" y="54"/>
                      <a:pt x="195" y="89"/>
                      <a:pt x="195" y="125"/>
                    </a:cubicBezTo>
                    <a:cubicBezTo>
                      <a:pt x="195" y="160"/>
                      <a:pt x="159" y="196"/>
                      <a:pt x="125" y="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" name="Group 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9453716" y="2248028"/>
            <a:ext cx="1646084" cy="733266"/>
            <a:chOff x="9453716" y="2248028"/>
            <a:chExt cx="1646084" cy="733266"/>
          </a:xfrm>
        </p:grpSpPr>
        <p:sp>
          <p:nvSpPr>
            <p:cNvPr id="196" name="TextBox 195"/>
            <p:cNvSpPr txBox="1"/>
            <p:nvPr/>
          </p:nvSpPr>
          <p:spPr>
            <a:xfrm>
              <a:off x="9453716" y="2248028"/>
              <a:ext cx="16460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Dress code:</a:t>
              </a:r>
            </a:p>
          </p:txBody>
        </p:sp>
        <p:sp>
          <p:nvSpPr>
            <p:cNvPr id="197" name="Rectangle: Rounded Corners 196"/>
            <p:cNvSpPr/>
            <p:nvPr/>
          </p:nvSpPr>
          <p:spPr>
            <a:xfrm>
              <a:off x="9542810" y="2642740"/>
              <a:ext cx="872778" cy="338554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cs typeface="+mn-ea"/>
                  <a:sym typeface="+mn-lt"/>
                </a:rPr>
                <a:t>Blue</a:t>
              </a:r>
            </a:p>
          </p:txBody>
        </p:sp>
      </p:grpSp>
      <p:cxnSp>
        <p:nvCxnSpPr>
          <p:cNvPr id="216" name="Straight Connector 21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CxnSpPr/>
          <p:nvPr/>
        </p:nvCxnSpPr>
        <p:spPr>
          <a:xfrm>
            <a:off x="718575" y="2762419"/>
            <a:ext cx="0" cy="4095581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653683" y="2674712"/>
            <a:ext cx="129785" cy="12978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  <a:effectLst>
            <a:outerShdw blurRad="139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219" name="Oval 21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653683" y="4053505"/>
            <a:ext cx="129785" cy="12978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139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220" name="Oval 21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653683" y="5432298"/>
            <a:ext cx="129785" cy="129785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139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pic>
        <p:nvPicPr>
          <p:cNvPr id="57" name="图片占位符 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8" name="图片占位符 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9" name="图片占位符 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0" name="图片 5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447721">
            <a:off x="-432736" y="-1783563"/>
            <a:ext cx="3085492" cy="3992990"/>
          </a:xfrm>
          <a:prstGeom prst="rect">
            <a:avLst/>
          </a:prstGeom>
        </p:spPr>
      </p:pic>
      <p:sp>
        <p:nvSpPr>
          <p:cNvPr id="11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092200" y="5005615"/>
            <a:ext cx="1018770" cy="983151"/>
            <a:chOff x="2244928" y="3314699"/>
            <a:chExt cx="1018770" cy="983151"/>
          </a:xfrm>
        </p:grpSpPr>
        <p:sp>
          <p:nvSpPr>
            <p:cNvPr id="13" name="Rectangle: Rounded Corners 12"/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bg1">
                <a:lumMod val="6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244928" y="3508473"/>
              <a:ext cx="1018770" cy="595602"/>
              <a:chOff x="2391180" y="3160146"/>
              <a:chExt cx="1018770" cy="595602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391180" y="3160146"/>
                <a:ext cx="10187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TBA</a:t>
                </a:r>
                <a:endParaRPr lang="id-ID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391181" y="3478749"/>
                <a:ext cx="101876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-</a:t>
                </a:r>
                <a:endParaRPr lang="id-ID" sz="1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Group 1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3996490" y="5005613"/>
            <a:ext cx="4056130" cy="980010"/>
            <a:chOff x="3996490" y="5005613"/>
            <a:chExt cx="4056130" cy="980010"/>
          </a:xfrm>
        </p:grpSpPr>
        <p:grpSp>
          <p:nvGrpSpPr>
            <p:cNvPr id="5" name="Group 4"/>
            <p:cNvGrpSpPr/>
            <p:nvPr/>
          </p:nvGrpSpPr>
          <p:grpSpPr>
            <a:xfrm>
              <a:off x="3996490" y="5005613"/>
              <a:ext cx="4056130" cy="585217"/>
              <a:chOff x="3996490" y="2915745"/>
              <a:chExt cx="4056130" cy="585217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996490" y="2915745"/>
                <a:ext cx="4056130" cy="350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>
                        <a:lumMod val="75000"/>
                      </a:schemeClr>
                    </a:solidFill>
                    <a:cs typeface="+mn-ea"/>
                    <a:sym typeface="+mn-lt"/>
                  </a:rPr>
                  <a:t>Upcoming festival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996490" y="3205817"/>
                <a:ext cx="4056130" cy="295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>
                        <a:lumMod val="75000"/>
                      </a:schemeClr>
                    </a:solidFill>
                    <a:cs typeface="+mn-ea"/>
                    <a:sym typeface="+mn-lt"/>
                  </a:rPr>
                  <a:t>Th</a:t>
                </a:r>
                <a:r>
                  <a:rPr lang="en-GB" sz="1200" dirty="0">
                    <a:solidFill>
                      <a:schemeClr val="bg1">
                        <a:lumMod val="75000"/>
                      </a:schemeClr>
                    </a:solidFill>
                    <a:cs typeface="+mn-ea"/>
                    <a:sym typeface="+mn-lt"/>
                  </a:rPr>
                  <a:t>eme: To be announced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093332" y="5690478"/>
              <a:ext cx="3586617" cy="295145"/>
              <a:chOff x="4093332" y="3622287"/>
              <a:chExt cx="3586617" cy="295145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221539" y="3622287"/>
                <a:ext cx="3458410" cy="295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sz="1200" dirty="0">
                    <a:solidFill>
                      <a:schemeClr val="bg1">
                        <a:lumMod val="75000"/>
                      </a:schemeClr>
                    </a:solidFill>
                    <a:cs typeface="+mn-ea"/>
                    <a:sym typeface="+mn-lt"/>
                  </a:rPr>
                  <a:t>To be announced</a:t>
                </a:r>
              </a:p>
            </p:txBody>
          </p:sp>
          <p:sp>
            <p:nvSpPr>
              <p:cNvPr id="10" name="Freeform 2"/>
              <p:cNvSpPr>
                <a:spLocks noChangeArrowheads="1"/>
              </p:cNvSpPr>
              <p:nvPr/>
            </p:nvSpPr>
            <p:spPr bwMode="auto">
              <a:xfrm>
                <a:off x="4093332" y="3687988"/>
                <a:ext cx="106386" cy="171738"/>
              </a:xfrm>
              <a:custGeom>
                <a:avLst/>
                <a:gdLst>
                  <a:gd name="T0" fmla="*/ 55786 w 249"/>
                  <a:gd name="T1" fmla="*/ 0 h 400"/>
                  <a:gd name="T2" fmla="*/ 55786 w 249"/>
                  <a:gd name="T3" fmla="*/ 0 h 400"/>
                  <a:gd name="T4" fmla="*/ 0 w 249"/>
                  <a:gd name="T5" fmla="*/ 56059 h 400"/>
                  <a:gd name="T6" fmla="*/ 55786 w 249"/>
                  <a:gd name="T7" fmla="*/ 178940 h 400"/>
                  <a:gd name="T8" fmla="*/ 110679 w 249"/>
                  <a:gd name="T9" fmla="*/ 56059 h 400"/>
                  <a:gd name="T10" fmla="*/ 55786 w 249"/>
                  <a:gd name="T11" fmla="*/ 0 h 400"/>
                  <a:gd name="T12" fmla="*/ 55786 w 249"/>
                  <a:gd name="T13" fmla="*/ 87900 h 400"/>
                  <a:gd name="T14" fmla="*/ 55786 w 249"/>
                  <a:gd name="T15" fmla="*/ 87900 h 400"/>
                  <a:gd name="T16" fmla="*/ 23653 w 249"/>
                  <a:gd name="T17" fmla="*/ 56059 h 400"/>
                  <a:gd name="T18" fmla="*/ 55786 w 249"/>
                  <a:gd name="T19" fmla="*/ 24217 h 400"/>
                  <a:gd name="T20" fmla="*/ 87026 w 249"/>
                  <a:gd name="T21" fmla="*/ 56059 h 400"/>
                  <a:gd name="T22" fmla="*/ 55786 w 249"/>
                  <a:gd name="T23" fmla="*/ 87900 h 4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49" h="40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53" y="0"/>
                      <a:pt x="0" y="54"/>
                      <a:pt x="0" y="125"/>
                    </a:cubicBezTo>
                    <a:cubicBezTo>
                      <a:pt x="0" y="240"/>
                      <a:pt x="125" y="399"/>
                      <a:pt x="125" y="399"/>
                    </a:cubicBezTo>
                    <a:cubicBezTo>
                      <a:pt x="125" y="399"/>
                      <a:pt x="248" y="240"/>
                      <a:pt x="248" y="125"/>
                    </a:cubicBezTo>
                    <a:cubicBezTo>
                      <a:pt x="248" y="54"/>
                      <a:pt x="195" y="0"/>
                      <a:pt x="125" y="0"/>
                    </a:cubicBezTo>
                    <a:close/>
                    <a:moveTo>
                      <a:pt x="125" y="196"/>
                    </a:moveTo>
                    <a:lnTo>
                      <a:pt x="125" y="196"/>
                    </a:lnTo>
                    <a:cubicBezTo>
                      <a:pt x="88" y="196"/>
                      <a:pt x="53" y="160"/>
                      <a:pt x="53" y="125"/>
                    </a:cubicBezTo>
                    <a:cubicBezTo>
                      <a:pt x="53" y="89"/>
                      <a:pt x="88" y="54"/>
                      <a:pt x="125" y="54"/>
                    </a:cubicBezTo>
                    <a:cubicBezTo>
                      <a:pt x="159" y="54"/>
                      <a:pt x="195" y="89"/>
                      <a:pt x="195" y="125"/>
                    </a:cubicBezTo>
                    <a:cubicBezTo>
                      <a:pt x="195" y="160"/>
                      <a:pt x="159" y="196"/>
                      <a:pt x="125" y="19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  <a:alpha val="2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Group 4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9453716" y="5005614"/>
            <a:ext cx="1646084" cy="733266"/>
            <a:chOff x="9453716" y="5005614"/>
            <a:chExt cx="1646084" cy="733266"/>
          </a:xfrm>
        </p:grpSpPr>
        <p:sp>
          <p:nvSpPr>
            <p:cNvPr id="7" name="TextBox 6"/>
            <p:cNvSpPr txBox="1"/>
            <p:nvPr/>
          </p:nvSpPr>
          <p:spPr>
            <a:xfrm>
              <a:off x="9453716" y="5005614"/>
              <a:ext cx="16460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bg1">
                      <a:lumMod val="75000"/>
                    </a:schemeClr>
                  </a:solidFill>
                  <a:cs typeface="+mn-ea"/>
                  <a:sym typeface="+mn-lt"/>
                </a:rPr>
                <a:t>Dress code: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9542809" y="5400326"/>
              <a:ext cx="772765" cy="3385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cs typeface="+mn-ea"/>
                  <a:sym typeface="+mn-lt"/>
                </a:rPr>
                <a:t>-</a:t>
              </a:r>
            </a:p>
          </p:txBody>
        </p:sp>
      </p:grpSp>
      <p:grpSp>
        <p:nvGrpSpPr>
          <p:cNvPr id="18" name="Group 1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092200" y="3626822"/>
            <a:ext cx="1018770" cy="983151"/>
            <a:chOff x="2244928" y="3314699"/>
            <a:chExt cx="1018770" cy="983151"/>
          </a:xfrm>
        </p:grpSpPr>
        <p:sp>
          <p:nvSpPr>
            <p:cNvPr id="28" name="Rectangle: Rounded Corners 27"/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244928" y="3508473"/>
              <a:ext cx="1018770" cy="595602"/>
              <a:chOff x="2391180" y="3160146"/>
              <a:chExt cx="1018770" cy="595602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2391180" y="3160146"/>
                <a:ext cx="10187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02-05</a:t>
                </a:r>
                <a:endParaRPr lang="id-ID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391181" y="3478749"/>
                <a:ext cx="101876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Aug</a:t>
                </a:r>
                <a:endParaRPr lang="id-ID" sz="1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" name="Group 1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3996490" y="3626821"/>
            <a:ext cx="4056130" cy="980009"/>
            <a:chOff x="3996490" y="3626821"/>
            <a:chExt cx="4056130" cy="980009"/>
          </a:xfrm>
        </p:grpSpPr>
        <p:grpSp>
          <p:nvGrpSpPr>
            <p:cNvPr id="20" name="Group 19"/>
            <p:cNvGrpSpPr/>
            <p:nvPr/>
          </p:nvGrpSpPr>
          <p:grpSpPr>
            <a:xfrm>
              <a:off x="3996490" y="3626821"/>
              <a:ext cx="4056130" cy="585216"/>
              <a:chOff x="3996490" y="2915746"/>
              <a:chExt cx="4056130" cy="585216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3996490" y="2915746"/>
                <a:ext cx="40561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Project text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996490" y="3205817"/>
                <a:ext cx="4056130" cy="295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Th</a:t>
                </a:r>
                <a:r>
                  <a:rPr lang="en-GB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eme</a:t>
                </a:r>
                <a:r>
                  <a:rPr lang="en-GB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: </a:t>
                </a:r>
                <a:r>
                  <a:rPr lang="en-US" altLang="zh-CN" sz="1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Hey, hey, hey! It's Fat MORIMOTO</a:t>
                </a:r>
                <a:endParaRPr lang="en-GB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093332" y="4311685"/>
              <a:ext cx="3586617" cy="295145"/>
              <a:chOff x="4093332" y="3622287"/>
              <a:chExt cx="3586617" cy="29514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4221539" y="3622287"/>
                <a:ext cx="3458410" cy="295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225 Awesome Street  022, Florida, USA</a:t>
                </a:r>
              </a:p>
            </p:txBody>
          </p:sp>
          <p:sp>
            <p:nvSpPr>
              <p:cNvPr id="25" name="Freeform 2"/>
              <p:cNvSpPr>
                <a:spLocks noChangeArrowheads="1"/>
              </p:cNvSpPr>
              <p:nvPr/>
            </p:nvSpPr>
            <p:spPr bwMode="auto">
              <a:xfrm>
                <a:off x="4093332" y="3687988"/>
                <a:ext cx="106386" cy="171738"/>
              </a:xfrm>
              <a:custGeom>
                <a:avLst/>
                <a:gdLst>
                  <a:gd name="T0" fmla="*/ 55786 w 249"/>
                  <a:gd name="T1" fmla="*/ 0 h 400"/>
                  <a:gd name="T2" fmla="*/ 55786 w 249"/>
                  <a:gd name="T3" fmla="*/ 0 h 400"/>
                  <a:gd name="T4" fmla="*/ 0 w 249"/>
                  <a:gd name="T5" fmla="*/ 56059 h 400"/>
                  <a:gd name="T6" fmla="*/ 55786 w 249"/>
                  <a:gd name="T7" fmla="*/ 178940 h 400"/>
                  <a:gd name="T8" fmla="*/ 110679 w 249"/>
                  <a:gd name="T9" fmla="*/ 56059 h 400"/>
                  <a:gd name="T10" fmla="*/ 55786 w 249"/>
                  <a:gd name="T11" fmla="*/ 0 h 400"/>
                  <a:gd name="T12" fmla="*/ 55786 w 249"/>
                  <a:gd name="T13" fmla="*/ 87900 h 400"/>
                  <a:gd name="T14" fmla="*/ 55786 w 249"/>
                  <a:gd name="T15" fmla="*/ 87900 h 400"/>
                  <a:gd name="T16" fmla="*/ 23653 w 249"/>
                  <a:gd name="T17" fmla="*/ 56059 h 400"/>
                  <a:gd name="T18" fmla="*/ 55786 w 249"/>
                  <a:gd name="T19" fmla="*/ 24217 h 400"/>
                  <a:gd name="T20" fmla="*/ 87026 w 249"/>
                  <a:gd name="T21" fmla="*/ 56059 h 400"/>
                  <a:gd name="T22" fmla="*/ 55786 w 249"/>
                  <a:gd name="T23" fmla="*/ 87900 h 4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49" h="40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53" y="0"/>
                      <a:pt x="0" y="54"/>
                      <a:pt x="0" y="125"/>
                    </a:cubicBezTo>
                    <a:cubicBezTo>
                      <a:pt x="0" y="240"/>
                      <a:pt x="125" y="399"/>
                      <a:pt x="125" y="399"/>
                    </a:cubicBezTo>
                    <a:cubicBezTo>
                      <a:pt x="125" y="399"/>
                      <a:pt x="248" y="240"/>
                      <a:pt x="248" y="125"/>
                    </a:cubicBezTo>
                    <a:cubicBezTo>
                      <a:pt x="248" y="54"/>
                      <a:pt x="195" y="0"/>
                      <a:pt x="125" y="0"/>
                    </a:cubicBezTo>
                    <a:close/>
                    <a:moveTo>
                      <a:pt x="125" y="196"/>
                    </a:moveTo>
                    <a:lnTo>
                      <a:pt x="125" y="196"/>
                    </a:lnTo>
                    <a:cubicBezTo>
                      <a:pt x="88" y="196"/>
                      <a:pt x="53" y="160"/>
                      <a:pt x="53" y="125"/>
                    </a:cubicBezTo>
                    <a:cubicBezTo>
                      <a:pt x="53" y="89"/>
                      <a:pt x="88" y="54"/>
                      <a:pt x="125" y="54"/>
                    </a:cubicBezTo>
                    <a:cubicBezTo>
                      <a:pt x="159" y="54"/>
                      <a:pt x="195" y="89"/>
                      <a:pt x="195" y="125"/>
                    </a:cubicBezTo>
                    <a:cubicBezTo>
                      <a:pt x="195" y="160"/>
                      <a:pt x="159" y="196"/>
                      <a:pt x="125" y="19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7" name="Group 4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9453716" y="3626821"/>
            <a:ext cx="1646084" cy="733266"/>
            <a:chOff x="9453716" y="3626821"/>
            <a:chExt cx="1646084" cy="733266"/>
          </a:xfrm>
        </p:grpSpPr>
        <p:sp>
          <p:nvSpPr>
            <p:cNvPr id="22" name="TextBox 21"/>
            <p:cNvSpPr txBox="1"/>
            <p:nvPr/>
          </p:nvSpPr>
          <p:spPr>
            <a:xfrm>
              <a:off x="9453716" y="3626821"/>
              <a:ext cx="16460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Dress code:</a:t>
              </a:r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9542810" y="4021533"/>
              <a:ext cx="1220440" cy="338554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cs typeface="+mn-ea"/>
                  <a:sym typeface="+mn-lt"/>
                </a:rPr>
                <a:t>Sky blue</a:t>
              </a:r>
            </a:p>
          </p:txBody>
        </p:sp>
      </p:grpSp>
      <p:grpSp>
        <p:nvGrpSpPr>
          <p:cNvPr id="33" name="Group 3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092200" y="2248029"/>
            <a:ext cx="1018770" cy="983151"/>
            <a:chOff x="2244928" y="3314699"/>
            <a:chExt cx="1018770" cy="983151"/>
          </a:xfrm>
        </p:grpSpPr>
        <p:sp>
          <p:nvSpPr>
            <p:cNvPr id="43" name="Rectangle: Rounded Corners 42"/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244928" y="3508473"/>
              <a:ext cx="1018770" cy="595602"/>
              <a:chOff x="2391180" y="3160146"/>
              <a:chExt cx="1018770" cy="595602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2391180" y="3160146"/>
                <a:ext cx="10187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24-27</a:t>
                </a:r>
                <a:endParaRPr lang="id-ID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391181" y="3478749"/>
                <a:ext cx="101876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Jul</a:t>
                </a:r>
                <a:endParaRPr lang="id-ID" sz="1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Group 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3996490" y="2248028"/>
            <a:ext cx="4056130" cy="980009"/>
            <a:chOff x="3996490" y="2248028"/>
            <a:chExt cx="4056130" cy="980009"/>
          </a:xfrm>
        </p:grpSpPr>
        <p:grpSp>
          <p:nvGrpSpPr>
            <p:cNvPr id="35" name="Group 34"/>
            <p:cNvGrpSpPr/>
            <p:nvPr/>
          </p:nvGrpSpPr>
          <p:grpSpPr>
            <a:xfrm>
              <a:off x="3996490" y="2248028"/>
              <a:ext cx="4056130" cy="585216"/>
              <a:chOff x="3996490" y="2915746"/>
              <a:chExt cx="4056130" cy="585216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3996490" y="2915746"/>
                <a:ext cx="40561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Project text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996490" y="3205817"/>
                <a:ext cx="4056130" cy="295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Th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Th</a:t>
                </a:r>
                <a:r>
                  <a:rPr lang="en-GB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eme</a:t>
                </a:r>
                <a:r>
                  <a:rPr lang="en-GB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: </a:t>
                </a:r>
                <a:r>
                  <a:rPr lang="en-US" altLang="zh-CN" sz="1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Hey, hey, hey! It's Fat MORIMOTO</a:t>
                </a:r>
                <a:endParaRPr lang="en-GB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093332" y="2932892"/>
              <a:ext cx="3586617" cy="295145"/>
              <a:chOff x="4093332" y="3622287"/>
              <a:chExt cx="3586617" cy="295145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4221539" y="3622287"/>
                <a:ext cx="3458410" cy="295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225 Awesome Street  022, Florida, USA</a:t>
                </a:r>
              </a:p>
            </p:txBody>
          </p:sp>
          <p:sp>
            <p:nvSpPr>
              <p:cNvPr id="40" name="Freeform 2"/>
              <p:cNvSpPr>
                <a:spLocks noChangeArrowheads="1"/>
              </p:cNvSpPr>
              <p:nvPr/>
            </p:nvSpPr>
            <p:spPr bwMode="auto">
              <a:xfrm>
                <a:off x="4093332" y="3687988"/>
                <a:ext cx="106386" cy="171738"/>
              </a:xfrm>
              <a:custGeom>
                <a:avLst/>
                <a:gdLst>
                  <a:gd name="T0" fmla="*/ 55786 w 249"/>
                  <a:gd name="T1" fmla="*/ 0 h 400"/>
                  <a:gd name="T2" fmla="*/ 55786 w 249"/>
                  <a:gd name="T3" fmla="*/ 0 h 400"/>
                  <a:gd name="T4" fmla="*/ 0 w 249"/>
                  <a:gd name="T5" fmla="*/ 56059 h 400"/>
                  <a:gd name="T6" fmla="*/ 55786 w 249"/>
                  <a:gd name="T7" fmla="*/ 178940 h 400"/>
                  <a:gd name="T8" fmla="*/ 110679 w 249"/>
                  <a:gd name="T9" fmla="*/ 56059 h 400"/>
                  <a:gd name="T10" fmla="*/ 55786 w 249"/>
                  <a:gd name="T11" fmla="*/ 0 h 400"/>
                  <a:gd name="T12" fmla="*/ 55786 w 249"/>
                  <a:gd name="T13" fmla="*/ 87900 h 400"/>
                  <a:gd name="T14" fmla="*/ 55786 w 249"/>
                  <a:gd name="T15" fmla="*/ 87900 h 400"/>
                  <a:gd name="T16" fmla="*/ 23653 w 249"/>
                  <a:gd name="T17" fmla="*/ 56059 h 400"/>
                  <a:gd name="T18" fmla="*/ 55786 w 249"/>
                  <a:gd name="T19" fmla="*/ 24217 h 400"/>
                  <a:gd name="T20" fmla="*/ 87026 w 249"/>
                  <a:gd name="T21" fmla="*/ 56059 h 400"/>
                  <a:gd name="T22" fmla="*/ 55786 w 249"/>
                  <a:gd name="T23" fmla="*/ 87900 h 4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49" h="40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53" y="0"/>
                      <a:pt x="0" y="54"/>
                      <a:pt x="0" y="125"/>
                    </a:cubicBezTo>
                    <a:cubicBezTo>
                      <a:pt x="0" y="240"/>
                      <a:pt x="125" y="399"/>
                      <a:pt x="125" y="399"/>
                    </a:cubicBezTo>
                    <a:cubicBezTo>
                      <a:pt x="125" y="399"/>
                      <a:pt x="248" y="240"/>
                      <a:pt x="248" y="125"/>
                    </a:cubicBezTo>
                    <a:cubicBezTo>
                      <a:pt x="248" y="54"/>
                      <a:pt x="195" y="0"/>
                      <a:pt x="125" y="0"/>
                    </a:cubicBezTo>
                    <a:close/>
                    <a:moveTo>
                      <a:pt x="125" y="196"/>
                    </a:moveTo>
                    <a:lnTo>
                      <a:pt x="125" y="196"/>
                    </a:lnTo>
                    <a:cubicBezTo>
                      <a:pt x="88" y="196"/>
                      <a:pt x="53" y="160"/>
                      <a:pt x="53" y="125"/>
                    </a:cubicBezTo>
                    <a:cubicBezTo>
                      <a:pt x="53" y="89"/>
                      <a:pt x="88" y="54"/>
                      <a:pt x="125" y="54"/>
                    </a:cubicBezTo>
                    <a:cubicBezTo>
                      <a:pt x="159" y="54"/>
                      <a:pt x="195" y="89"/>
                      <a:pt x="195" y="125"/>
                    </a:cubicBezTo>
                    <a:cubicBezTo>
                      <a:pt x="195" y="160"/>
                      <a:pt x="159" y="196"/>
                      <a:pt x="125" y="19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4" name="Group 3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9453716" y="2248028"/>
            <a:ext cx="1646084" cy="733266"/>
            <a:chOff x="9453716" y="2248028"/>
            <a:chExt cx="1646084" cy="733266"/>
          </a:xfrm>
        </p:grpSpPr>
        <p:sp>
          <p:nvSpPr>
            <p:cNvPr id="37" name="TextBox 36"/>
            <p:cNvSpPr txBox="1"/>
            <p:nvPr/>
          </p:nvSpPr>
          <p:spPr>
            <a:xfrm>
              <a:off x="9453716" y="2248028"/>
              <a:ext cx="16460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Dress code:</a:t>
              </a:r>
            </a:p>
          </p:txBody>
        </p:sp>
        <p:sp>
          <p:nvSpPr>
            <p:cNvPr id="38" name="Rectangle: Rounded Corners 37"/>
            <p:cNvSpPr/>
            <p:nvPr/>
          </p:nvSpPr>
          <p:spPr>
            <a:xfrm>
              <a:off x="9542810" y="2642740"/>
              <a:ext cx="1220440" cy="33855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cs typeface="+mn-ea"/>
                  <a:sym typeface="+mn-lt"/>
                </a:rPr>
                <a:t>Magenta</a:t>
              </a:r>
            </a:p>
          </p:txBody>
        </p:sp>
      </p:grpSp>
      <p:grpSp>
        <p:nvGrpSpPr>
          <p:cNvPr id="48" name="Group 4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092200" y="869236"/>
            <a:ext cx="1018770" cy="983151"/>
            <a:chOff x="2244928" y="3314699"/>
            <a:chExt cx="1018770" cy="983151"/>
          </a:xfrm>
        </p:grpSpPr>
        <p:sp>
          <p:nvSpPr>
            <p:cNvPr id="58" name="Rectangle: Rounded Corners 57"/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2244928" y="3508473"/>
              <a:ext cx="1018770" cy="595602"/>
              <a:chOff x="2391180" y="3160146"/>
              <a:chExt cx="1018770" cy="595602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2391180" y="3160146"/>
                <a:ext cx="10187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12-14</a:t>
                </a:r>
                <a:endParaRPr lang="id-ID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2391181" y="3478749"/>
                <a:ext cx="101876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cs typeface="+mn-ea"/>
                    <a:sym typeface="+mn-lt"/>
                  </a:rPr>
                  <a:t>Jun</a:t>
                </a:r>
                <a:endParaRPr lang="id-ID" sz="12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Group 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3996490" y="869234"/>
            <a:ext cx="4056130" cy="980010"/>
            <a:chOff x="3996490" y="869234"/>
            <a:chExt cx="4056130" cy="980010"/>
          </a:xfrm>
        </p:grpSpPr>
        <p:grpSp>
          <p:nvGrpSpPr>
            <p:cNvPr id="50" name="Group 49"/>
            <p:cNvGrpSpPr/>
            <p:nvPr/>
          </p:nvGrpSpPr>
          <p:grpSpPr>
            <a:xfrm>
              <a:off x="3996490" y="869234"/>
              <a:ext cx="4056130" cy="585217"/>
              <a:chOff x="3996490" y="2915745"/>
              <a:chExt cx="4056130" cy="585217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3996490" y="2915745"/>
                <a:ext cx="40561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Project text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3996490" y="3205817"/>
                <a:ext cx="4056130" cy="295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Th</a:t>
                </a:r>
                <a:r>
                  <a:rPr lang="en-GB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eme</a:t>
                </a:r>
                <a:r>
                  <a:rPr lang="en-GB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: </a:t>
                </a:r>
                <a:r>
                  <a:rPr lang="en-US" altLang="zh-CN" sz="1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Hey, hey, hey! It's Fat MORIMOTO</a:t>
                </a:r>
                <a:endParaRPr lang="en-GB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093332" y="1554099"/>
              <a:ext cx="3586617" cy="295145"/>
              <a:chOff x="4093332" y="3622287"/>
              <a:chExt cx="3586617" cy="295145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4221539" y="3622287"/>
                <a:ext cx="3458410" cy="295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GB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225 Awesome Street  022, Florida, USA</a:t>
                </a:r>
              </a:p>
            </p:txBody>
          </p:sp>
          <p:sp>
            <p:nvSpPr>
              <p:cNvPr id="55" name="Freeform 2"/>
              <p:cNvSpPr>
                <a:spLocks noChangeArrowheads="1"/>
              </p:cNvSpPr>
              <p:nvPr/>
            </p:nvSpPr>
            <p:spPr bwMode="auto">
              <a:xfrm>
                <a:off x="4093332" y="3687988"/>
                <a:ext cx="106386" cy="171738"/>
              </a:xfrm>
              <a:custGeom>
                <a:avLst/>
                <a:gdLst>
                  <a:gd name="T0" fmla="*/ 55786 w 249"/>
                  <a:gd name="T1" fmla="*/ 0 h 400"/>
                  <a:gd name="T2" fmla="*/ 55786 w 249"/>
                  <a:gd name="T3" fmla="*/ 0 h 400"/>
                  <a:gd name="T4" fmla="*/ 0 w 249"/>
                  <a:gd name="T5" fmla="*/ 56059 h 400"/>
                  <a:gd name="T6" fmla="*/ 55786 w 249"/>
                  <a:gd name="T7" fmla="*/ 178940 h 400"/>
                  <a:gd name="T8" fmla="*/ 110679 w 249"/>
                  <a:gd name="T9" fmla="*/ 56059 h 400"/>
                  <a:gd name="T10" fmla="*/ 55786 w 249"/>
                  <a:gd name="T11" fmla="*/ 0 h 400"/>
                  <a:gd name="T12" fmla="*/ 55786 w 249"/>
                  <a:gd name="T13" fmla="*/ 87900 h 400"/>
                  <a:gd name="T14" fmla="*/ 55786 w 249"/>
                  <a:gd name="T15" fmla="*/ 87900 h 400"/>
                  <a:gd name="T16" fmla="*/ 23653 w 249"/>
                  <a:gd name="T17" fmla="*/ 56059 h 400"/>
                  <a:gd name="T18" fmla="*/ 55786 w 249"/>
                  <a:gd name="T19" fmla="*/ 24217 h 400"/>
                  <a:gd name="T20" fmla="*/ 87026 w 249"/>
                  <a:gd name="T21" fmla="*/ 56059 h 400"/>
                  <a:gd name="T22" fmla="*/ 55786 w 249"/>
                  <a:gd name="T23" fmla="*/ 87900 h 40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49" h="400">
                    <a:moveTo>
                      <a:pt x="125" y="0"/>
                    </a:moveTo>
                    <a:lnTo>
                      <a:pt x="125" y="0"/>
                    </a:lnTo>
                    <a:cubicBezTo>
                      <a:pt x="53" y="0"/>
                      <a:pt x="0" y="54"/>
                      <a:pt x="0" y="125"/>
                    </a:cubicBezTo>
                    <a:cubicBezTo>
                      <a:pt x="0" y="240"/>
                      <a:pt x="125" y="399"/>
                      <a:pt x="125" y="399"/>
                    </a:cubicBezTo>
                    <a:cubicBezTo>
                      <a:pt x="125" y="399"/>
                      <a:pt x="248" y="240"/>
                      <a:pt x="248" y="125"/>
                    </a:cubicBezTo>
                    <a:cubicBezTo>
                      <a:pt x="248" y="54"/>
                      <a:pt x="195" y="0"/>
                      <a:pt x="125" y="0"/>
                    </a:cubicBezTo>
                    <a:close/>
                    <a:moveTo>
                      <a:pt x="125" y="196"/>
                    </a:moveTo>
                    <a:lnTo>
                      <a:pt x="125" y="196"/>
                    </a:lnTo>
                    <a:cubicBezTo>
                      <a:pt x="88" y="196"/>
                      <a:pt x="53" y="160"/>
                      <a:pt x="53" y="125"/>
                    </a:cubicBezTo>
                    <a:cubicBezTo>
                      <a:pt x="53" y="89"/>
                      <a:pt x="88" y="54"/>
                      <a:pt x="125" y="54"/>
                    </a:cubicBezTo>
                    <a:cubicBezTo>
                      <a:pt x="159" y="54"/>
                      <a:pt x="195" y="89"/>
                      <a:pt x="195" y="125"/>
                    </a:cubicBezTo>
                    <a:cubicBezTo>
                      <a:pt x="195" y="160"/>
                      <a:pt x="159" y="196"/>
                      <a:pt x="125" y="1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Group 3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9453716" y="869235"/>
            <a:ext cx="1646084" cy="733266"/>
            <a:chOff x="9453716" y="869235"/>
            <a:chExt cx="1646084" cy="733266"/>
          </a:xfrm>
        </p:grpSpPr>
        <p:sp>
          <p:nvSpPr>
            <p:cNvPr id="52" name="TextBox 51"/>
            <p:cNvSpPr txBox="1"/>
            <p:nvPr/>
          </p:nvSpPr>
          <p:spPr>
            <a:xfrm>
              <a:off x="9453716" y="869235"/>
              <a:ext cx="16460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Dress code:</a:t>
              </a:r>
            </a:p>
          </p:txBody>
        </p:sp>
        <p:sp>
          <p:nvSpPr>
            <p:cNvPr id="53" name="Rectangle: Rounded Corners 52"/>
            <p:cNvSpPr/>
            <p:nvPr/>
          </p:nvSpPr>
          <p:spPr>
            <a:xfrm>
              <a:off x="9542810" y="1263947"/>
              <a:ext cx="772765" cy="33855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cs typeface="+mn-ea"/>
                  <a:sym typeface="+mn-lt"/>
                </a:rPr>
                <a:t>Red</a:t>
              </a:r>
            </a:p>
          </p:txBody>
        </p:sp>
      </p:grpSp>
      <p:sp>
        <p:nvSpPr>
          <p:cNvPr id="63" name="Rectangle: Rounded Corners 6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2322860" y="5005614"/>
            <a:ext cx="1461740" cy="983151"/>
          </a:xfrm>
          <a:prstGeom prst="roundRect">
            <a:avLst/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cxnSp>
        <p:nvCxnSpPr>
          <p:cNvPr id="76" name="Straight Connector 7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CxnSpPr/>
          <p:nvPr/>
        </p:nvCxnSpPr>
        <p:spPr>
          <a:xfrm>
            <a:off x="718575" y="0"/>
            <a:ext cx="0" cy="5494987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653683" y="5432298"/>
            <a:ext cx="129785" cy="1297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  <a:effectLst>
            <a:outerShdw blurRad="139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79" name="Oval 7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653683" y="4053505"/>
            <a:ext cx="129785" cy="129785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139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80" name="Oval 7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653683" y="2674712"/>
            <a:ext cx="129785" cy="129785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  <a:effectLst>
            <a:outerShdw blurRad="139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81" name="Oval 8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653683" y="1295919"/>
            <a:ext cx="129785" cy="129785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139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pic>
        <p:nvPicPr>
          <p:cNvPr id="72" name="图片占位符 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3" name="图片占位符 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18"/>
          <a:stretch>
            <a:fillRect/>
          </a:stretch>
        </p:blipFill>
        <p:spPr/>
      </p:pic>
      <p:pic>
        <p:nvPicPr>
          <p:cNvPr id="74" name="图片占位符 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18"/>
          <a:stretch>
            <a:fillRect/>
          </a:stretch>
        </p:blipFill>
        <p:spPr/>
      </p:pic>
      <p:sp>
        <p:nvSpPr>
          <p:cNvPr id="64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5973" y="2123768"/>
            <a:ext cx="2665020" cy="3995533"/>
          </a:xfrm>
        </p:spPr>
      </p:pic>
      <p:pic>
        <p:nvPicPr>
          <p:cNvPr id="4" name="图片占位符 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图片占位符 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Rectangle: Rounded Corners 1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5285216" y="2123768"/>
            <a:ext cx="2682633" cy="3995533"/>
          </a:xfrm>
          <a:prstGeom prst="round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12" name="Rectangle: Rounded Corners 1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2153265" y="2123768"/>
            <a:ext cx="2682633" cy="3995533"/>
          </a:xfrm>
          <a:prstGeom prst="roundRect">
            <a:avLst/>
          </a:prstGeom>
          <a:solidFill>
            <a:schemeClr val="accent1">
              <a:alpha val="5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45" name="Freeform: Shape 4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 rot="9900000">
            <a:off x="10355809" y="1473232"/>
            <a:ext cx="1487980" cy="1575508"/>
          </a:xfrm>
          <a:custGeom>
            <a:avLst/>
            <a:gdLst>
              <a:gd name="connsiteX0" fmla="*/ 789532 w 809625"/>
              <a:gd name="connsiteY0" fmla="*/ 631363 h 857250"/>
              <a:gd name="connsiteX1" fmla="*/ 777149 w 809625"/>
              <a:gd name="connsiteY1" fmla="*/ 807576 h 857250"/>
              <a:gd name="connsiteX2" fmla="*/ 608557 w 809625"/>
              <a:gd name="connsiteY2" fmla="*/ 859011 h 857250"/>
              <a:gd name="connsiteX3" fmla="*/ 411389 w 809625"/>
              <a:gd name="connsiteY3" fmla="*/ 750426 h 857250"/>
              <a:gd name="connsiteX4" fmla="*/ 198029 w 809625"/>
              <a:gd name="connsiteY4" fmla="*/ 785668 h 857250"/>
              <a:gd name="connsiteX5" fmla="*/ 4672 w 809625"/>
              <a:gd name="connsiteY5" fmla="*/ 558973 h 857250"/>
              <a:gd name="connsiteX6" fmla="*/ 257084 w 809625"/>
              <a:gd name="connsiteY6" fmla="*/ 47480 h 857250"/>
              <a:gd name="connsiteX7" fmla="*/ 543787 w 809625"/>
              <a:gd name="connsiteY7" fmla="*/ 237980 h 857250"/>
              <a:gd name="connsiteX8" fmla="*/ 789532 w 809625"/>
              <a:gd name="connsiteY8" fmla="*/ 631363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9625" h="857250">
                <a:moveTo>
                  <a:pt x="789532" y="631363"/>
                </a:moveTo>
                <a:cubicBezTo>
                  <a:pt x="820964" y="685655"/>
                  <a:pt x="816202" y="758998"/>
                  <a:pt x="777149" y="807576"/>
                </a:cubicBezTo>
                <a:cubicBezTo>
                  <a:pt x="738097" y="856153"/>
                  <a:pt x="667612" y="878061"/>
                  <a:pt x="608557" y="859011"/>
                </a:cubicBezTo>
                <a:cubicBezTo>
                  <a:pt x="536167" y="836151"/>
                  <a:pt x="485684" y="762808"/>
                  <a:pt x="411389" y="750426"/>
                </a:cubicBezTo>
                <a:cubicBezTo>
                  <a:pt x="339952" y="738995"/>
                  <a:pt x="270419" y="787573"/>
                  <a:pt x="198029" y="785668"/>
                </a:cubicBezTo>
                <a:cubicBezTo>
                  <a:pt x="90397" y="781858"/>
                  <a:pt x="19912" y="666605"/>
                  <a:pt x="4672" y="558973"/>
                </a:cubicBezTo>
                <a:cubicBezTo>
                  <a:pt x="-23903" y="358948"/>
                  <a:pt x="80872" y="146540"/>
                  <a:pt x="257084" y="47480"/>
                </a:cubicBezTo>
                <a:cubicBezTo>
                  <a:pt x="465682" y="-69677"/>
                  <a:pt x="597127" y="43670"/>
                  <a:pt x="543787" y="237980"/>
                </a:cubicBezTo>
                <a:cubicBezTo>
                  <a:pt x="469492" y="511348"/>
                  <a:pt x="670469" y="428480"/>
                  <a:pt x="789532" y="63136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29" name="Title 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700246" y="462707"/>
            <a:ext cx="5458691" cy="1922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Creative Image Placeholder</a:t>
            </a:r>
          </a:p>
        </p:txBody>
      </p:sp>
      <p:sp>
        <p:nvSpPr>
          <p:cNvPr id="30" name="Freeform 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 bwMode="auto">
          <a:xfrm>
            <a:off x="-484188" y="5248275"/>
            <a:ext cx="2808288" cy="2606675"/>
          </a:xfrm>
          <a:custGeom>
            <a:avLst/>
            <a:gdLst>
              <a:gd name="T0" fmla="*/ 898 w 909"/>
              <a:gd name="T1" fmla="*/ 207 h 844"/>
              <a:gd name="T2" fmla="*/ 839 w 909"/>
              <a:gd name="T3" fmla="*/ 121 h 844"/>
              <a:gd name="T4" fmla="*/ 797 w 909"/>
              <a:gd name="T5" fmla="*/ 99 h 844"/>
              <a:gd name="T6" fmla="*/ 750 w 909"/>
              <a:gd name="T7" fmla="*/ 91 h 844"/>
              <a:gd name="T8" fmla="*/ 658 w 909"/>
              <a:gd name="T9" fmla="*/ 79 h 844"/>
              <a:gd name="T10" fmla="*/ 576 w 909"/>
              <a:gd name="T11" fmla="*/ 57 h 844"/>
              <a:gd name="T12" fmla="*/ 502 w 909"/>
              <a:gd name="T13" fmla="*/ 27 h 844"/>
              <a:gd name="T14" fmla="*/ 362 w 909"/>
              <a:gd name="T15" fmla="*/ 2 h 844"/>
              <a:gd name="T16" fmla="*/ 309 w 909"/>
              <a:gd name="T17" fmla="*/ 12 h 844"/>
              <a:gd name="T18" fmla="*/ 272 w 909"/>
              <a:gd name="T19" fmla="*/ 32 h 844"/>
              <a:gd name="T20" fmla="*/ 110 w 909"/>
              <a:gd name="T21" fmla="*/ 116 h 844"/>
              <a:gd name="T22" fmla="*/ 0 w 909"/>
              <a:gd name="T23" fmla="*/ 150 h 844"/>
              <a:gd name="T24" fmla="*/ 0 w 909"/>
              <a:gd name="T25" fmla="*/ 154 h 844"/>
              <a:gd name="T26" fmla="*/ 6 w 909"/>
              <a:gd name="T27" fmla="*/ 153 h 844"/>
              <a:gd name="T28" fmla="*/ 44 w 909"/>
              <a:gd name="T29" fmla="*/ 142 h 844"/>
              <a:gd name="T30" fmla="*/ 219 w 909"/>
              <a:gd name="T31" fmla="*/ 70 h 844"/>
              <a:gd name="T32" fmla="*/ 283 w 909"/>
              <a:gd name="T33" fmla="*/ 31 h 844"/>
              <a:gd name="T34" fmla="*/ 311 w 909"/>
              <a:gd name="T35" fmla="*/ 16 h 844"/>
              <a:gd name="T36" fmla="*/ 320 w 909"/>
              <a:gd name="T37" fmla="*/ 16 h 844"/>
              <a:gd name="T38" fmla="*/ 359 w 909"/>
              <a:gd name="T39" fmla="*/ 9 h 844"/>
              <a:gd name="T40" fmla="*/ 476 w 909"/>
              <a:gd name="T41" fmla="*/ 26 h 844"/>
              <a:gd name="T42" fmla="*/ 551 w 909"/>
              <a:gd name="T43" fmla="*/ 55 h 844"/>
              <a:gd name="T44" fmla="*/ 618 w 909"/>
              <a:gd name="T45" fmla="*/ 79 h 844"/>
              <a:gd name="T46" fmla="*/ 684 w 909"/>
              <a:gd name="T47" fmla="*/ 90 h 844"/>
              <a:gd name="T48" fmla="*/ 793 w 909"/>
              <a:gd name="T49" fmla="*/ 103 h 844"/>
              <a:gd name="T50" fmla="*/ 841 w 909"/>
              <a:gd name="T51" fmla="*/ 128 h 844"/>
              <a:gd name="T52" fmla="*/ 897 w 909"/>
              <a:gd name="T53" fmla="*/ 219 h 844"/>
              <a:gd name="T54" fmla="*/ 899 w 909"/>
              <a:gd name="T55" fmla="*/ 314 h 844"/>
              <a:gd name="T56" fmla="*/ 871 w 909"/>
              <a:gd name="T57" fmla="*/ 441 h 844"/>
              <a:gd name="T58" fmla="*/ 833 w 909"/>
              <a:gd name="T59" fmla="*/ 553 h 844"/>
              <a:gd name="T60" fmla="*/ 785 w 909"/>
              <a:gd name="T61" fmla="*/ 637 h 844"/>
              <a:gd name="T62" fmla="*/ 745 w 909"/>
              <a:gd name="T63" fmla="*/ 690 h 844"/>
              <a:gd name="T64" fmla="*/ 674 w 909"/>
              <a:gd name="T65" fmla="*/ 771 h 844"/>
              <a:gd name="T66" fmla="*/ 614 w 909"/>
              <a:gd name="T67" fmla="*/ 841 h 844"/>
              <a:gd name="T68" fmla="*/ 612 w 909"/>
              <a:gd name="T69" fmla="*/ 844 h 844"/>
              <a:gd name="T70" fmla="*/ 619 w 909"/>
              <a:gd name="T71" fmla="*/ 844 h 844"/>
              <a:gd name="T72" fmla="*/ 622 w 909"/>
              <a:gd name="T73" fmla="*/ 839 h 844"/>
              <a:gd name="T74" fmla="*/ 646 w 909"/>
              <a:gd name="T75" fmla="*/ 811 h 844"/>
              <a:gd name="T76" fmla="*/ 741 w 909"/>
              <a:gd name="T77" fmla="*/ 700 h 844"/>
              <a:gd name="T78" fmla="*/ 776 w 909"/>
              <a:gd name="T79" fmla="*/ 658 h 844"/>
              <a:gd name="T80" fmla="*/ 823 w 909"/>
              <a:gd name="T81" fmla="*/ 581 h 844"/>
              <a:gd name="T82" fmla="*/ 836 w 909"/>
              <a:gd name="T83" fmla="*/ 555 h 844"/>
              <a:gd name="T84" fmla="*/ 878 w 909"/>
              <a:gd name="T85" fmla="*/ 431 h 844"/>
              <a:gd name="T86" fmla="*/ 906 w 909"/>
              <a:gd name="T87" fmla="*/ 288 h 844"/>
              <a:gd name="T88" fmla="*/ 898 w 909"/>
              <a:gd name="T89" fmla="*/ 207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09" h="844">
                <a:moveTo>
                  <a:pt x="898" y="207"/>
                </a:moveTo>
                <a:cubicBezTo>
                  <a:pt x="887" y="172"/>
                  <a:pt x="867" y="144"/>
                  <a:pt x="839" y="121"/>
                </a:cubicBezTo>
                <a:cubicBezTo>
                  <a:pt x="827" y="111"/>
                  <a:pt x="812" y="104"/>
                  <a:pt x="797" y="99"/>
                </a:cubicBezTo>
                <a:cubicBezTo>
                  <a:pt x="781" y="96"/>
                  <a:pt x="766" y="93"/>
                  <a:pt x="750" y="91"/>
                </a:cubicBezTo>
                <a:cubicBezTo>
                  <a:pt x="719" y="87"/>
                  <a:pt x="688" y="84"/>
                  <a:pt x="658" y="79"/>
                </a:cubicBezTo>
                <a:cubicBezTo>
                  <a:pt x="630" y="75"/>
                  <a:pt x="602" y="68"/>
                  <a:pt x="576" y="57"/>
                </a:cubicBezTo>
                <a:cubicBezTo>
                  <a:pt x="552" y="47"/>
                  <a:pt x="527" y="37"/>
                  <a:pt x="502" y="27"/>
                </a:cubicBezTo>
                <a:cubicBezTo>
                  <a:pt x="457" y="9"/>
                  <a:pt x="410" y="0"/>
                  <a:pt x="362" y="2"/>
                </a:cubicBezTo>
                <a:cubicBezTo>
                  <a:pt x="343" y="3"/>
                  <a:pt x="326" y="5"/>
                  <a:pt x="309" y="12"/>
                </a:cubicBezTo>
                <a:cubicBezTo>
                  <a:pt x="296" y="18"/>
                  <a:pt x="284" y="25"/>
                  <a:pt x="272" y="32"/>
                </a:cubicBezTo>
                <a:cubicBezTo>
                  <a:pt x="222" y="67"/>
                  <a:pt x="167" y="94"/>
                  <a:pt x="110" y="116"/>
                </a:cubicBezTo>
                <a:cubicBezTo>
                  <a:pt x="74" y="131"/>
                  <a:pt x="37" y="140"/>
                  <a:pt x="0" y="150"/>
                </a:cubicBezTo>
                <a:cubicBezTo>
                  <a:pt x="0" y="151"/>
                  <a:pt x="0" y="153"/>
                  <a:pt x="0" y="154"/>
                </a:cubicBezTo>
                <a:cubicBezTo>
                  <a:pt x="2" y="155"/>
                  <a:pt x="4" y="154"/>
                  <a:pt x="6" y="153"/>
                </a:cubicBezTo>
                <a:cubicBezTo>
                  <a:pt x="19" y="149"/>
                  <a:pt x="31" y="146"/>
                  <a:pt x="44" y="142"/>
                </a:cubicBezTo>
                <a:cubicBezTo>
                  <a:pt x="106" y="126"/>
                  <a:pt x="163" y="100"/>
                  <a:pt x="219" y="70"/>
                </a:cubicBezTo>
                <a:cubicBezTo>
                  <a:pt x="241" y="58"/>
                  <a:pt x="262" y="44"/>
                  <a:pt x="283" y="31"/>
                </a:cubicBezTo>
                <a:cubicBezTo>
                  <a:pt x="292" y="25"/>
                  <a:pt x="301" y="20"/>
                  <a:pt x="311" y="16"/>
                </a:cubicBezTo>
                <a:cubicBezTo>
                  <a:pt x="314" y="17"/>
                  <a:pt x="317" y="17"/>
                  <a:pt x="320" y="16"/>
                </a:cubicBezTo>
                <a:cubicBezTo>
                  <a:pt x="333" y="12"/>
                  <a:pt x="346" y="10"/>
                  <a:pt x="359" y="9"/>
                </a:cubicBezTo>
                <a:cubicBezTo>
                  <a:pt x="399" y="7"/>
                  <a:pt x="438" y="13"/>
                  <a:pt x="476" y="26"/>
                </a:cubicBezTo>
                <a:cubicBezTo>
                  <a:pt x="501" y="34"/>
                  <a:pt x="526" y="44"/>
                  <a:pt x="551" y="55"/>
                </a:cubicBezTo>
                <a:cubicBezTo>
                  <a:pt x="573" y="64"/>
                  <a:pt x="595" y="74"/>
                  <a:pt x="618" y="79"/>
                </a:cubicBezTo>
                <a:cubicBezTo>
                  <a:pt x="640" y="84"/>
                  <a:pt x="662" y="88"/>
                  <a:pt x="684" y="90"/>
                </a:cubicBezTo>
                <a:cubicBezTo>
                  <a:pt x="721" y="94"/>
                  <a:pt x="757" y="101"/>
                  <a:pt x="793" y="103"/>
                </a:cubicBezTo>
                <a:cubicBezTo>
                  <a:pt x="811" y="107"/>
                  <a:pt x="827" y="116"/>
                  <a:pt x="841" y="128"/>
                </a:cubicBezTo>
                <a:cubicBezTo>
                  <a:pt x="869" y="152"/>
                  <a:pt x="888" y="183"/>
                  <a:pt x="897" y="219"/>
                </a:cubicBezTo>
                <a:cubicBezTo>
                  <a:pt x="905" y="251"/>
                  <a:pt x="904" y="282"/>
                  <a:pt x="899" y="314"/>
                </a:cubicBezTo>
                <a:cubicBezTo>
                  <a:pt x="892" y="357"/>
                  <a:pt x="882" y="399"/>
                  <a:pt x="871" y="441"/>
                </a:cubicBezTo>
                <a:cubicBezTo>
                  <a:pt x="861" y="479"/>
                  <a:pt x="848" y="516"/>
                  <a:pt x="833" y="553"/>
                </a:cubicBezTo>
                <a:cubicBezTo>
                  <a:pt x="820" y="583"/>
                  <a:pt x="802" y="609"/>
                  <a:pt x="785" y="637"/>
                </a:cubicBezTo>
                <a:cubicBezTo>
                  <a:pt x="773" y="656"/>
                  <a:pt x="759" y="673"/>
                  <a:pt x="745" y="690"/>
                </a:cubicBezTo>
                <a:cubicBezTo>
                  <a:pt x="720" y="716"/>
                  <a:pt x="697" y="744"/>
                  <a:pt x="674" y="771"/>
                </a:cubicBezTo>
                <a:cubicBezTo>
                  <a:pt x="654" y="794"/>
                  <a:pt x="635" y="819"/>
                  <a:pt x="614" y="841"/>
                </a:cubicBezTo>
                <a:cubicBezTo>
                  <a:pt x="613" y="842"/>
                  <a:pt x="613" y="843"/>
                  <a:pt x="612" y="844"/>
                </a:cubicBezTo>
                <a:cubicBezTo>
                  <a:pt x="614" y="844"/>
                  <a:pt x="616" y="844"/>
                  <a:pt x="619" y="844"/>
                </a:cubicBezTo>
                <a:cubicBezTo>
                  <a:pt x="619" y="842"/>
                  <a:pt x="621" y="841"/>
                  <a:pt x="622" y="839"/>
                </a:cubicBezTo>
                <a:cubicBezTo>
                  <a:pt x="630" y="830"/>
                  <a:pt x="638" y="821"/>
                  <a:pt x="646" y="811"/>
                </a:cubicBezTo>
                <a:cubicBezTo>
                  <a:pt x="677" y="774"/>
                  <a:pt x="709" y="737"/>
                  <a:pt x="741" y="700"/>
                </a:cubicBezTo>
                <a:cubicBezTo>
                  <a:pt x="753" y="687"/>
                  <a:pt x="766" y="673"/>
                  <a:pt x="776" y="658"/>
                </a:cubicBezTo>
                <a:cubicBezTo>
                  <a:pt x="793" y="633"/>
                  <a:pt x="808" y="607"/>
                  <a:pt x="823" y="581"/>
                </a:cubicBezTo>
                <a:cubicBezTo>
                  <a:pt x="828" y="573"/>
                  <a:pt x="832" y="564"/>
                  <a:pt x="836" y="555"/>
                </a:cubicBezTo>
                <a:cubicBezTo>
                  <a:pt x="854" y="515"/>
                  <a:pt x="868" y="474"/>
                  <a:pt x="878" y="431"/>
                </a:cubicBezTo>
                <a:cubicBezTo>
                  <a:pt x="890" y="384"/>
                  <a:pt x="901" y="337"/>
                  <a:pt x="906" y="288"/>
                </a:cubicBezTo>
                <a:cubicBezTo>
                  <a:pt x="909" y="261"/>
                  <a:pt x="906" y="234"/>
                  <a:pt x="898" y="2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 bwMode="auto">
          <a:xfrm>
            <a:off x="-251721" y="5520748"/>
            <a:ext cx="1684338" cy="2168525"/>
          </a:xfrm>
          <a:custGeom>
            <a:avLst/>
            <a:gdLst>
              <a:gd name="T0" fmla="*/ 528 w 545"/>
              <a:gd name="T1" fmla="*/ 494 h 702"/>
              <a:gd name="T2" fmla="*/ 505 w 545"/>
              <a:gd name="T3" fmla="*/ 410 h 702"/>
              <a:gd name="T4" fmla="*/ 505 w 545"/>
              <a:gd name="T5" fmla="*/ 331 h 702"/>
              <a:gd name="T6" fmla="*/ 519 w 545"/>
              <a:gd name="T7" fmla="*/ 293 h 702"/>
              <a:gd name="T8" fmla="*/ 530 w 545"/>
              <a:gd name="T9" fmla="*/ 247 h 702"/>
              <a:gd name="T10" fmla="*/ 529 w 545"/>
              <a:gd name="T11" fmla="*/ 227 h 702"/>
              <a:gd name="T12" fmla="*/ 512 w 545"/>
              <a:gd name="T13" fmla="*/ 171 h 702"/>
              <a:gd name="T14" fmla="*/ 492 w 545"/>
              <a:gd name="T15" fmla="*/ 140 h 702"/>
              <a:gd name="T16" fmla="*/ 444 w 545"/>
              <a:gd name="T17" fmla="*/ 68 h 702"/>
              <a:gd name="T18" fmla="*/ 410 w 545"/>
              <a:gd name="T19" fmla="*/ 36 h 702"/>
              <a:gd name="T20" fmla="*/ 350 w 545"/>
              <a:gd name="T21" fmla="*/ 11 h 702"/>
              <a:gd name="T22" fmla="*/ 284 w 545"/>
              <a:gd name="T23" fmla="*/ 4 h 702"/>
              <a:gd name="T24" fmla="*/ 209 w 545"/>
              <a:gd name="T25" fmla="*/ 27 h 702"/>
              <a:gd name="T26" fmla="*/ 135 w 545"/>
              <a:gd name="T27" fmla="*/ 58 h 702"/>
              <a:gd name="T28" fmla="*/ 8 w 545"/>
              <a:gd name="T29" fmla="*/ 103 h 702"/>
              <a:gd name="T30" fmla="*/ 0 w 545"/>
              <a:gd name="T31" fmla="*/ 105 h 702"/>
              <a:gd name="T32" fmla="*/ 0 w 545"/>
              <a:gd name="T33" fmla="*/ 111 h 702"/>
              <a:gd name="T34" fmla="*/ 49 w 545"/>
              <a:gd name="T35" fmla="*/ 95 h 702"/>
              <a:gd name="T36" fmla="*/ 133 w 545"/>
              <a:gd name="T37" fmla="*/ 63 h 702"/>
              <a:gd name="T38" fmla="*/ 201 w 545"/>
              <a:gd name="T39" fmla="*/ 36 h 702"/>
              <a:gd name="T40" fmla="*/ 285 w 545"/>
              <a:gd name="T41" fmla="*/ 9 h 702"/>
              <a:gd name="T42" fmla="*/ 336 w 545"/>
              <a:gd name="T43" fmla="*/ 11 h 702"/>
              <a:gd name="T44" fmla="*/ 407 w 545"/>
              <a:gd name="T45" fmla="*/ 39 h 702"/>
              <a:gd name="T46" fmla="*/ 441 w 545"/>
              <a:gd name="T47" fmla="*/ 72 h 702"/>
              <a:gd name="T48" fmla="*/ 456 w 545"/>
              <a:gd name="T49" fmla="*/ 96 h 702"/>
              <a:gd name="T50" fmla="*/ 491 w 545"/>
              <a:gd name="T51" fmla="*/ 147 h 702"/>
              <a:gd name="T52" fmla="*/ 524 w 545"/>
              <a:gd name="T53" fmla="*/ 227 h 702"/>
              <a:gd name="T54" fmla="*/ 514 w 545"/>
              <a:gd name="T55" fmla="*/ 294 h 702"/>
              <a:gd name="T56" fmla="*/ 503 w 545"/>
              <a:gd name="T57" fmla="*/ 319 h 702"/>
              <a:gd name="T58" fmla="*/ 497 w 545"/>
              <a:gd name="T59" fmla="*/ 382 h 702"/>
              <a:gd name="T60" fmla="*/ 519 w 545"/>
              <a:gd name="T61" fmla="*/ 481 h 702"/>
              <a:gd name="T62" fmla="*/ 539 w 545"/>
              <a:gd name="T63" fmla="*/ 566 h 702"/>
              <a:gd name="T64" fmla="*/ 535 w 545"/>
              <a:gd name="T65" fmla="*/ 587 h 702"/>
              <a:gd name="T66" fmla="*/ 497 w 545"/>
              <a:gd name="T67" fmla="*/ 643 h 702"/>
              <a:gd name="T68" fmla="*/ 452 w 545"/>
              <a:gd name="T69" fmla="*/ 696 h 702"/>
              <a:gd name="T70" fmla="*/ 448 w 545"/>
              <a:gd name="T71" fmla="*/ 702 h 702"/>
              <a:gd name="T72" fmla="*/ 454 w 545"/>
              <a:gd name="T73" fmla="*/ 702 h 702"/>
              <a:gd name="T74" fmla="*/ 456 w 545"/>
              <a:gd name="T75" fmla="*/ 699 h 702"/>
              <a:gd name="T76" fmla="*/ 489 w 545"/>
              <a:gd name="T77" fmla="*/ 661 h 702"/>
              <a:gd name="T78" fmla="*/ 538 w 545"/>
              <a:gd name="T79" fmla="*/ 590 h 702"/>
              <a:gd name="T80" fmla="*/ 544 w 545"/>
              <a:gd name="T81" fmla="*/ 566 h 702"/>
              <a:gd name="T82" fmla="*/ 528 w 545"/>
              <a:gd name="T83" fmla="*/ 494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45" h="702">
                <a:moveTo>
                  <a:pt x="528" y="494"/>
                </a:moveTo>
                <a:cubicBezTo>
                  <a:pt x="518" y="467"/>
                  <a:pt x="511" y="439"/>
                  <a:pt x="505" y="410"/>
                </a:cubicBezTo>
                <a:cubicBezTo>
                  <a:pt x="500" y="384"/>
                  <a:pt x="500" y="357"/>
                  <a:pt x="505" y="331"/>
                </a:cubicBezTo>
                <a:cubicBezTo>
                  <a:pt x="507" y="317"/>
                  <a:pt x="512" y="305"/>
                  <a:pt x="519" y="293"/>
                </a:cubicBezTo>
                <a:cubicBezTo>
                  <a:pt x="527" y="279"/>
                  <a:pt x="530" y="263"/>
                  <a:pt x="530" y="247"/>
                </a:cubicBezTo>
                <a:cubicBezTo>
                  <a:pt x="530" y="240"/>
                  <a:pt x="529" y="234"/>
                  <a:pt x="529" y="227"/>
                </a:cubicBezTo>
                <a:cubicBezTo>
                  <a:pt x="527" y="208"/>
                  <a:pt x="521" y="189"/>
                  <a:pt x="512" y="171"/>
                </a:cubicBezTo>
                <a:cubicBezTo>
                  <a:pt x="506" y="161"/>
                  <a:pt x="499" y="150"/>
                  <a:pt x="492" y="140"/>
                </a:cubicBezTo>
                <a:cubicBezTo>
                  <a:pt x="475" y="117"/>
                  <a:pt x="459" y="93"/>
                  <a:pt x="444" y="68"/>
                </a:cubicBezTo>
                <a:cubicBezTo>
                  <a:pt x="436" y="54"/>
                  <a:pt x="425" y="43"/>
                  <a:pt x="410" y="36"/>
                </a:cubicBezTo>
                <a:cubicBezTo>
                  <a:pt x="391" y="26"/>
                  <a:pt x="370" y="18"/>
                  <a:pt x="350" y="11"/>
                </a:cubicBezTo>
                <a:cubicBezTo>
                  <a:pt x="328" y="3"/>
                  <a:pt x="307" y="0"/>
                  <a:pt x="284" y="4"/>
                </a:cubicBezTo>
                <a:cubicBezTo>
                  <a:pt x="258" y="9"/>
                  <a:pt x="233" y="15"/>
                  <a:pt x="209" y="27"/>
                </a:cubicBezTo>
                <a:cubicBezTo>
                  <a:pt x="185" y="39"/>
                  <a:pt x="160" y="49"/>
                  <a:pt x="135" y="58"/>
                </a:cubicBezTo>
                <a:cubicBezTo>
                  <a:pt x="92" y="73"/>
                  <a:pt x="51" y="91"/>
                  <a:pt x="8" y="103"/>
                </a:cubicBezTo>
                <a:cubicBezTo>
                  <a:pt x="5" y="104"/>
                  <a:pt x="3" y="106"/>
                  <a:pt x="0" y="105"/>
                </a:cubicBezTo>
                <a:cubicBezTo>
                  <a:pt x="0" y="107"/>
                  <a:pt x="0" y="109"/>
                  <a:pt x="0" y="111"/>
                </a:cubicBezTo>
                <a:cubicBezTo>
                  <a:pt x="17" y="105"/>
                  <a:pt x="33" y="100"/>
                  <a:pt x="49" y="95"/>
                </a:cubicBezTo>
                <a:cubicBezTo>
                  <a:pt x="77" y="85"/>
                  <a:pt x="105" y="73"/>
                  <a:pt x="133" y="63"/>
                </a:cubicBezTo>
                <a:cubicBezTo>
                  <a:pt x="156" y="55"/>
                  <a:pt x="179" y="47"/>
                  <a:pt x="201" y="36"/>
                </a:cubicBezTo>
                <a:cubicBezTo>
                  <a:pt x="227" y="21"/>
                  <a:pt x="255" y="13"/>
                  <a:pt x="285" y="9"/>
                </a:cubicBezTo>
                <a:cubicBezTo>
                  <a:pt x="302" y="6"/>
                  <a:pt x="319" y="6"/>
                  <a:pt x="336" y="11"/>
                </a:cubicBezTo>
                <a:cubicBezTo>
                  <a:pt x="360" y="18"/>
                  <a:pt x="384" y="27"/>
                  <a:pt x="407" y="39"/>
                </a:cubicBezTo>
                <a:cubicBezTo>
                  <a:pt x="422" y="46"/>
                  <a:pt x="433" y="57"/>
                  <a:pt x="441" y="72"/>
                </a:cubicBezTo>
                <a:cubicBezTo>
                  <a:pt x="446" y="80"/>
                  <a:pt x="451" y="88"/>
                  <a:pt x="456" y="96"/>
                </a:cubicBezTo>
                <a:cubicBezTo>
                  <a:pt x="467" y="114"/>
                  <a:pt x="479" y="131"/>
                  <a:pt x="491" y="147"/>
                </a:cubicBezTo>
                <a:cubicBezTo>
                  <a:pt x="509" y="171"/>
                  <a:pt x="521" y="197"/>
                  <a:pt x="524" y="227"/>
                </a:cubicBezTo>
                <a:cubicBezTo>
                  <a:pt x="527" y="250"/>
                  <a:pt x="526" y="273"/>
                  <a:pt x="514" y="294"/>
                </a:cubicBezTo>
                <a:cubicBezTo>
                  <a:pt x="509" y="301"/>
                  <a:pt x="506" y="310"/>
                  <a:pt x="503" y="319"/>
                </a:cubicBezTo>
                <a:cubicBezTo>
                  <a:pt x="498" y="340"/>
                  <a:pt x="495" y="361"/>
                  <a:pt x="497" y="382"/>
                </a:cubicBezTo>
                <a:cubicBezTo>
                  <a:pt x="501" y="416"/>
                  <a:pt x="507" y="449"/>
                  <a:pt x="519" y="481"/>
                </a:cubicBezTo>
                <a:cubicBezTo>
                  <a:pt x="529" y="508"/>
                  <a:pt x="536" y="537"/>
                  <a:pt x="539" y="566"/>
                </a:cubicBezTo>
                <a:cubicBezTo>
                  <a:pt x="540" y="574"/>
                  <a:pt x="538" y="581"/>
                  <a:pt x="535" y="587"/>
                </a:cubicBezTo>
                <a:cubicBezTo>
                  <a:pt x="524" y="607"/>
                  <a:pt x="512" y="626"/>
                  <a:pt x="497" y="643"/>
                </a:cubicBezTo>
                <a:cubicBezTo>
                  <a:pt x="482" y="661"/>
                  <a:pt x="467" y="679"/>
                  <a:pt x="452" y="696"/>
                </a:cubicBezTo>
                <a:cubicBezTo>
                  <a:pt x="451" y="698"/>
                  <a:pt x="449" y="700"/>
                  <a:pt x="448" y="702"/>
                </a:cubicBezTo>
                <a:cubicBezTo>
                  <a:pt x="450" y="702"/>
                  <a:pt x="452" y="702"/>
                  <a:pt x="454" y="702"/>
                </a:cubicBezTo>
                <a:cubicBezTo>
                  <a:pt x="454" y="701"/>
                  <a:pt x="455" y="700"/>
                  <a:pt x="456" y="699"/>
                </a:cubicBezTo>
                <a:cubicBezTo>
                  <a:pt x="467" y="686"/>
                  <a:pt x="478" y="673"/>
                  <a:pt x="489" y="661"/>
                </a:cubicBezTo>
                <a:cubicBezTo>
                  <a:pt x="508" y="639"/>
                  <a:pt x="525" y="616"/>
                  <a:pt x="538" y="590"/>
                </a:cubicBezTo>
                <a:cubicBezTo>
                  <a:pt x="542" y="583"/>
                  <a:pt x="545" y="575"/>
                  <a:pt x="544" y="566"/>
                </a:cubicBezTo>
                <a:cubicBezTo>
                  <a:pt x="541" y="542"/>
                  <a:pt x="537" y="518"/>
                  <a:pt x="528" y="4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1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 bwMode="auto">
          <a:xfrm>
            <a:off x="-251721" y="5896986"/>
            <a:ext cx="1341438" cy="1792288"/>
          </a:xfrm>
          <a:custGeom>
            <a:avLst/>
            <a:gdLst>
              <a:gd name="T0" fmla="*/ 431 w 434"/>
              <a:gd name="T1" fmla="*/ 136 h 580"/>
              <a:gd name="T2" fmla="*/ 419 w 434"/>
              <a:gd name="T3" fmla="*/ 50 h 580"/>
              <a:gd name="T4" fmla="*/ 391 w 434"/>
              <a:gd name="T5" fmla="*/ 15 h 580"/>
              <a:gd name="T6" fmla="*/ 380 w 434"/>
              <a:gd name="T7" fmla="*/ 11 h 580"/>
              <a:gd name="T8" fmla="*/ 339 w 434"/>
              <a:gd name="T9" fmla="*/ 3 h 580"/>
              <a:gd name="T10" fmla="*/ 259 w 434"/>
              <a:gd name="T11" fmla="*/ 15 h 580"/>
              <a:gd name="T12" fmla="*/ 215 w 434"/>
              <a:gd name="T13" fmla="*/ 47 h 580"/>
              <a:gd name="T14" fmla="*/ 182 w 434"/>
              <a:gd name="T15" fmla="*/ 82 h 580"/>
              <a:gd name="T16" fmla="*/ 133 w 434"/>
              <a:gd name="T17" fmla="*/ 127 h 580"/>
              <a:gd name="T18" fmla="*/ 70 w 434"/>
              <a:gd name="T19" fmla="*/ 159 h 580"/>
              <a:gd name="T20" fmla="*/ 29 w 434"/>
              <a:gd name="T21" fmla="*/ 169 h 580"/>
              <a:gd name="T22" fmla="*/ 0 w 434"/>
              <a:gd name="T23" fmla="*/ 176 h 580"/>
              <a:gd name="T24" fmla="*/ 0 w 434"/>
              <a:gd name="T25" fmla="*/ 181 h 580"/>
              <a:gd name="T26" fmla="*/ 4 w 434"/>
              <a:gd name="T27" fmla="*/ 180 h 580"/>
              <a:gd name="T28" fmla="*/ 59 w 434"/>
              <a:gd name="T29" fmla="*/ 167 h 580"/>
              <a:gd name="T30" fmla="*/ 144 w 434"/>
              <a:gd name="T31" fmla="*/ 124 h 580"/>
              <a:gd name="T32" fmla="*/ 187 w 434"/>
              <a:gd name="T33" fmla="*/ 83 h 580"/>
              <a:gd name="T34" fmla="*/ 213 w 434"/>
              <a:gd name="T35" fmla="*/ 56 h 580"/>
              <a:gd name="T36" fmla="*/ 238 w 434"/>
              <a:gd name="T37" fmla="*/ 33 h 580"/>
              <a:gd name="T38" fmla="*/ 302 w 434"/>
              <a:gd name="T39" fmla="*/ 7 h 580"/>
              <a:gd name="T40" fmla="*/ 356 w 434"/>
              <a:gd name="T41" fmla="*/ 10 h 580"/>
              <a:gd name="T42" fmla="*/ 393 w 434"/>
              <a:gd name="T43" fmla="*/ 21 h 580"/>
              <a:gd name="T44" fmla="*/ 414 w 434"/>
              <a:gd name="T45" fmla="*/ 48 h 580"/>
              <a:gd name="T46" fmla="*/ 418 w 434"/>
              <a:gd name="T47" fmla="*/ 65 h 580"/>
              <a:gd name="T48" fmla="*/ 426 w 434"/>
              <a:gd name="T49" fmla="*/ 124 h 580"/>
              <a:gd name="T50" fmla="*/ 429 w 434"/>
              <a:gd name="T51" fmla="*/ 199 h 580"/>
              <a:gd name="T52" fmla="*/ 429 w 434"/>
              <a:gd name="T53" fmla="*/ 261 h 580"/>
              <a:gd name="T54" fmla="*/ 413 w 434"/>
              <a:gd name="T55" fmla="*/ 310 h 580"/>
              <a:gd name="T56" fmla="*/ 409 w 434"/>
              <a:gd name="T57" fmla="*/ 317 h 580"/>
              <a:gd name="T58" fmla="*/ 387 w 434"/>
              <a:gd name="T59" fmla="*/ 356 h 580"/>
              <a:gd name="T60" fmla="*/ 378 w 434"/>
              <a:gd name="T61" fmla="*/ 386 h 580"/>
              <a:gd name="T62" fmla="*/ 373 w 434"/>
              <a:gd name="T63" fmla="*/ 432 h 580"/>
              <a:gd name="T64" fmla="*/ 368 w 434"/>
              <a:gd name="T65" fmla="*/ 469 h 580"/>
              <a:gd name="T66" fmla="*/ 347 w 434"/>
              <a:gd name="T67" fmla="*/ 531 h 580"/>
              <a:gd name="T68" fmla="*/ 324 w 434"/>
              <a:gd name="T69" fmla="*/ 577 h 580"/>
              <a:gd name="T70" fmla="*/ 323 w 434"/>
              <a:gd name="T71" fmla="*/ 580 h 580"/>
              <a:gd name="T72" fmla="*/ 328 w 434"/>
              <a:gd name="T73" fmla="*/ 580 h 580"/>
              <a:gd name="T74" fmla="*/ 330 w 434"/>
              <a:gd name="T75" fmla="*/ 576 h 580"/>
              <a:gd name="T76" fmla="*/ 348 w 434"/>
              <a:gd name="T77" fmla="*/ 542 h 580"/>
              <a:gd name="T78" fmla="*/ 372 w 434"/>
              <a:gd name="T79" fmla="*/ 471 h 580"/>
              <a:gd name="T80" fmla="*/ 375 w 434"/>
              <a:gd name="T81" fmla="*/ 458 h 580"/>
              <a:gd name="T82" fmla="*/ 381 w 434"/>
              <a:gd name="T83" fmla="*/ 399 h 580"/>
              <a:gd name="T84" fmla="*/ 394 w 434"/>
              <a:gd name="T85" fmla="*/ 351 h 580"/>
              <a:gd name="T86" fmla="*/ 419 w 434"/>
              <a:gd name="T87" fmla="*/ 308 h 580"/>
              <a:gd name="T88" fmla="*/ 432 w 434"/>
              <a:gd name="T89" fmla="*/ 276 h 580"/>
              <a:gd name="T90" fmla="*/ 433 w 434"/>
              <a:gd name="T91" fmla="*/ 211 h 580"/>
              <a:gd name="T92" fmla="*/ 431 w 434"/>
              <a:gd name="T93" fmla="*/ 136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34" h="580">
                <a:moveTo>
                  <a:pt x="431" y="136"/>
                </a:moveTo>
                <a:cubicBezTo>
                  <a:pt x="431" y="107"/>
                  <a:pt x="426" y="79"/>
                  <a:pt x="419" y="50"/>
                </a:cubicBezTo>
                <a:cubicBezTo>
                  <a:pt x="416" y="34"/>
                  <a:pt x="406" y="22"/>
                  <a:pt x="391" y="15"/>
                </a:cubicBezTo>
                <a:cubicBezTo>
                  <a:pt x="387" y="14"/>
                  <a:pt x="383" y="12"/>
                  <a:pt x="380" y="11"/>
                </a:cubicBezTo>
                <a:cubicBezTo>
                  <a:pt x="367" y="6"/>
                  <a:pt x="353" y="4"/>
                  <a:pt x="339" y="3"/>
                </a:cubicBezTo>
                <a:cubicBezTo>
                  <a:pt x="312" y="0"/>
                  <a:pt x="284" y="3"/>
                  <a:pt x="259" y="15"/>
                </a:cubicBezTo>
                <a:cubicBezTo>
                  <a:pt x="242" y="23"/>
                  <a:pt x="228" y="34"/>
                  <a:pt x="215" y="47"/>
                </a:cubicBezTo>
                <a:cubicBezTo>
                  <a:pt x="204" y="58"/>
                  <a:pt x="193" y="70"/>
                  <a:pt x="182" y="82"/>
                </a:cubicBezTo>
                <a:cubicBezTo>
                  <a:pt x="167" y="99"/>
                  <a:pt x="150" y="113"/>
                  <a:pt x="133" y="127"/>
                </a:cubicBezTo>
                <a:cubicBezTo>
                  <a:pt x="114" y="142"/>
                  <a:pt x="93" y="153"/>
                  <a:pt x="70" y="159"/>
                </a:cubicBezTo>
                <a:cubicBezTo>
                  <a:pt x="57" y="163"/>
                  <a:pt x="43" y="166"/>
                  <a:pt x="29" y="169"/>
                </a:cubicBezTo>
                <a:cubicBezTo>
                  <a:pt x="20" y="171"/>
                  <a:pt x="10" y="174"/>
                  <a:pt x="0" y="176"/>
                </a:cubicBezTo>
                <a:cubicBezTo>
                  <a:pt x="0" y="177"/>
                  <a:pt x="0" y="179"/>
                  <a:pt x="0" y="181"/>
                </a:cubicBezTo>
                <a:cubicBezTo>
                  <a:pt x="2" y="180"/>
                  <a:pt x="3" y="180"/>
                  <a:pt x="4" y="180"/>
                </a:cubicBezTo>
                <a:cubicBezTo>
                  <a:pt x="23" y="175"/>
                  <a:pt x="41" y="171"/>
                  <a:pt x="59" y="167"/>
                </a:cubicBezTo>
                <a:cubicBezTo>
                  <a:pt x="91" y="160"/>
                  <a:pt x="119" y="145"/>
                  <a:pt x="144" y="124"/>
                </a:cubicBezTo>
                <a:cubicBezTo>
                  <a:pt x="159" y="111"/>
                  <a:pt x="174" y="98"/>
                  <a:pt x="187" y="83"/>
                </a:cubicBezTo>
                <a:cubicBezTo>
                  <a:pt x="196" y="74"/>
                  <a:pt x="204" y="65"/>
                  <a:pt x="213" y="56"/>
                </a:cubicBezTo>
                <a:cubicBezTo>
                  <a:pt x="221" y="47"/>
                  <a:pt x="229" y="40"/>
                  <a:pt x="238" y="33"/>
                </a:cubicBezTo>
                <a:cubicBezTo>
                  <a:pt x="257" y="19"/>
                  <a:pt x="279" y="10"/>
                  <a:pt x="302" y="7"/>
                </a:cubicBezTo>
                <a:cubicBezTo>
                  <a:pt x="320" y="5"/>
                  <a:pt x="338" y="7"/>
                  <a:pt x="356" y="10"/>
                </a:cubicBezTo>
                <a:cubicBezTo>
                  <a:pt x="369" y="12"/>
                  <a:pt x="381" y="15"/>
                  <a:pt x="393" y="21"/>
                </a:cubicBezTo>
                <a:cubicBezTo>
                  <a:pt x="403" y="27"/>
                  <a:pt x="411" y="36"/>
                  <a:pt x="414" y="48"/>
                </a:cubicBezTo>
                <a:cubicBezTo>
                  <a:pt x="416" y="53"/>
                  <a:pt x="417" y="59"/>
                  <a:pt x="418" y="65"/>
                </a:cubicBezTo>
                <a:cubicBezTo>
                  <a:pt x="422" y="84"/>
                  <a:pt x="426" y="104"/>
                  <a:pt x="426" y="124"/>
                </a:cubicBezTo>
                <a:cubicBezTo>
                  <a:pt x="426" y="149"/>
                  <a:pt x="427" y="174"/>
                  <a:pt x="429" y="199"/>
                </a:cubicBezTo>
                <a:cubicBezTo>
                  <a:pt x="430" y="219"/>
                  <a:pt x="429" y="240"/>
                  <a:pt x="429" y="261"/>
                </a:cubicBezTo>
                <a:cubicBezTo>
                  <a:pt x="429" y="279"/>
                  <a:pt x="424" y="295"/>
                  <a:pt x="413" y="310"/>
                </a:cubicBezTo>
                <a:cubicBezTo>
                  <a:pt x="412" y="312"/>
                  <a:pt x="410" y="314"/>
                  <a:pt x="409" y="317"/>
                </a:cubicBezTo>
                <a:cubicBezTo>
                  <a:pt x="400" y="329"/>
                  <a:pt x="393" y="342"/>
                  <a:pt x="387" y="356"/>
                </a:cubicBezTo>
                <a:cubicBezTo>
                  <a:pt x="382" y="366"/>
                  <a:pt x="379" y="376"/>
                  <a:pt x="378" y="386"/>
                </a:cubicBezTo>
                <a:cubicBezTo>
                  <a:pt x="376" y="402"/>
                  <a:pt x="375" y="417"/>
                  <a:pt x="373" y="432"/>
                </a:cubicBezTo>
                <a:cubicBezTo>
                  <a:pt x="372" y="445"/>
                  <a:pt x="371" y="457"/>
                  <a:pt x="368" y="469"/>
                </a:cubicBezTo>
                <a:cubicBezTo>
                  <a:pt x="361" y="490"/>
                  <a:pt x="355" y="510"/>
                  <a:pt x="347" y="531"/>
                </a:cubicBezTo>
                <a:cubicBezTo>
                  <a:pt x="341" y="547"/>
                  <a:pt x="334" y="563"/>
                  <a:pt x="324" y="577"/>
                </a:cubicBezTo>
                <a:cubicBezTo>
                  <a:pt x="323" y="578"/>
                  <a:pt x="323" y="579"/>
                  <a:pt x="323" y="580"/>
                </a:cubicBezTo>
                <a:cubicBezTo>
                  <a:pt x="324" y="580"/>
                  <a:pt x="326" y="580"/>
                  <a:pt x="328" y="580"/>
                </a:cubicBezTo>
                <a:cubicBezTo>
                  <a:pt x="328" y="579"/>
                  <a:pt x="329" y="578"/>
                  <a:pt x="330" y="576"/>
                </a:cubicBezTo>
                <a:cubicBezTo>
                  <a:pt x="337" y="566"/>
                  <a:pt x="343" y="554"/>
                  <a:pt x="348" y="542"/>
                </a:cubicBezTo>
                <a:cubicBezTo>
                  <a:pt x="357" y="518"/>
                  <a:pt x="364" y="494"/>
                  <a:pt x="372" y="471"/>
                </a:cubicBezTo>
                <a:cubicBezTo>
                  <a:pt x="373" y="466"/>
                  <a:pt x="374" y="462"/>
                  <a:pt x="375" y="458"/>
                </a:cubicBezTo>
                <a:cubicBezTo>
                  <a:pt x="378" y="438"/>
                  <a:pt x="379" y="419"/>
                  <a:pt x="381" y="399"/>
                </a:cubicBezTo>
                <a:cubicBezTo>
                  <a:pt x="382" y="382"/>
                  <a:pt x="386" y="366"/>
                  <a:pt x="394" y="351"/>
                </a:cubicBezTo>
                <a:cubicBezTo>
                  <a:pt x="401" y="336"/>
                  <a:pt x="410" y="322"/>
                  <a:pt x="419" y="308"/>
                </a:cubicBezTo>
                <a:cubicBezTo>
                  <a:pt x="426" y="298"/>
                  <a:pt x="430" y="288"/>
                  <a:pt x="432" y="276"/>
                </a:cubicBezTo>
                <a:cubicBezTo>
                  <a:pt x="434" y="254"/>
                  <a:pt x="434" y="233"/>
                  <a:pt x="433" y="211"/>
                </a:cubicBezTo>
                <a:cubicBezTo>
                  <a:pt x="432" y="186"/>
                  <a:pt x="430" y="161"/>
                  <a:pt x="431" y="1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Freeform 1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 bwMode="auto">
          <a:xfrm>
            <a:off x="-251721" y="6343073"/>
            <a:ext cx="725488" cy="1346200"/>
          </a:xfrm>
          <a:custGeom>
            <a:avLst/>
            <a:gdLst>
              <a:gd name="T0" fmla="*/ 159 w 235"/>
              <a:gd name="T1" fmla="*/ 9 h 436"/>
              <a:gd name="T2" fmla="*/ 82 w 235"/>
              <a:gd name="T3" fmla="*/ 37 h 436"/>
              <a:gd name="T4" fmla="*/ 79 w 235"/>
              <a:gd name="T5" fmla="*/ 39 h 436"/>
              <a:gd name="T6" fmla="*/ 16 w 235"/>
              <a:gd name="T7" fmla="*/ 63 h 436"/>
              <a:gd name="T8" fmla="*/ 0 w 235"/>
              <a:gd name="T9" fmla="*/ 67 h 436"/>
              <a:gd name="T10" fmla="*/ 0 w 235"/>
              <a:gd name="T11" fmla="*/ 72 h 436"/>
              <a:gd name="T12" fmla="*/ 3 w 235"/>
              <a:gd name="T13" fmla="*/ 71 h 436"/>
              <a:gd name="T14" fmla="*/ 82 w 235"/>
              <a:gd name="T15" fmla="*/ 42 h 436"/>
              <a:gd name="T16" fmla="*/ 100 w 235"/>
              <a:gd name="T17" fmla="*/ 34 h 436"/>
              <a:gd name="T18" fmla="*/ 144 w 235"/>
              <a:gd name="T19" fmla="*/ 18 h 436"/>
              <a:gd name="T20" fmla="*/ 167 w 235"/>
              <a:gd name="T21" fmla="*/ 12 h 436"/>
              <a:gd name="T22" fmla="*/ 188 w 235"/>
              <a:gd name="T23" fmla="*/ 13 h 436"/>
              <a:gd name="T24" fmla="*/ 227 w 235"/>
              <a:gd name="T25" fmla="*/ 76 h 436"/>
              <a:gd name="T26" fmla="*/ 212 w 235"/>
              <a:gd name="T27" fmla="*/ 114 h 436"/>
              <a:gd name="T28" fmla="*/ 192 w 235"/>
              <a:gd name="T29" fmla="*/ 140 h 436"/>
              <a:gd name="T30" fmla="*/ 140 w 235"/>
              <a:gd name="T31" fmla="*/ 245 h 436"/>
              <a:gd name="T32" fmla="*/ 126 w 235"/>
              <a:gd name="T33" fmla="*/ 304 h 436"/>
              <a:gd name="T34" fmla="*/ 55 w 235"/>
              <a:gd name="T35" fmla="*/ 431 h 436"/>
              <a:gd name="T36" fmla="*/ 51 w 235"/>
              <a:gd name="T37" fmla="*/ 436 h 436"/>
              <a:gd name="T38" fmla="*/ 57 w 235"/>
              <a:gd name="T39" fmla="*/ 436 h 436"/>
              <a:gd name="T40" fmla="*/ 62 w 235"/>
              <a:gd name="T41" fmla="*/ 430 h 436"/>
              <a:gd name="T42" fmla="*/ 103 w 235"/>
              <a:gd name="T43" fmla="*/ 372 h 436"/>
              <a:gd name="T44" fmla="*/ 139 w 235"/>
              <a:gd name="T45" fmla="*/ 268 h 436"/>
              <a:gd name="T46" fmla="*/ 160 w 235"/>
              <a:gd name="T47" fmla="*/ 203 h 436"/>
              <a:gd name="T48" fmla="*/ 195 w 235"/>
              <a:gd name="T49" fmla="*/ 143 h 436"/>
              <a:gd name="T50" fmla="*/ 210 w 235"/>
              <a:gd name="T51" fmla="*/ 125 h 436"/>
              <a:gd name="T52" fmla="*/ 226 w 235"/>
              <a:gd name="T53" fmla="*/ 99 h 436"/>
              <a:gd name="T54" fmla="*/ 221 w 235"/>
              <a:gd name="T55" fmla="*/ 36 h 436"/>
              <a:gd name="T56" fmla="*/ 159 w 235"/>
              <a:gd name="T57" fmla="*/ 9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5" h="436">
                <a:moveTo>
                  <a:pt x="159" y="9"/>
                </a:moveTo>
                <a:cubicBezTo>
                  <a:pt x="133" y="17"/>
                  <a:pt x="107" y="26"/>
                  <a:pt x="82" y="37"/>
                </a:cubicBezTo>
                <a:cubicBezTo>
                  <a:pt x="81" y="37"/>
                  <a:pt x="80" y="38"/>
                  <a:pt x="79" y="39"/>
                </a:cubicBezTo>
                <a:cubicBezTo>
                  <a:pt x="59" y="49"/>
                  <a:pt x="37" y="57"/>
                  <a:pt x="16" y="63"/>
                </a:cubicBezTo>
                <a:cubicBezTo>
                  <a:pt x="11" y="65"/>
                  <a:pt x="5" y="66"/>
                  <a:pt x="0" y="67"/>
                </a:cubicBezTo>
                <a:cubicBezTo>
                  <a:pt x="0" y="69"/>
                  <a:pt x="0" y="70"/>
                  <a:pt x="0" y="72"/>
                </a:cubicBezTo>
                <a:cubicBezTo>
                  <a:pt x="1" y="72"/>
                  <a:pt x="2" y="71"/>
                  <a:pt x="3" y="71"/>
                </a:cubicBezTo>
                <a:cubicBezTo>
                  <a:pt x="30" y="64"/>
                  <a:pt x="57" y="55"/>
                  <a:pt x="82" y="42"/>
                </a:cubicBezTo>
                <a:cubicBezTo>
                  <a:pt x="88" y="39"/>
                  <a:pt x="94" y="36"/>
                  <a:pt x="100" y="34"/>
                </a:cubicBezTo>
                <a:cubicBezTo>
                  <a:pt x="115" y="29"/>
                  <a:pt x="130" y="23"/>
                  <a:pt x="144" y="18"/>
                </a:cubicBezTo>
                <a:cubicBezTo>
                  <a:pt x="152" y="16"/>
                  <a:pt x="159" y="13"/>
                  <a:pt x="167" y="12"/>
                </a:cubicBezTo>
                <a:cubicBezTo>
                  <a:pt x="174" y="10"/>
                  <a:pt x="181" y="10"/>
                  <a:pt x="188" y="13"/>
                </a:cubicBezTo>
                <a:cubicBezTo>
                  <a:pt x="213" y="23"/>
                  <a:pt x="229" y="47"/>
                  <a:pt x="227" y="76"/>
                </a:cubicBezTo>
                <a:cubicBezTo>
                  <a:pt x="226" y="90"/>
                  <a:pt x="220" y="102"/>
                  <a:pt x="212" y="114"/>
                </a:cubicBezTo>
                <a:cubicBezTo>
                  <a:pt x="206" y="123"/>
                  <a:pt x="199" y="131"/>
                  <a:pt x="192" y="140"/>
                </a:cubicBezTo>
                <a:cubicBezTo>
                  <a:pt x="167" y="171"/>
                  <a:pt x="151" y="206"/>
                  <a:pt x="140" y="245"/>
                </a:cubicBezTo>
                <a:cubicBezTo>
                  <a:pt x="135" y="264"/>
                  <a:pt x="131" y="284"/>
                  <a:pt x="126" y="304"/>
                </a:cubicBezTo>
                <a:cubicBezTo>
                  <a:pt x="112" y="352"/>
                  <a:pt x="89" y="395"/>
                  <a:pt x="55" y="431"/>
                </a:cubicBezTo>
                <a:cubicBezTo>
                  <a:pt x="53" y="432"/>
                  <a:pt x="52" y="434"/>
                  <a:pt x="51" y="436"/>
                </a:cubicBezTo>
                <a:cubicBezTo>
                  <a:pt x="53" y="436"/>
                  <a:pt x="55" y="436"/>
                  <a:pt x="57" y="436"/>
                </a:cubicBezTo>
                <a:cubicBezTo>
                  <a:pt x="57" y="433"/>
                  <a:pt x="60" y="432"/>
                  <a:pt x="62" y="430"/>
                </a:cubicBezTo>
                <a:cubicBezTo>
                  <a:pt x="77" y="412"/>
                  <a:pt x="92" y="393"/>
                  <a:pt x="103" y="372"/>
                </a:cubicBezTo>
                <a:cubicBezTo>
                  <a:pt x="120" y="339"/>
                  <a:pt x="131" y="304"/>
                  <a:pt x="139" y="268"/>
                </a:cubicBezTo>
                <a:cubicBezTo>
                  <a:pt x="144" y="246"/>
                  <a:pt x="150" y="224"/>
                  <a:pt x="160" y="203"/>
                </a:cubicBezTo>
                <a:cubicBezTo>
                  <a:pt x="170" y="182"/>
                  <a:pt x="180" y="161"/>
                  <a:pt x="195" y="143"/>
                </a:cubicBezTo>
                <a:cubicBezTo>
                  <a:pt x="200" y="137"/>
                  <a:pt x="205" y="131"/>
                  <a:pt x="210" y="125"/>
                </a:cubicBezTo>
                <a:cubicBezTo>
                  <a:pt x="216" y="117"/>
                  <a:pt x="221" y="108"/>
                  <a:pt x="226" y="99"/>
                </a:cubicBezTo>
                <a:cubicBezTo>
                  <a:pt x="235" y="77"/>
                  <a:pt x="234" y="56"/>
                  <a:pt x="221" y="36"/>
                </a:cubicBezTo>
                <a:cubicBezTo>
                  <a:pt x="210" y="17"/>
                  <a:pt x="189" y="0"/>
                  <a:pt x="159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9" name="Group 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2411665" y="2823167"/>
            <a:ext cx="1516300" cy="909357"/>
            <a:chOff x="1720120" y="4089532"/>
            <a:chExt cx="1516300" cy="909357"/>
          </a:xfrm>
        </p:grpSpPr>
        <p:sp>
          <p:nvSpPr>
            <p:cNvPr id="43" name="Freeform 145"/>
            <p:cNvSpPr>
              <a:spLocks noEditPoints="1"/>
            </p:cNvSpPr>
            <p:nvPr/>
          </p:nvSpPr>
          <p:spPr bwMode="auto">
            <a:xfrm>
              <a:off x="1841268" y="4089532"/>
              <a:ext cx="336782" cy="387902"/>
            </a:xfrm>
            <a:custGeom>
              <a:avLst/>
              <a:gdLst>
                <a:gd name="T0" fmla="*/ 122 w 188"/>
                <a:gd name="T1" fmla="*/ 128 h 216"/>
                <a:gd name="T2" fmla="*/ 63 w 188"/>
                <a:gd name="T3" fmla="*/ 128 h 216"/>
                <a:gd name="T4" fmla="*/ 0 w 188"/>
                <a:gd name="T5" fmla="*/ 210 h 216"/>
                <a:gd name="T6" fmla="*/ 4 w 188"/>
                <a:gd name="T7" fmla="*/ 216 h 216"/>
                <a:gd name="T8" fmla="*/ 184 w 188"/>
                <a:gd name="T9" fmla="*/ 216 h 216"/>
                <a:gd name="T10" fmla="*/ 188 w 188"/>
                <a:gd name="T11" fmla="*/ 210 h 216"/>
                <a:gd name="T12" fmla="*/ 122 w 188"/>
                <a:gd name="T13" fmla="*/ 128 h 216"/>
                <a:gd name="T14" fmla="*/ 8 w 188"/>
                <a:gd name="T15" fmla="*/ 208 h 216"/>
                <a:gd name="T16" fmla="*/ 64 w 188"/>
                <a:gd name="T17" fmla="*/ 136 h 216"/>
                <a:gd name="T18" fmla="*/ 120 w 188"/>
                <a:gd name="T19" fmla="*/ 136 h 216"/>
                <a:gd name="T20" fmla="*/ 180 w 188"/>
                <a:gd name="T21" fmla="*/ 208 h 216"/>
                <a:gd name="T22" fmla="*/ 8 w 188"/>
                <a:gd name="T23" fmla="*/ 208 h 216"/>
                <a:gd name="T24" fmla="*/ 91 w 188"/>
                <a:gd name="T25" fmla="*/ 114 h 216"/>
                <a:gd name="T26" fmla="*/ 148 w 188"/>
                <a:gd name="T27" fmla="*/ 57 h 216"/>
                <a:gd name="T28" fmla="*/ 91 w 188"/>
                <a:gd name="T29" fmla="*/ 0 h 216"/>
                <a:gd name="T30" fmla="*/ 34 w 188"/>
                <a:gd name="T31" fmla="*/ 57 h 216"/>
                <a:gd name="T32" fmla="*/ 91 w 188"/>
                <a:gd name="T33" fmla="*/ 114 h 216"/>
                <a:gd name="T34" fmla="*/ 91 w 188"/>
                <a:gd name="T35" fmla="*/ 8 h 216"/>
                <a:gd name="T36" fmla="*/ 140 w 188"/>
                <a:gd name="T37" fmla="*/ 57 h 216"/>
                <a:gd name="T38" fmla="*/ 140 w 188"/>
                <a:gd name="T39" fmla="*/ 65 h 216"/>
                <a:gd name="T40" fmla="*/ 105 w 188"/>
                <a:gd name="T41" fmla="*/ 43 h 216"/>
                <a:gd name="T42" fmla="*/ 102 w 188"/>
                <a:gd name="T43" fmla="*/ 35 h 216"/>
                <a:gd name="T44" fmla="*/ 98 w 188"/>
                <a:gd name="T45" fmla="*/ 42 h 216"/>
                <a:gd name="T46" fmla="*/ 43 w 188"/>
                <a:gd name="T47" fmla="*/ 51 h 216"/>
                <a:gd name="T48" fmla="*/ 91 w 188"/>
                <a:gd name="T49" fmla="*/ 8 h 216"/>
                <a:gd name="T50" fmla="*/ 100 w 188"/>
                <a:gd name="T51" fmla="*/ 52 h 216"/>
                <a:gd name="T52" fmla="*/ 138 w 188"/>
                <a:gd name="T53" fmla="*/ 72 h 216"/>
                <a:gd name="T54" fmla="*/ 91 w 188"/>
                <a:gd name="T55" fmla="*/ 106 h 216"/>
                <a:gd name="T56" fmla="*/ 43 w 188"/>
                <a:gd name="T57" fmla="*/ 59 h 216"/>
                <a:gd name="T58" fmla="*/ 100 w 188"/>
                <a:gd name="T59" fmla="*/ 5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8" h="216">
                  <a:moveTo>
                    <a:pt x="122" y="128"/>
                  </a:moveTo>
                  <a:cubicBezTo>
                    <a:pt x="63" y="128"/>
                    <a:pt x="63" y="128"/>
                    <a:pt x="63" y="128"/>
                  </a:cubicBezTo>
                  <a:cubicBezTo>
                    <a:pt x="27" y="128"/>
                    <a:pt x="0" y="165"/>
                    <a:pt x="0" y="210"/>
                  </a:cubicBezTo>
                  <a:cubicBezTo>
                    <a:pt x="0" y="212"/>
                    <a:pt x="0" y="216"/>
                    <a:pt x="4" y="216"/>
                  </a:cubicBezTo>
                  <a:cubicBezTo>
                    <a:pt x="184" y="216"/>
                    <a:pt x="184" y="216"/>
                    <a:pt x="184" y="216"/>
                  </a:cubicBezTo>
                  <a:cubicBezTo>
                    <a:pt x="188" y="216"/>
                    <a:pt x="188" y="212"/>
                    <a:pt x="188" y="210"/>
                  </a:cubicBezTo>
                  <a:cubicBezTo>
                    <a:pt x="188" y="165"/>
                    <a:pt x="157" y="128"/>
                    <a:pt x="122" y="128"/>
                  </a:cubicBezTo>
                  <a:close/>
                  <a:moveTo>
                    <a:pt x="8" y="208"/>
                  </a:moveTo>
                  <a:cubicBezTo>
                    <a:pt x="8" y="168"/>
                    <a:pt x="33" y="136"/>
                    <a:pt x="64" y="136"/>
                  </a:cubicBezTo>
                  <a:cubicBezTo>
                    <a:pt x="120" y="136"/>
                    <a:pt x="120" y="136"/>
                    <a:pt x="120" y="136"/>
                  </a:cubicBezTo>
                  <a:cubicBezTo>
                    <a:pt x="151" y="136"/>
                    <a:pt x="180" y="168"/>
                    <a:pt x="180" y="208"/>
                  </a:cubicBezTo>
                  <a:lnTo>
                    <a:pt x="8" y="208"/>
                  </a:lnTo>
                  <a:close/>
                  <a:moveTo>
                    <a:pt x="91" y="114"/>
                  </a:moveTo>
                  <a:cubicBezTo>
                    <a:pt x="123" y="114"/>
                    <a:pt x="148" y="88"/>
                    <a:pt x="148" y="57"/>
                  </a:cubicBezTo>
                  <a:cubicBezTo>
                    <a:pt x="148" y="25"/>
                    <a:pt x="123" y="0"/>
                    <a:pt x="91" y="0"/>
                  </a:cubicBezTo>
                  <a:cubicBezTo>
                    <a:pt x="60" y="0"/>
                    <a:pt x="34" y="25"/>
                    <a:pt x="34" y="57"/>
                  </a:cubicBezTo>
                  <a:cubicBezTo>
                    <a:pt x="34" y="88"/>
                    <a:pt x="60" y="114"/>
                    <a:pt x="91" y="114"/>
                  </a:cubicBezTo>
                  <a:close/>
                  <a:moveTo>
                    <a:pt x="91" y="8"/>
                  </a:moveTo>
                  <a:cubicBezTo>
                    <a:pt x="118" y="8"/>
                    <a:pt x="140" y="30"/>
                    <a:pt x="140" y="57"/>
                  </a:cubicBezTo>
                  <a:cubicBezTo>
                    <a:pt x="140" y="59"/>
                    <a:pt x="140" y="62"/>
                    <a:pt x="140" y="65"/>
                  </a:cubicBezTo>
                  <a:cubicBezTo>
                    <a:pt x="112" y="63"/>
                    <a:pt x="105" y="44"/>
                    <a:pt x="105" y="4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87" y="60"/>
                    <a:pt x="52" y="54"/>
                    <a:pt x="43" y="51"/>
                  </a:cubicBezTo>
                  <a:cubicBezTo>
                    <a:pt x="46" y="27"/>
                    <a:pt x="66" y="8"/>
                    <a:pt x="91" y="8"/>
                  </a:cubicBezTo>
                  <a:close/>
                  <a:moveTo>
                    <a:pt x="100" y="52"/>
                  </a:moveTo>
                  <a:cubicBezTo>
                    <a:pt x="105" y="59"/>
                    <a:pt x="116" y="70"/>
                    <a:pt x="138" y="72"/>
                  </a:cubicBezTo>
                  <a:cubicBezTo>
                    <a:pt x="131" y="92"/>
                    <a:pt x="113" y="106"/>
                    <a:pt x="91" y="106"/>
                  </a:cubicBezTo>
                  <a:cubicBezTo>
                    <a:pt x="65" y="106"/>
                    <a:pt x="44" y="85"/>
                    <a:pt x="43" y="59"/>
                  </a:cubicBezTo>
                  <a:cubicBezTo>
                    <a:pt x="54" y="62"/>
                    <a:pt x="85" y="67"/>
                    <a:pt x="100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TextBox 23"/>
            <p:cNvSpPr txBox="1"/>
            <p:nvPr/>
          </p:nvSpPr>
          <p:spPr>
            <a:xfrm>
              <a:off x="1720120" y="4537224"/>
              <a:ext cx="1516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3400+</a:t>
              </a:r>
            </a:p>
          </p:txBody>
        </p:sp>
      </p:grpSp>
      <p:sp>
        <p:nvSpPr>
          <p:cNvPr id="47" name="Rectangle 1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2389926" y="4003864"/>
            <a:ext cx="15547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Project One</a:t>
            </a:r>
          </a:p>
        </p:txBody>
      </p:sp>
      <p:sp>
        <p:nvSpPr>
          <p:cNvPr id="48" name="Rectangle 1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2389926" y="4366186"/>
            <a:ext cx="2079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b="1" dirty="0">
                <a:solidFill>
                  <a:schemeClr val="bg1"/>
                </a:solidFill>
                <a:cs typeface="+mn-ea"/>
                <a:sym typeface="+mn-lt"/>
              </a:rPr>
              <a:t>Ut wisi enim ad minim veniam</a:t>
            </a:r>
            <a:r>
              <a:rPr lang="id-ID" sz="1200" dirty="0">
                <a:solidFill>
                  <a:schemeClr val="bg1"/>
                </a:solidFill>
                <a:cs typeface="+mn-ea"/>
                <a:sym typeface="+mn-lt"/>
              </a:rPr>
              <a:t>, quis nostrud</a:t>
            </a:r>
            <a:endParaRPr lang="en-US" sz="12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id-ID" altLang="zh-CN" sz="1200" b="1" dirty="0">
                <a:solidFill>
                  <a:schemeClr val="bg1"/>
                </a:solidFill>
                <a:cs typeface="+mn-ea"/>
                <a:sym typeface="+mn-lt"/>
              </a:rPr>
              <a:t>Ut wisi enim ad minim veniam</a:t>
            </a:r>
            <a:r>
              <a:rPr lang="id-ID" altLang="zh-CN" sz="1200" dirty="0">
                <a:solidFill>
                  <a:schemeClr val="bg1"/>
                </a:solidFill>
                <a:cs typeface="+mn-ea"/>
                <a:sym typeface="+mn-lt"/>
              </a:rPr>
              <a:t>, quis nostrud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1" name="TextBox 2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5478975" y="3270859"/>
            <a:ext cx="151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1200+</a:t>
            </a:r>
          </a:p>
        </p:txBody>
      </p:sp>
      <p:sp>
        <p:nvSpPr>
          <p:cNvPr id="52" name="Rectangle 1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5457236" y="4003864"/>
            <a:ext cx="15547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cs typeface="+mn-ea"/>
                <a:sym typeface="+mn-lt"/>
              </a:rPr>
              <a:t>Project </a:t>
            </a:r>
            <a:r>
              <a:rPr lang="en-US" altLang="zh-CN" sz="1600" b="1" dirty="0">
                <a:solidFill>
                  <a:schemeClr val="bg1"/>
                </a:solidFill>
                <a:cs typeface="+mn-ea"/>
                <a:sym typeface="+mn-lt"/>
              </a:rPr>
              <a:t>Two</a:t>
            </a:r>
            <a:endParaRPr 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3" name="Rectangle 1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5457236" y="4366186"/>
            <a:ext cx="2079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b="1" dirty="0">
                <a:solidFill>
                  <a:schemeClr val="bg1"/>
                </a:solidFill>
                <a:cs typeface="+mn-ea"/>
                <a:sym typeface="+mn-lt"/>
              </a:rPr>
              <a:t>Ut wisi enim ad minim veniam</a:t>
            </a:r>
            <a:r>
              <a:rPr lang="id-ID" sz="1200" dirty="0">
                <a:solidFill>
                  <a:schemeClr val="bg1"/>
                </a:solidFill>
                <a:cs typeface="+mn-ea"/>
                <a:sym typeface="+mn-lt"/>
              </a:rPr>
              <a:t>, quis nostrud</a:t>
            </a:r>
            <a:endParaRPr lang="en-US" sz="12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id-ID" altLang="zh-CN" sz="1200" b="1" dirty="0">
                <a:solidFill>
                  <a:schemeClr val="bg1"/>
                </a:solidFill>
                <a:cs typeface="+mn-ea"/>
                <a:sym typeface="+mn-lt"/>
              </a:rPr>
              <a:t>Ut wisi enim ad minim veniam</a:t>
            </a:r>
            <a:r>
              <a:rPr lang="id-ID" altLang="zh-CN" sz="1200" dirty="0">
                <a:solidFill>
                  <a:schemeClr val="bg1"/>
                </a:solidFill>
                <a:cs typeface="+mn-ea"/>
                <a:sym typeface="+mn-lt"/>
              </a:rPr>
              <a:t>, quis nostrud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Freeform 2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>
            <a:spLocks noEditPoints="1"/>
          </p:cNvSpPr>
          <p:nvPr/>
        </p:nvSpPr>
        <p:spPr bwMode="auto">
          <a:xfrm>
            <a:off x="5539615" y="2841651"/>
            <a:ext cx="315736" cy="315736"/>
          </a:xfrm>
          <a:custGeom>
            <a:avLst/>
            <a:gdLst>
              <a:gd name="T0" fmla="*/ 96 w 176"/>
              <a:gd name="T1" fmla="*/ 0 h 176"/>
              <a:gd name="T2" fmla="*/ 96 w 176"/>
              <a:gd name="T3" fmla="*/ 0 h 176"/>
              <a:gd name="T4" fmla="*/ 88 w 176"/>
              <a:gd name="T5" fmla="*/ 0 h 176"/>
              <a:gd name="T6" fmla="*/ 88 w 176"/>
              <a:gd name="T7" fmla="*/ 36 h 176"/>
              <a:gd name="T8" fmla="*/ 96 w 176"/>
              <a:gd name="T9" fmla="*/ 36 h 176"/>
              <a:gd name="T10" fmla="*/ 96 w 176"/>
              <a:gd name="T11" fmla="*/ 8 h 176"/>
              <a:gd name="T12" fmla="*/ 168 w 176"/>
              <a:gd name="T13" fmla="*/ 88 h 176"/>
              <a:gd name="T14" fmla="*/ 88 w 176"/>
              <a:gd name="T15" fmla="*/ 168 h 176"/>
              <a:gd name="T16" fmla="*/ 8 w 176"/>
              <a:gd name="T17" fmla="*/ 88 h 176"/>
              <a:gd name="T18" fmla="*/ 31 w 176"/>
              <a:gd name="T19" fmla="*/ 31 h 176"/>
              <a:gd name="T20" fmla="*/ 26 w 176"/>
              <a:gd name="T21" fmla="*/ 25 h 176"/>
              <a:gd name="T22" fmla="*/ 0 w 176"/>
              <a:gd name="T23" fmla="*/ 88 h 176"/>
              <a:gd name="T24" fmla="*/ 88 w 176"/>
              <a:gd name="T25" fmla="*/ 176 h 176"/>
              <a:gd name="T26" fmla="*/ 176 w 176"/>
              <a:gd name="T27" fmla="*/ 88 h 176"/>
              <a:gd name="T28" fmla="*/ 96 w 176"/>
              <a:gd name="T29" fmla="*/ 0 h 176"/>
              <a:gd name="T30" fmla="*/ 95 w 176"/>
              <a:gd name="T31" fmla="*/ 102 h 176"/>
              <a:gd name="T32" fmla="*/ 99 w 176"/>
              <a:gd name="T33" fmla="*/ 89 h 176"/>
              <a:gd name="T34" fmla="*/ 97 w 176"/>
              <a:gd name="T35" fmla="*/ 87 h 176"/>
              <a:gd name="T36" fmla="*/ 60 w 176"/>
              <a:gd name="T37" fmla="*/ 44 h 176"/>
              <a:gd name="T38" fmla="*/ 80 w 176"/>
              <a:gd name="T39" fmla="*/ 96 h 176"/>
              <a:gd name="T40" fmla="*/ 81 w 176"/>
              <a:gd name="T41" fmla="*/ 99 h 176"/>
              <a:gd name="T42" fmla="*/ 95 w 176"/>
              <a:gd name="T43" fmla="*/ 10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76" h="176"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36"/>
                  <a:pt x="88" y="36"/>
                  <a:pt x="88" y="36"/>
                </a:cubicBezTo>
                <a:cubicBezTo>
                  <a:pt x="96" y="36"/>
                  <a:pt x="96" y="36"/>
                  <a:pt x="96" y="36"/>
                </a:cubicBezTo>
                <a:cubicBezTo>
                  <a:pt x="96" y="8"/>
                  <a:pt x="96" y="8"/>
                  <a:pt x="96" y="8"/>
                </a:cubicBezTo>
                <a:cubicBezTo>
                  <a:pt x="136" y="12"/>
                  <a:pt x="168" y="46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ubicBezTo>
                  <a:pt x="44" y="168"/>
                  <a:pt x="8" y="132"/>
                  <a:pt x="8" y="88"/>
                </a:cubicBezTo>
                <a:cubicBezTo>
                  <a:pt x="8" y="66"/>
                  <a:pt x="17" y="46"/>
                  <a:pt x="31" y="31"/>
                </a:cubicBezTo>
                <a:cubicBezTo>
                  <a:pt x="26" y="25"/>
                  <a:pt x="26" y="25"/>
                  <a:pt x="26" y="25"/>
                </a:cubicBezTo>
                <a:cubicBezTo>
                  <a:pt x="10" y="41"/>
                  <a:pt x="0" y="63"/>
                  <a:pt x="0" y="88"/>
                </a:cubicBezTo>
                <a:cubicBezTo>
                  <a:pt x="0" y="136"/>
                  <a:pt x="39" y="176"/>
                  <a:pt x="88" y="176"/>
                </a:cubicBezTo>
                <a:cubicBezTo>
                  <a:pt x="137" y="176"/>
                  <a:pt x="176" y="136"/>
                  <a:pt x="176" y="88"/>
                </a:cubicBezTo>
                <a:cubicBezTo>
                  <a:pt x="176" y="42"/>
                  <a:pt x="141" y="4"/>
                  <a:pt x="96" y="0"/>
                </a:cubicBezTo>
                <a:close/>
                <a:moveTo>
                  <a:pt x="95" y="102"/>
                </a:moveTo>
                <a:cubicBezTo>
                  <a:pt x="100" y="100"/>
                  <a:pt x="101" y="94"/>
                  <a:pt x="99" y="89"/>
                </a:cubicBezTo>
                <a:cubicBezTo>
                  <a:pt x="98" y="88"/>
                  <a:pt x="97" y="87"/>
                  <a:pt x="97" y="87"/>
                </a:cubicBezTo>
                <a:cubicBezTo>
                  <a:pt x="60" y="44"/>
                  <a:pt x="60" y="44"/>
                  <a:pt x="60" y="44"/>
                </a:cubicBezTo>
                <a:cubicBezTo>
                  <a:pt x="80" y="96"/>
                  <a:pt x="80" y="96"/>
                  <a:pt x="80" y="96"/>
                </a:cubicBezTo>
                <a:cubicBezTo>
                  <a:pt x="81" y="97"/>
                  <a:pt x="81" y="98"/>
                  <a:pt x="81" y="99"/>
                </a:cubicBezTo>
                <a:cubicBezTo>
                  <a:pt x="84" y="103"/>
                  <a:pt x="90" y="105"/>
                  <a:pt x="95" y="1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88" name="Freeform 4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>
            <a:spLocks noEditPoints="1"/>
          </p:cNvSpPr>
          <p:nvPr/>
        </p:nvSpPr>
        <p:spPr bwMode="auto">
          <a:xfrm rot="3509363">
            <a:off x="10328836" y="531057"/>
            <a:ext cx="1103313" cy="2400300"/>
          </a:xfrm>
          <a:custGeom>
            <a:avLst/>
            <a:gdLst>
              <a:gd name="T0" fmla="*/ 140 w 169"/>
              <a:gd name="T1" fmla="*/ 239 h 368"/>
              <a:gd name="T2" fmla="*/ 138 w 169"/>
              <a:gd name="T3" fmla="*/ 255 h 368"/>
              <a:gd name="T4" fmla="*/ 150 w 169"/>
              <a:gd name="T5" fmla="*/ 311 h 368"/>
              <a:gd name="T6" fmla="*/ 108 w 169"/>
              <a:gd name="T7" fmla="*/ 278 h 368"/>
              <a:gd name="T8" fmla="*/ 138 w 169"/>
              <a:gd name="T9" fmla="*/ 225 h 368"/>
              <a:gd name="T10" fmla="*/ 141 w 169"/>
              <a:gd name="T11" fmla="*/ 192 h 368"/>
              <a:gd name="T12" fmla="*/ 97 w 169"/>
              <a:gd name="T13" fmla="*/ 222 h 368"/>
              <a:gd name="T14" fmla="*/ 109 w 169"/>
              <a:gd name="T15" fmla="*/ 248 h 368"/>
              <a:gd name="T16" fmla="*/ 94 w 169"/>
              <a:gd name="T17" fmla="*/ 291 h 368"/>
              <a:gd name="T18" fmla="*/ 123 w 169"/>
              <a:gd name="T19" fmla="*/ 303 h 368"/>
              <a:gd name="T20" fmla="*/ 127 w 169"/>
              <a:gd name="T21" fmla="*/ 336 h 368"/>
              <a:gd name="T22" fmla="*/ 64 w 169"/>
              <a:gd name="T23" fmla="*/ 352 h 368"/>
              <a:gd name="T24" fmla="*/ 74 w 169"/>
              <a:gd name="T25" fmla="*/ 311 h 368"/>
              <a:gd name="T26" fmla="*/ 70 w 169"/>
              <a:gd name="T27" fmla="*/ 256 h 368"/>
              <a:gd name="T28" fmla="*/ 84 w 169"/>
              <a:gd name="T29" fmla="*/ 217 h 368"/>
              <a:gd name="T30" fmla="*/ 84 w 169"/>
              <a:gd name="T31" fmla="*/ 192 h 368"/>
              <a:gd name="T32" fmla="*/ 55 w 169"/>
              <a:gd name="T33" fmla="*/ 151 h 368"/>
              <a:gd name="T34" fmla="*/ 34 w 169"/>
              <a:gd name="T35" fmla="*/ 106 h 368"/>
              <a:gd name="T36" fmla="*/ 8 w 169"/>
              <a:gd name="T37" fmla="*/ 71 h 368"/>
              <a:gd name="T38" fmla="*/ 3 w 169"/>
              <a:gd name="T39" fmla="*/ 90 h 368"/>
              <a:gd name="T40" fmla="*/ 30 w 169"/>
              <a:gd name="T41" fmla="*/ 83 h 368"/>
              <a:gd name="T42" fmla="*/ 137 w 169"/>
              <a:gd name="T43" fmla="*/ 193 h 368"/>
              <a:gd name="T44" fmla="*/ 110 w 169"/>
              <a:gd name="T45" fmla="*/ 132 h 368"/>
              <a:gd name="T46" fmla="*/ 57 w 169"/>
              <a:gd name="T47" fmla="*/ 84 h 368"/>
              <a:gd name="T48" fmla="*/ 11 w 169"/>
              <a:gd name="T49" fmla="*/ 50 h 368"/>
              <a:gd name="T50" fmla="*/ 31 w 169"/>
              <a:gd name="T51" fmla="*/ 30 h 368"/>
              <a:gd name="T52" fmla="*/ 49 w 169"/>
              <a:gd name="T53" fmla="*/ 2 h 368"/>
              <a:gd name="T54" fmla="*/ 68 w 169"/>
              <a:gd name="T55" fmla="*/ 13 h 368"/>
              <a:gd name="T56" fmla="*/ 96 w 169"/>
              <a:gd name="T57" fmla="*/ 60 h 368"/>
              <a:gd name="T58" fmla="*/ 117 w 169"/>
              <a:gd name="T59" fmla="*/ 92 h 368"/>
              <a:gd name="T60" fmla="*/ 128 w 169"/>
              <a:gd name="T61" fmla="*/ 96 h 368"/>
              <a:gd name="T62" fmla="*/ 139 w 169"/>
              <a:gd name="T63" fmla="*/ 133 h 368"/>
              <a:gd name="T64" fmla="*/ 147 w 169"/>
              <a:gd name="T65" fmla="*/ 173 h 368"/>
              <a:gd name="T66" fmla="*/ 115 w 169"/>
              <a:gd name="T67" fmla="*/ 129 h 368"/>
              <a:gd name="T68" fmla="*/ 142 w 169"/>
              <a:gd name="T69" fmla="*/ 156 h 368"/>
              <a:gd name="T70" fmla="*/ 53 w 169"/>
              <a:gd name="T71" fmla="*/ 38 h 368"/>
              <a:gd name="T72" fmla="*/ 90 w 169"/>
              <a:gd name="T73" fmla="*/ 83 h 368"/>
              <a:gd name="T74" fmla="*/ 82 w 169"/>
              <a:gd name="T75" fmla="*/ 176 h 368"/>
              <a:gd name="T76" fmla="*/ 68 w 169"/>
              <a:gd name="T77" fmla="*/ 102 h 368"/>
              <a:gd name="T78" fmla="*/ 80 w 169"/>
              <a:gd name="T79" fmla="*/ 339 h 368"/>
              <a:gd name="T80" fmla="*/ 88 w 169"/>
              <a:gd name="T81" fmla="*/ 271 h 368"/>
              <a:gd name="T82" fmla="*/ 94 w 169"/>
              <a:gd name="T83" fmla="*/ 214 h 368"/>
              <a:gd name="T84" fmla="*/ 161 w 169"/>
              <a:gd name="T85" fmla="*/ 185 h 368"/>
              <a:gd name="T86" fmla="*/ 75 w 169"/>
              <a:gd name="T87" fmla="*/ 274 h 368"/>
              <a:gd name="T88" fmla="*/ 130 w 169"/>
              <a:gd name="T89" fmla="*/ 88 h 368"/>
              <a:gd name="T90" fmla="*/ 62 w 169"/>
              <a:gd name="T91" fmla="*/ 162 h 368"/>
              <a:gd name="T92" fmla="*/ 57 w 169"/>
              <a:gd name="T93" fmla="*/ 348 h 368"/>
              <a:gd name="T94" fmla="*/ 73 w 169"/>
              <a:gd name="T95" fmla="*/ 107 h 368"/>
              <a:gd name="T96" fmla="*/ 101 w 169"/>
              <a:gd name="T97" fmla="*/ 247 h 368"/>
              <a:gd name="T98" fmla="*/ 22 w 169"/>
              <a:gd name="T99" fmla="*/ 102 h 368"/>
              <a:gd name="T100" fmla="*/ 145 w 169"/>
              <a:gd name="T101" fmla="*/ 138 h 368"/>
              <a:gd name="T102" fmla="*/ 49 w 169"/>
              <a:gd name="T103" fmla="*/ 333 h 368"/>
              <a:gd name="T104" fmla="*/ 109 w 169"/>
              <a:gd name="T105" fmla="*/ 340 h 368"/>
              <a:gd name="T106" fmla="*/ 157 w 169"/>
              <a:gd name="T107" fmla="*/ 256 h 368"/>
              <a:gd name="T108" fmla="*/ 121 w 169"/>
              <a:gd name="T109" fmla="*/ 300 h 368"/>
              <a:gd name="T110" fmla="*/ 37 w 169"/>
              <a:gd name="T111" fmla="*/ 21 h 368"/>
              <a:gd name="T112" fmla="*/ 156 w 169"/>
              <a:gd name="T113" fmla="*/ 259 h 368"/>
              <a:gd name="T114" fmla="*/ 85 w 169"/>
              <a:gd name="T115" fmla="*/ 72 h 368"/>
              <a:gd name="T116" fmla="*/ 22 w 169"/>
              <a:gd name="T117" fmla="*/ 54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9" h="368">
                <a:moveTo>
                  <a:pt x="165" y="190"/>
                </a:moveTo>
                <a:cubicBezTo>
                  <a:pt x="164" y="193"/>
                  <a:pt x="161" y="194"/>
                  <a:pt x="158" y="196"/>
                </a:cubicBezTo>
                <a:cubicBezTo>
                  <a:pt x="155" y="197"/>
                  <a:pt x="151" y="199"/>
                  <a:pt x="149" y="202"/>
                </a:cubicBezTo>
                <a:cubicBezTo>
                  <a:pt x="148" y="203"/>
                  <a:pt x="147" y="204"/>
                  <a:pt x="147" y="205"/>
                </a:cubicBezTo>
                <a:cubicBezTo>
                  <a:pt x="147" y="210"/>
                  <a:pt x="146" y="215"/>
                  <a:pt x="145" y="220"/>
                </a:cubicBezTo>
                <a:cubicBezTo>
                  <a:pt x="145" y="221"/>
                  <a:pt x="145" y="221"/>
                  <a:pt x="145" y="222"/>
                </a:cubicBezTo>
                <a:cubicBezTo>
                  <a:pt x="145" y="224"/>
                  <a:pt x="144" y="226"/>
                  <a:pt x="143" y="228"/>
                </a:cubicBezTo>
                <a:cubicBezTo>
                  <a:pt x="143" y="229"/>
                  <a:pt x="143" y="229"/>
                  <a:pt x="143" y="230"/>
                </a:cubicBezTo>
                <a:cubicBezTo>
                  <a:pt x="143" y="230"/>
                  <a:pt x="143" y="230"/>
                  <a:pt x="143" y="231"/>
                </a:cubicBezTo>
                <a:cubicBezTo>
                  <a:pt x="142" y="231"/>
                  <a:pt x="142" y="232"/>
                  <a:pt x="142" y="233"/>
                </a:cubicBezTo>
                <a:cubicBezTo>
                  <a:pt x="142" y="233"/>
                  <a:pt x="142" y="234"/>
                  <a:pt x="142" y="234"/>
                </a:cubicBezTo>
                <a:cubicBezTo>
                  <a:pt x="141" y="235"/>
                  <a:pt x="141" y="235"/>
                  <a:pt x="141" y="236"/>
                </a:cubicBezTo>
                <a:cubicBezTo>
                  <a:pt x="141" y="236"/>
                  <a:pt x="141" y="237"/>
                  <a:pt x="141" y="237"/>
                </a:cubicBezTo>
                <a:cubicBezTo>
                  <a:pt x="141" y="238"/>
                  <a:pt x="140" y="238"/>
                  <a:pt x="140" y="239"/>
                </a:cubicBezTo>
                <a:cubicBezTo>
                  <a:pt x="140" y="240"/>
                  <a:pt x="140" y="240"/>
                  <a:pt x="140" y="240"/>
                </a:cubicBezTo>
                <a:cubicBezTo>
                  <a:pt x="140" y="241"/>
                  <a:pt x="139" y="242"/>
                  <a:pt x="140" y="243"/>
                </a:cubicBezTo>
                <a:cubicBezTo>
                  <a:pt x="140" y="243"/>
                  <a:pt x="139" y="243"/>
                  <a:pt x="139" y="243"/>
                </a:cubicBezTo>
                <a:cubicBezTo>
                  <a:pt x="139" y="244"/>
                  <a:pt x="139" y="245"/>
                  <a:pt x="139" y="246"/>
                </a:cubicBezTo>
                <a:cubicBezTo>
                  <a:pt x="139" y="246"/>
                  <a:pt x="139" y="246"/>
                  <a:pt x="139" y="246"/>
                </a:cubicBezTo>
                <a:cubicBezTo>
                  <a:pt x="138" y="247"/>
                  <a:pt x="137" y="248"/>
                  <a:pt x="139" y="248"/>
                </a:cubicBezTo>
                <a:cubicBezTo>
                  <a:pt x="141" y="248"/>
                  <a:pt x="143" y="247"/>
                  <a:pt x="145" y="247"/>
                </a:cubicBezTo>
                <a:cubicBezTo>
                  <a:pt x="149" y="247"/>
                  <a:pt x="153" y="248"/>
                  <a:pt x="156" y="250"/>
                </a:cubicBezTo>
                <a:cubicBezTo>
                  <a:pt x="159" y="253"/>
                  <a:pt x="161" y="255"/>
                  <a:pt x="160" y="259"/>
                </a:cubicBezTo>
                <a:cubicBezTo>
                  <a:pt x="160" y="259"/>
                  <a:pt x="160" y="259"/>
                  <a:pt x="160" y="260"/>
                </a:cubicBezTo>
                <a:cubicBezTo>
                  <a:pt x="159" y="262"/>
                  <a:pt x="157" y="262"/>
                  <a:pt x="155" y="263"/>
                </a:cubicBezTo>
                <a:cubicBezTo>
                  <a:pt x="153" y="263"/>
                  <a:pt x="151" y="263"/>
                  <a:pt x="149" y="262"/>
                </a:cubicBezTo>
                <a:cubicBezTo>
                  <a:pt x="145" y="260"/>
                  <a:pt x="141" y="259"/>
                  <a:pt x="138" y="256"/>
                </a:cubicBezTo>
                <a:cubicBezTo>
                  <a:pt x="138" y="256"/>
                  <a:pt x="138" y="255"/>
                  <a:pt x="138" y="255"/>
                </a:cubicBezTo>
                <a:cubicBezTo>
                  <a:pt x="138" y="254"/>
                  <a:pt x="137" y="254"/>
                  <a:pt x="137" y="254"/>
                </a:cubicBezTo>
                <a:cubicBezTo>
                  <a:pt x="137" y="254"/>
                  <a:pt x="136" y="254"/>
                  <a:pt x="136" y="255"/>
                </a:cubicBezTo>
                <a:cubicBezTo>
                  <a:pt x="136" y="255"/>
                  <a:pt x="136" y="256"/>
                  <a:pt x="136" y="256"/>
                </a:cubicBezTo>
                <a:cubicBezTo>
                  <a:pt x="136" y="260"/>
                  <a:pt x="135" y="264"/>
                  <a:pt x="134" y="268"/>
                </a:cubicBezTo>
                <a:cubicBezTo>
                  <a:pt x="134" y="274"/>
                  <a:pt x="134" y="281"/>
                  <a:pt x="135" y="287"/>
                </a:cubicBezTo>
                <a:cubicBezTo>
                  <a:pt x="135" y="289"/>
                  <a:pt x="135" y="290"/>
                  <a:pt x="136" y="291"/>
                </a:cubicBezTo>
                <a:cubicBezTo>
                  <a:pt x="136" y="292"/>
                  <a:pt x="136" y="292"/>
                  <a:pt x="136" y="292"/>
                </a:cubicBezTo>
                <a:cubicBezTo>
                  <a:pt x="136" y="292"/>
                  <a:pt x="136" y="292"/>
                  <a:pt x="136" y="292"/>
                </a:cubicBezTo>
                <a:cubicBezTo>
                  <a:pt x="136" y="292"/>
                  <a:pt x="136" y="292"/>
                  <a:pt x="136" y="292"/>
                </a:cubicBezTo>
                <a:cubicBezTo>
                  <a:pt x="136" y="295"/>
                  <a:pt x="137" y="297"/>
                  <a:pt x="139" y="300"/>
                </a:cubicBezTo>
                <a:cubicBezTo>
                  <a:pt x="139" y="300"/>
                  <a:pt x="139" y="300"/>
                  <a:pt x="139" y="300"/>
                </a:cubicBezTo>
                <a:cubicBezTo>
                  <a:pt x="140" y="304"/>
                  <a:pt x="143" y="307"/>
                  <a:pt x="146" y="309"/>
                </a:cubicBezTo>
                <a:cubicBezTo>
                  <a:pt x="146" y="309"/>
                  <a:pt x="147" y="310"/>
                  <a:pt x="148" y="310"/>
                </a:cubicBezTo>
                <a:cubicBezTo>
                  <a:pt x="149" y="309"/>
                  <a:pt x="150" y="311"/>
                  <a:pt x="150" y="311"/>
                </a:cubicBezTo>
                <a:cubicBezTo>
                  <a:pt x="150" y="312"/>
                  <a:pt x="150" y="312"/>
                  <a:pt x="150" y="313"/>
                </a:cubicBezTo>
                <a:cubicBezTo>
                  <a:pt x="149" y="313"/>
                  <a:pt x="149" y="313"/>
                  <a:pt x="149" y="313"/>
                </a:cubicBezTo>
                <a:cubicBezTo>
                  <a:pt x="146" y="313"/>
                  <a:pt x="144" y="312"/>
                  <a:pt x="143" y="310"/>
                </a:cubicBezTo>
                <a:cubicBezTo>
                  <a:pt x="139" y="307"/>
                  <a:pt x="137" y="304"/>
                  <a:pt x="136" y="300"/>
                </a:cubicBezTo>
                <a:cubicBezTo>
                  <a:pt x="135" y="299"/>
                  <a:pt x="134" y="298"/>
                  <a:pt x="134" y="296"/>
                </a:cubicBezTo>
                <a:cubicBezTo>
                  <a:pt x="134" y="296"/>
                  <a:pt x="134" y="296"/>
                  <a:pt x="134" y="295"/>
                </a:cubicBezTo>
                <a:cubicBezTo>
                  <a:pt x="132" y="290"/>
                  <a:pt x="131" y="284"/>
                  <a:pt x="131" y="278"/>
                </a:cubicBezTo>
                <a:cubicBezTo>
                  <a:pt x="131" y="277"/>
                  <a:pt x="131" y="277"/>
                  <a:pt x="131" y="277"/>
                </a:cubicBezTo>
                <a:cubicBezTo>
                  <a:pt x="131" y="277"/>
                  <a:pt x="131" y="276"/>
                  <a:pt x="131" y="276"/>
                </a:cubicBezTo>
                <a:cubicBezTo>
                  <a:pt x="131" y="276"/>
                  <a:pt x="130" y="276"/>
                  <a:pt x="130" y="276"/>
                </a:cubicBezTo>
                <a:cubicBezTo>
                  <a:pt x="130" y="277"/>
                  <a:pt x="130" y="277"/>
                  <a:pt x="129" y="278"/>
                </a:cubicBezTo>
                <a:cubicBezTo>
                  <a:pt x="126" y="283"/>
                  <a:pt x="121" y="285"/>
                  <a:pt x="115" y="285"/>
                </a:cubicBezTo>
                <a:cubicBezTo>
                  <a:pt x="113" y="285"/>
                  <a:pt x="110" y="284"/>
                  <a:pt x="108" y="283"/>
                </a:cubicBezTo>
                <a:cubicBezTo>
                  <a:pt x="107" y="282"/>
                  <a:pt x="107" y="280"/>
                  <a:pt x="108" y="278"/>
                </a:cubicBezTo>
                <a:cubicBezTo>
                  <a:pt x="108" y="277"/>
                  <a:pt x="108" y="277"/>
                  <a:pt x="108" y="277"/>
                </a:cubicBezTo>
                <a:cubicBezTo>
                  <a:pt x="111" y="272"/>
                  <a:pt x="116" y="271"/>
                  <a:pt x="120" y="269"/>
                </a:cubicBezTo>
                <a:cubicBezTo>
                  <a:pt x="123" y="269"/>
                  <a:pt x="127" y="268"/>
                  <a:pt x="130" y="267"/>
                </a:cubicBezTo>
                <a:cubicBezTo>
                  <a:pt x="131" y="266"/>
                  <a:pt x="132" y="266"/>
                  <a:pt x="132" y="265"/>
                </a:cubicBezTo>
                <a:cubicBezTo>
                  <a:pt x="133" y="258"/>
                  <a:pt x="134" y="252"/>
                  <a:pt x="136" y="245"/>
                </a:cubicBezTo>
                <a:cubicBezTo>
                  <a:pt x="136" y="245"/>
                  <a:pt x="136" y="245"/>
                  <a:pt x="136" y="244"/>
                </a:cubicBezTo>
                <a:cubicBezTo>
                  <a:pt x="137" y="243"/>
                  <a:pt x="137" y="241"/>
                  <a:pt x="137" y="240"/>
                </a:cubicBezTo>
                <a:cubicBezTo>
                  <a:pt x="137" y="239"/>
                  <a:pt x="137" y="239"/>
                  <a:pt x="137" y="239"/>
                </a:cubicBezTo>
                <a:cubicBezTo>
                  <a:pt x="138" y="238"/>
                  <a:pt x="138" y="237"/>
                  <a:pt x="138" y="236"/>
                </a:cubicBezTo>
                <a:cubicBezTo>
                  <a:pt x="138" y="236"/>
                  <a:pt x="138" y="236"/>
                  <a:pt x="138" y="235"/>
                </a:cubicBezTo>
                <a:cubicBezTo>
                  <a:pt x="139" y="234"/>
                  <a:pt x="139" y="232"/>
                  <a:pt x="140" y="230"/>
                </a:cubicBezTo>
                <a:cubicBezTo>
                  <a:pt x="140" y="230"/>
                  <a:pt x="140" y="229"/>
                  <a:pt x="140" y="229"/>
                </a:cubicBezTo>
                <a:cubicBezTo>
                  <a:pt x="140" y="229"/>
                  <a:pt x="140" y="229"/>
                  <a:pt x="140" y="228"/>
                </a:cubicBezTo>
                <a:cubicBezTo>
                  <a:pt x="141" y="225"/>
                  <a:pt x="141" y="225"/>
                  <a:pt x="138" y="225"/>
                </a:cubicBezTo>
                <a:cubicBezTo>
                  <a:pt x="135" y="225"/>
                  <a:pt x="133" y="226"/>
                  <a:pt x="130" y="226"/>
                </a:cubicBezTo>
                <a:cubicBezTo>
                  <a:pt x="127" y="227"/>
                  <a:pt x="124" y="227"/>
                  <a:pt x="120" y="226"/>
                </a:cubicBezTo>
                <a:cubicBezTo>
                  <a:pt x="120" y="226"/>
                  <a:pt x="119" y="225"/>
                  <a:pt x="118" y="225"/>
                </a:cubicBezTo>
                <a:cubicBezTo>
                  <a:pt x="118" y="225"/>
                  <a:pt x="118" y="225"/>
                  <a:pt x="117" y="225"/>
                </a:cubicBezTo>
                <a:cubicBezTo>
                  <a:pt x="117" y="224"/>
                  <a:pt x="116" y="224"/>
                  <a:pt x="115" y="223"/>
                </a:cubicBezTo>
                <a:cubicBezTo>
                  <a:pt x="110" y="221"/>
                  <a:pt x="110" y="213"/>
                  <a:pt x="115" y="210"/>
                </a:cubicBezTo>
                <a:cubicBezTo>
                  <a:pt x="120" y="207"/>
                  <a:pt x="124" y="207"/>
                  <a:pt x="129" y="209"/>
                </a:cubicBezTo>
                <a:cubicBezTo>
                  <a:pt x="134" y="211"/>
                  <a:pt x="138" y="215"/>
                  <a:pt x="142" y="219"/>
                </a:cubicBezTo>
                <a:cubicBezTo>
                  <a:pt x="142" y="219"/>
                  <a:pt x="142" y="219"/>
                  <a:pt x="142" y="219"/>
                </a:cubicBezTo>
                <a:cubicBezTo>
                  <a:pt x="142" y="219"/>
                  <a:pt x="142" y="219"/>
                  <a:pt x="142" y="218"/>
                </a:cubicBezTo>
                <a:cubicBezTo>
                  <a:pt x="144" y="209"/>
                  <a:pt x="145" y="199"/>
                  <a:pt x="145" y="190"/>
                </a:cubicBezTo>
                <a:cubicBezTo>
                  <a:pt x="145" y="189"/>
                  <a:pt x="145" y="188"/>
                  <a:pt x="144" y="187"/>
                </a:cubicBezTo>
                <a:cubicBezTo>
                  <a:pt x="143" y="188"/>
                  <a:pt x="143" y="190"/>
                  <a:pt x="142" y="191"/>
                </a:cubicBezTo>
                <a:cubicBezTo>
                  <a:pt x="142" y="192"/>
                  <a:pt x="142" y="192"/>
                  <a:pt x="141" y="192"/>
                </a:cubicBezTo>
                <a:cubicBezTo>
                  <a:pt x="141" y="192"/>
                  <a:pt x="141" y="193"/>
                  <a:pt x="140" y="193"/>
                </a:cubicBezTo>
                <a:cubicBezTo>
                  <a:pt x="140" y="194"/>
                  <a:pt x="140" y="194"/>
                  <a:pt x="140" y="194"/>
                </a:cubicBezTo>
                <a:cubicBezTo>
                  <a:pt x="140" y="194"/>
                  <a:pt x="140" y="194"/>
                  <a:pt x="140" y="194"/>
                </a:cubicBezTo>
                <a:cubicBezTo>
                  <a:pt x="140" y="194"/>
                  <a:pt x="139" y="194"/>
                  <a:pt x="139" y="195"/>
                </a:cubicBezTo>
                <a:cubicBezTo>
                  <a:pt x="132" y="201"/>
                  <a:pt x="124" y="203"/>
                  <a:pt x="115" y="201"/>
                </a:cubicBezTo>
                <a:cubicBezTo>
                  <a:pt x="115" y="201"/>
                  <a:pt x="114" y="201"/>
                  <a:pt x="113" y="201"/>
                </a:cubicBezTo>
                <a:cubicBezTo>
                  <a:pt x="112" y="200"/>
                  <a:pt x="112" y="200"/>
                  <a:pt x="112" y="202"/>
                </a:cubicBezTo>
                <a:cubicBezTo>
                  <a:pt x="112" y="202"/>
                  <a:pt x="112" y="203"/>
                  <a:pt x="112" y="203"/>
                </a:cubicBezTo>
                <a:cubicBezTo>
                  <a:pt x="112" y="204"/>
                  <a:pt x="112" y="205"/>
                  <a:pt x="112" y="205"/>
                </a:cubicBezTo>
                <a:cubicBezTo>
                  <a:pt x="111" y="206"/>
                  <a:pt x="111" y="207"/>
                  <a:pt x="111" y="208"/>
                </a:cubicBezTo>
                <a:cubicBezTo>
                  <a:pt x="110" y="208"/>
                  <a:pt x="110" y="209"/>
                  <a:pt x="110" y="209"/>
                </a:cubicBezTo>
                <a:cubicBezTo>
                  <a:pt x="109" y="209"/>
                  <a:pt x="109" y="210"/>
                  <a:pt x="109" y="210"/>
                </a:cubicBezTo>
                <a:cubicBezTo>
                  <a:pt x="106" y="213"/>
                  <a:pt x="103" y="216"/>
                  <a:pt x="99" y="218"/>
                </a:cubicBezTo>
                <a:cubicBezTo>
                  <a:pt x="98" y="219"/>
                  <a:pt x="98" y="221"/>
                  <a:pt x="97" y="222"/>
                </a:cubicBezTo>
                <a:cubicBezTo>
                  <a:pt x="96" y="223"/>
                  <a:pt x="96" y="224"/>
                  <a:pt x="96" y="225"/>
                </a:cubicBezTo>
                <a:cubicBezTo>
                  <a:pt x="95" y="226"/>
                  <a:pt x="95" y="227"/>
                  <a:pt x="95" y="228"/>
                </a:cubicBezTo>
                <a:cubicBezTo>
                  <a:pt x="94" y="232"/>
                  <a:pt x="95" y="237"/>
                  <a:pt x="95" y="241"/>
                </a:cubicBezTo>
                <a:cubicBezTo>
                  <a:pt x="95" y="241"/>
                  <a:pt x="95" y="242"/>
                  <a:pt x="95" y="242"/>
                </a:cubicBezTo>
                <a:cubicBezTo>
                  <a:pt x="95" y="242"/>
                  <a:pt x="95" y="243"/>
                  <a:pt x="95" y="243"/>
                </a:cubicBezTo>
                <a:cubicBezTo>
                  <a:pt x="95" y="244"/>
                  <a:pt x="95" y="246"/>
                  <a:pt x="95" y="247"/>
                </a:cubicBezTo>
                <a:cubicBezTo>
                  <a:pt x="95" y="246"/>
                  <a:pt x="96" y="245"/>
                  <a:pt x="96" y="244"/>
                </a:cubicBezTo>
                <a:cubicBezTo>
                  <a:pt x="99" y="239"/>
                  <a:pt x="102" y="236"/>
                  <a:pt x="105" y="232"/>
                </a:cubicBezTo>
                <a:cubicBezTo>
                  <a:pt x="108" y="230"/>
                  <a:pt x="110" y="229"/>
                  <a:pt x="113" y="228"/>
                </a:cubicBezTo>
                <a:cubicBezTo>
                  <a:pt x="115" y="228"/>
                  <a:pt x="117" y="229"/>
                  <a:pt x="118" y="231"/>
                </a:cubicBezTo>
                <a:cubicBezTo>
                  <a:pt x="119" y="233"/>
                  <a:pt x="120" y="234"/>
                  <a:pt x="119" y="237"/>
                </a:cubicBezTo>
                <a:cubicBezTo>
                  <a:pt x="119" y="237"/>
                  <a:pt x="119" y="238"/>
                  <a:pt x="118" y="239"/>
                </a:cubicBezTo>
                <a:cubicBezTo>
                  <a:pt x="118" y="240"/>
                  <a:pt x="118" y="241"/>
                  <a:pt x="118" y="241"/>
                </a:cubicBezTo>
                <a:cubicBezTo>
                  <a:pt x="116" y="245"/>
                  <a:pt x="113" y="247"/>
                  <a:pt x="109" y="248"/>
                </a:cubicBezTo>
                <a:cubicBezTo>
                  <a:pt x="108" y="248"/>
                  <a:pt x="107" y="249"/>
                  <a:pt x="106" y="249"/>
                </a:cubicBezTo>
                <a:cubicBezTo>
                  <a:pt x="104" y="250"/>
                  <a:pt x="101" y="251"/>
                  <a:pt x="99" y="251"/>
                </a:cubicBezTo>
                <a:cubicBezTo>
                  <a:pt x="96" y="252"/>
                  <a:pt x="94" y="254"/>
                  <a:pt x="93" y="256"/>
                </a:cubicBezTo>
                <a:cubicBezTo>
                  <a:pt x="93" y="260"/>
                  <a:pt x="92" y="264"/>
                  <a:pt x="92" y="268"/>
                </a:cubicBezTo>
                <a:cubicBezTo>
                  <a:pt x="92" y="269"/>
                  <a:pt x="91" y="269"/>
                  <a:pt x="91" y="270"/>
                </a:cubicBezTo>
                <a:cubicBezTo>
                  <a:pt x="91" y="271"/>
                  <a:pt x="91" y="271"/>
                  <a:pt x="91" y="272"/>
                </a:cubicBezTo>
                <a:cubicBezTo>
                  <a:pt x="91" y="273"/>
                  <a:pt x="90" y="274"/>
                  <a:pt x="90" y="275"/>
                </a:cubicBezTo>
                <a:cubicBezTo>
                  <a:pt x="90" y="275"/>
                  <a:pt x="89" y="276"/>
                  <a:pt x="90" y="277"/>
                </a:cubicBezTo>
                <a:cubicBezTo>
                  <a:pt x="89" y="278"/>
                  <a:pt x="90" y="279"/>
                  <a:pt x="90" y="280"/>
                </a:cubicBezTo>
                <a:cubicBezTo>
                  <a:pt x="90" y="280"/>
                  <a:pt x="90" y="280"/>
                  <a:pt x="90" y="280"/>
                </a:cubicBezTo>
                <a:cubicBezTo>
                  <a:pt x="90" y="281"/>
                  <a:pt x="90" y="281"/>
                  <a:pt x="90" y="281"/>
                </a:cubicBezTo>
                <a:cubicBezTo>
                  <a:pt x="90" y="281"/>
                  <a:pt x="90" y="281"/>
                  <a:pt x="91" y="281"/>
                </a:cubicBezTo>
                <a:cubicBezTo>
                  <a:pt x="91" y="284"/>
                  <a:pt x="93" y="287"/>
                  <a:pt x="94" y="290"/>
                </a:cubicBezTo>
                <a:cubicBezTo>
                  <a:pt x="94" y="290"/>
                  <a:pt x="94" y="291"/>
                  <a:pt x="94" y="291"/>
                </a:cubicBezTo>
                <a:cubicBezTo>
                  <a:pt x="94" y="291"/>
                  <a:pt x="94" y="291"/>
                  <a:pt x="94" y="291"/>
                </a:cubicBezTo>
                <a:cubicBezTo>
                  <a:pt x="94" y="291"/>
                  <a:pt x="94" y="291"/>
                  <a:pt x="94" y="291"/>
                </a:cubicBezTo>
                <a:cubicBezTo>
                  <a:pt x="94" y="291"/>
                  <a:pt x="94" y="292"/>
                  <a:pt x="94" y="292"/>
                </a:cubicBezTo>
                <a:cubicBezTo>
                  <a:pt x="94" y="292"/>
                  <a:pt x="94" y="292"/>
                  <a:pt x="94" y="292"/>
                </a:cubicBezTo>
                <a:cubicBezTo>
                  <a:pt x="94" y="292"/>
                  <a:pt x="94" y="292"/>
                  <a:pt x="94" y="292"/>
                </a:cubicBezTo>
                <a:cubicBezTo>
                  <a:pt x="94" y="293"/>
                  <a:pt x="94" y="293"/>
                  <a:pt x="95" y="293"/>
                </a:cubicBezTo>
                <a:cubicBezTo>
                  <a:pt x="95" y="296"/>
                  <a:pt x="96" y="299"/>
                  <a:pt x="98" y="301"/>
                </a:cubicBezTo>
                <a:cubicBezTo>
                  <a:pt x="98" y="302"/>
                  <a:pt x="98" y="302"/>
                  <a:pt x="98" y="302"/>
                </a:cubicBezTo>
                <a:cubicBezTo>
                  <a:pt x="98" y="303"/>
                  <a:pt x="99" y="302"/>
                  <a:pt x="99" y="302"/>
                </a:cubicBezTo>
                <a:cubicBezTo>
                  <a:pt x="100" y="300"/>
                  <a:pt x="102" y="297"/>
                  <a:pt x="104" y="296"/>
                </a:cubicBezTo>
                <a:cubicBezTo>
                  <a:pt x="107" y="292"/>
                  <a:pt x="113" y="290"/>
                  <a:pt x="118" y="292"/>
                </a:cubicBezTo>
                <a:cubicBezTo>
                  <a:pt x="119" y="293"/>
                  <a:pt x="121" y="293"/>
                  <a:pt x="122" y="295"/>
                </a:cubicBezTo>
                <a:cubicBezTo>
                  <a:pt x="124" y="296"/>
                  <a:pt x="125" y="298"/>
                  <a:pt x="124" y="301"/>
                </a:cubicBezTo>
                <a:cubicBezTo>
                  <a:pt x="124" y="301"/>
                  <a:pt x="124" y="302"/>
                  <a:pt x="123" y="303"/>
                </a:cubicBezTo>
                <a:cubicBezTo>
                  <a:pt x="122" y="305"/>
                  <a:pt x="119" y="306"/>
                  <a:pt x="116" y="306"/>
                </a:cubicBezTo>
                <a:cubicBezTo>
                  <a:pt x="113" y="306"/>
                  <a:pt x="110" y="306"/>
                  <a:pt x="107" y="306"/>
                </a:cubicBezTo>
                <a:cubicBezTo>
                  <a:pt x="106" y="306"/>
                  <a:pt x="104" y="306"/>
                  <a:pt x="103" y="307"/>
                </a:cubicBezTo>
                <a:cubicBezTo>
                  <a:pt x="103" y="307"/>
                  <a:pt x="102" y="307"/>
                  <a:pt x="102" y="307"/>
                </a:cubicBezTo>
                <a:cubicBezTo>
                  <a:pt x="101" y="307"/>
                  <a:pt x="100" y="308"/>
                  <a:pt x="99" y="308"/>
                </a:cubicBezTo>
                <a:cubicBezTo>
                  <a:pt x="100" y="310"/>
                  <a:pt x="101" y="312"/>
                  <a:pt x="101" y="315"/>
                </a:cubicBezTo>
                <a:cubicBezTo>
                  <a:pt x="103" y="321"/>
                  <a:pt x="103" y="328"/>
                  <a:pt x="102" y="334"/>
                </a:cubicBezTo>
                <a:cubicBezTo>
                  <a:pt x="102" y="335"/>
                  <a:pt x="102" y="336"/>
                  <a:pt x="102" y="336"/>
                </a:cubicBezTo>
                <a:cubicBezTo>
                  <a:pt x="101" y="337"/>
                  <a:pt x="101" y="338"/>
                  <a:pt x="101" y="339"/>
                </a:cubicBezTo>
                <a:cubicBezTo>
                  <a:pt x="102" y="338"/>
                  <a:pt x="102" y="338"/>
                  <a:pt x="102" y="338"/>
                </a:cubicBezTo>
                <a:cubicBezTo>
                  <a:pt x="103" y="336"/>
                  <a:pt x="104" y="335"/>
                  <a:pt x="105" y="334"/>
                </a:cubicBezTo>
                <a:cubicBezTo>
                  <a:pt x="109" y="329"/>
                  <a:pt x="114" y="328"/>
                  <a:pt x="120" y="329"/>
                </a:cubicBezTo>
                <a:cubicBezTo>
                  <a:pt x="121" y="329"/>
                  <a:pt x="122" y="329"/>
                  <a:pt x="123" y="330"/>
                </a:cubicBezTo>
                <a:cubicBezTo>
                  <a:pt x="126" y="331"/>
                  <a:pt x="127" y="333"/>
                  <a:pt x="127" y="336"/>
                </a:cubicBezTo>
                <a:cubicBezTo>
                  <a:pt x="127" y="337"/>
                  <a:pt x="126" y="337"/>
                  <a:pt x="126" y="338"/>
                </a:cubicBezTo>
                <a:cubicBezTo>
                  <a:pt x="124" y="342"/>
                  <a:pt x="120" y="343"/>
                  <a:pt x="117" y="343"/>
                </a:cubicBezTo>
                <a:cubicBezTo>
                  <a:pt x="115" y="344"/>
                  <a:pt x="113" y="344"/>
                  <a:pt x="111" y="343"/>
                </a:cubicBezTo>
                <a:cubicBezTo>
                  <a:pt x="109" y="343"/>
                  <a:pt x="107" y="344"/>
                  <a:pt x="105" y="344"/>
                </a:cubicBezTo>
                <a:cubicBezTo>
                  <a:pt x="103" y="344"/>
                  <a:pt x="102" y="345"/>
                  <a:pt x="101" y="346"/>
                </a:cubicBezTo>
                <a:cubicBezTo>
                  <a:pt x="100" y="347"/>
                  <a:pt x="100" y="348"/>
                  <a:pt x="99" y="348"/>
                </a:cubicBezTo>
                <a:cubicBezTo>
                  <a:pt x="98" y="348"/>
                  <a:pt x="98" y="348"/>
                  <a:pt x="98" y="349"/>
                </a:cubicBezTo>
                <a:cubicBezTo>
                  <a:pt x="97" y="351"/>
                  <a:pt x="96" y="353"/>
                  <a:pt x="95" y="356"/>
                </a:cubicBezTo>
                <a:cubicBezTo>
                  <a:pt x="94" y="356"/>
                  <a:pt x="94" y="356"/>
                  <a:pt x="94" y="357"/>
                </a:cubicBezTo>
                <a:cubicBezTo>
                  <a:pt x="93" y="357"/>
                  <a:pt x="93" y="358"/>
                  <a:pt x="93" y="359"/>
                </a:cubicBezTo>
                <a:cubicBezTo>
                  <a:pt x="90" y="363"/>
                  <a:pt x="86" y="366"/>
                  <a:pt x="81" y="367"/>
                </a:cubicBezTo>
                <a:cubicBezTo>
                  <a:pt x="77" y="368"/>
                  <a:pt x="74" y="366"/>
                  <a:pt x="72" y="364"/>
                </a:cubicBezTo>
                <a:cubicBezTo>
                  <a:pt x="70" y="362"/>
                  <a:pt x="68" y="359"/>
                  <a:pt x="68" y="356"/>
                </a:cubicBezTo>
                <a:cubicBezTo>
                  <a:pt x="67" y="353"/>
                  <a:pt x="66" y="352"/>
                  <a:pt x="64" y="352"/>
                </a:cubicBezTo>
                <a:cubicBezTo>
                  <a:pt x="61" y="352"/>
                  <a:pt x="58" y="351"/>
                  <a:pt x="55" y="351"/>
                </a:cubicBezTo>
                <a:cubicBezTo>
                  <a:pt x="50" y="349"/>
                  <a:pt x="45" y="347"/>
                  <a:pt x="43" y="341"/>
                </a:cubicBezTo>
                <a:cubicBezTo>
                  <a:pt x="41" y="338"/>
                  <a:pt x="43" y="334"/>
                  <a:pt x="46" y="331"/>
                </a:cubicBezTo>
                <a:cubicBezTo>
                  <a:pt x="49" y="329"/>
                  <a:pt x="54" y="329"/>
                  <a:pt x="57" y="332"/>
                </a:cubicBezTo>
                <a:cubicBezTo>
                  <a:pt x="58" y="334"/>
                  <a:pt x="59" y="335"/>
                  <a:pt x="60" y="338"/>
                </a:cubicBezTo>
                <a:cubicBezTo>
                  <a:pt x="61" y="340"/>
                  <a:pt x="62" y="344"/>
                  <a:pt x="64" y="346"/>
                </a:cubicBezTo>
                <a:cubicBezTo>
                  <a:pt x="64" y="347"/>
                  <a:pt x="65" y="349"/>
                  <a:pt x="67" y="349"/>
                </a:cubicBezTo>
                <a:cubicBezTo>
                  <a:pt x="67" y="350"/>
                  <a:pt x="67" y="349"/>
                  <a:pt x="67" y="349"/>
                </a:cubicBezTo>
                <a:cubicBezTo>
                  <a:pt x="66" y="341"/>
                  <a:pt x="68" y="333"/>
                  <a:pt x="70" y="326"/>
                </a:cubicBezTo>
                <a:cubicBezTo>
                  <a:pt x="70" y="325"/>
                  <a:pt x="70" y="325"/>
                  <a:pt x="70" y="325"/>
                </a:cubicBezTo>
                <a:cubicBezTo>
                  <a:pt x="70" y="324"/>
                  <a:pt x="70" y="324"/>
                  <a:pt x="70" y="324"/>
                </a:cubicBezTo>
                <a:cubicBezTo>
                  <a:pt x="71" y="321"/>
                  <a:pt x="72" y="318"/>
                  <a:pt x="72" y="316"/>
                </a:cubicBezTo>
                <a:cubicBezTo>
                  <a:pt x="73" y="315"/>
                  <a:pt x="73" y="315"/>
                  <a:pt x="73" y="314"/>
                </a:cubicBezTo>
                <a:cubicBezTo>
                  <a:pt x="73" y="313"/>
                  <a:pt x="74" y="312"/>
                  <a:pt x="74" y="311"/>
                </a:cubicBezTo>
                <a:cubicBezTo>
                  <a:pt x="74" y="311"/>
                  <a:pt x="74" y="310"/>
                  <a:pt x="74" y="310"/>
                </a:cubicBezTo>
                <a:cubicBezTo>
                  <a:pt x="75" y="309"/>
                  <a:pt x="75" y="308"/>
                  <a:pt x="75" y="307"/>
                </a:cubicBezTo>
                <a:cubicBezTo>
                  <a:pt x="76" y="306"/>
                  <a:pt x="76" y="306"/>
                  <a:pt x="76" y="305"/>
                </a:cubicBezTo>
                <a:cubicBezTo>
                  <a:pt x="76" y="303"/>
                  <a:pt x="77" y="302"/>
                  <a:pt x="77" y="301"/>
                </a:cubicBezTo>
                <a:cubicBezTo>
                  <a:pt x="78" y="299"/>
                  <a:pt x="79" y="297"/>
                  <a:pt x="79" y="295"/>
                </a:cubicBezTo>
                <a:cubicBezTo>
                  <a:pt x="81" y="293"/>
                  <a:pt x="82" y="291"/>
                  <a:pt x="82" y="288"/>
                </a:cubicBezTo>
                <a:cubicBezTo>
                  <a:pt x="83" y="288"/>
                  <a:pt x="83" y="287"/>
                  <a:pt x="83" y="286"/>
                </a:cubicBezTo>
                <a:cubicBezTo>
                  <a:pt x="84" y="285"/>
                  <a:pt x="84" y="284"/>
                  <a:pt x="84" y="282"/>
                </a:cubicBezTo>
                <a:cubicBezTo>
                  <a:pt x="85" y="282"/>
                  <a:pt x="85" y="282"/>
                  <a:pt x="85" y="281"/>
                </a:cubicBezTo>
                <a:cubicBezTo>
                  <a:pt x="84" y="280"/>
                  <a:pt x="83" y="280"/>
                  <a:pt x="82" y="280"/>
                </a:cubicBezTo>
                <a:cubicBezTo>
                  <a:pt x="80" y="280"/>
                  <a:pt x="78" y="280"/>
                  <a:pt x="76" y="280"/>
                </a:cubicBezTo>
                <a:cubicBezTo>
                  <a:pt x="70" y="280"/>
                  <a:pt x="65" y="278"/>
                  <a:pt x="61" y="274"/>
                </a:cubicBezTo>
                <a:cubicBezTo>
                  <a:pt x="57" y="270"/>
                  <a:pt x="55" y="265"/>
                  <a:pt x="57" y="259"/>
                </a:cubicBezTo>
                <a:cubicBezTo>
                  <a:pt x="59" y="253"/>
                  <a:pt x="66" y="252"/>
                  <a:pt x="70" y="256"/>
                </a:cubicBezTo>
                <a:cubicBezTo>
                  <a:pt x="72" y="258"/>
                  <a:pt x="73" y="260"/>
                  <a:pt x="74" y="262"/>
                </a:cubicBezTo>
                <a:cubicBezTo>
                  <a:pt x="74" y="263"/>
                  <a:pt x="75" y="265"/>
                  <a:pt x="75" y="266"/>
                </a:cubicBezTo>
                <a:cubicBezTo>
                  <a:pt x="75" y="266"/>
                  <a:pt x="75" y="266"/>
                  <a:pt x="75" y="266"/>
                </a:cubicBezTo>
                <a:cubicBezTo>
                  <a:pt x="75" y="266"/>
                  <a:pt x="75" y="266"/>
                  <a:pt x="75" y="266"/>
                </a:cubicBezTo>
                <a:cubicBezTo>
                  <a:pt x="75" y="266"/>
                  <a:pt x="75" y="267"/>
                  <a:pt x="76" y="267"/>
                </a:cubicBezTo>
                <a:cubicBezTo>
                  <a:pt x="76" y="269"/>
                  <a:pt x="77" y="271"/>
                  <a:pt x="78" y="273"/>
                </a:cubicBezTo>
                <a:cubicBezTo>
                  <a:pt x="79" y="274"/>
                  <a:pt x="80" y="275"/>
                  <a:pt x="81" y="275"/>
                </a:cubicBezTo>
                <a:cubicBezTo>
                  <a:pt x="82" y="276"/>
                  <a:pt x="83" y="276"/>
                  <a:pt x="84" y="277"/>
                </a:cubicBezTo>
                <a:cubicBezTo>
                  <a:pt x="84" y="277"/>
                  <a:pt x="84" y="278"/>
                  <a:pt x="85" y="277"/>
                </a:cubicBezTo>
                <a:cubicBezTo>
                  <a:pt x="85" y="278"/>
                  <a:pt x="85" y="278"/>
                  <a:pt x="86" y="278"/>
                </a:cubicBezTo>
                <a:cubicBezTo>
                  <a:pt x="86" y="277"/>
                  <a:pt x="86" y="277"/>
                  <a:pt x="86" y="277"/>
                </a:cubicBezTo>
                <a:cubicBezTo>
                  <a:pt x="85" y="274"/>
                  <a:pt x="84" y="271"/>
                  <a:pt x="84" y="269"/>
                </a:cubicBezTo>
                <a:cubicBezTo>
                  <a:pt x="80" y="255"/>
                  <a:pt x="79" y="242"/>
                  <a:pt x="82" y="228"/>
                </a:cubicBezTo>
                <a:cubicBezTo>
                  <a:pt x="83" y="224"/>
                  <a:pt x="83" y="220"/>
                  <a:pt x="84" y="217"/>
                </a:cubicBezTo>
                <a:cubicBezTo>
                  <a:pt x="84" y="216"/>
                  <a:pt x="84" y="216"/>
                  <a:pt x="84" y="216"/>
                </a:cubicBezTo>
                <a:cubicBezTo>
                  <a:pt x="85" y="214"/>
                  <a:pt x="85" y="213"/>
                  <a:pt x="86" y="211"/>
                </a:cubicBezTo>
                <a:cubicBezTo>
                  <a:pt x="86" y="211"/>
                  <a:pt x="86" y="210"/>
                  <a:pt x="86" y="210"/>
                </a:cubicBezTo>
                <a:cubicBezTo>
                  <a:pt x="86" y="209"/>
                  <a:pt x="86" y="209"/>
                  <a:pt x="86" y="208"/>
                </a:cubicBezTo>
                <a:cubicBezTo>
                  <a:pt x="87" y="208"/>
                  <a:pt x="87" y="207"/>
                  <a:pt x="87" y="207"/>
                </a:cubicBezTo>
                <a:cubicBezTo>
                  <a:pt x="87" y="204"/>
                  <a:pt x="86" y="201"/>
                  <a:pt x="86" y="198"/>
                </a:cubicBezTo>
                <a:cubicBezTo>
                  <a:pt x="86" y="197"/>
                  <a:pt x="84" y="197"/>
                  <a:pt x="83" y="197"/>
                </a:cubicBezTo>
                <a:cubicBezTo>
                  <a:pt x="82" y="197"/>
                  <a:pt x="80" y="197"/>
                  <a:pt x="78" y="198"/>
                </a:cubicBezTo>
                <a:cubicBezTo>
                  <a:pt x="72" y="198"/>
                  <a:pt x="66" y="198"/>
                  <a:pt x="60" y="194"/>
                </a:cubicBezTo>
                <a:cubicBezTo>
                  <a:pt x="57" y="192"/>
                  <a:pt x="56" y="189"/>
                  <a:pt x="57" y="185"/>
                </a:cubicBezTo>
                <a:cubicBezTo>
                  <a:pt x="58" y="181"/>
                  <a:pt x="61" y="180"/>
                  <a:pt x="64" y="180"/>
                </a:cubicBezTo>
                <a:cubicBezTo>
                  <a:pt x="68" y="180"/>
                  <a:pt x="72" y="182"/>
                  <a:pt x="75" y="185"/>
                </a:cubicBezTo>
                <a:cubicBezTo>
                  <a:pt x="77" y="187"/>
                  <a:pt x="80" y="189"/>
                  <a:pt x="82" y="191"/>
                </a:cubicBezTo>
                <a:cubicBezTo>
                  <a:pt x="82" y="192"/>
                  <a:pt x="83" y="192"/>
                  <a:pt x="84" y="192"/>
                </a:cubicBezTo>
                <a:cubicBezTo>
                  <a:pt x="84" y="193"/>
                  <a:pt x="84" y="193"/>
                  <a:pt x="84" y="192"/>
                </a:cubicBezTo>
                <a:cubicBezTo>
                  <a:pt x="84" y="192"/>
                  <a:pt x="84" y="192"/>
                  <a:pt x="84" y="192"/>
                </a:cubicBezTo>
                <a:cubicBezTo>
                  <a:pt x="84" y="190"/>
                  <a:pt x="82" y="188"/>
                  <a:pt x="82" y="185"/>
                </a:cubicBezTo>
                <a:cubicBezTo>
                  <a:pt x="82" y="185"/>
                  <a:pt x="82" y="184"/>
                  <a:pt x="81" y="184"/>
                </a:cubicBezTo>
                <a:cubicBezTo>
                  <a:pt x="77" y="180"/>
                  <a:pt x="73" y="176"/>
                  <a:pt x="69" y="172"/>
                </a:cubicBezTo>
                <a:cubicBezTo>
                  <a:pt x="68" y="170"/>
                  <a:pt x="66" y="169"/>
                  <a:pt x="65" y="167"/>
                </a:cubicBezTo>
                <a:cubicBezTo>
                  <a:pt x="64" y="166"/>
                  <a:pt x="64" y="166"/>
                  <a:pt x="63" y="166"/>
                </a:cubicBezTo>
                <a:cubicBezTo>
                  <a:pt x="62" y="166"/>
                  <a:pt x="62" y="166"/>
                  <a:pt x="62" y="167"/>
                </a:cubicBezTo>
                <a:cubicBezTo>
                  <a:pt x="58" y="169"/>
                  <a:pt x="54" y="170"/>
                  <a:pt x="50" y="168"/>
                </a:cubicBezTo>
                <a:cubicBezTo>
                  <a:pt x="48" y="168"/>
                  <a:pt x="46" y="167"/>
                  <a:pt x="45" y="166"/>
                </a:cubicBezTo>
                <a:cubicBezTo>
                  <a:pt x="42" y="164"/>
                  <a:pt x="40" y="160"/>
                  <a:pt x="41" y="156"/>
                </a:cubicBezTo>
                <a:cubicBezTo>
                  <a:pt x="42" y="153"/>
                  <a:pt x="45" y="150"/>
                  <a:pt x="49" y="150"/>
                </a:cubicBezTo>
                <a:cubicBezTo>
                  <a:pt x="51" y="150"/>
                  <a:pt x="53" y="150"/>
                  <a:pt x="55" y="150"/>
                </a:cubicBezTo>
                <a:cubicBezTo>
                  <a:pt x="55" y="151"/>
                  <a:pt x="55" y="151"/>
                  <a:pt x="55" y="151"/>
                </a:cubicBezTo>
                <a:cubicBezTo>
                  <a:pt x="56" y="150"/>
                  <a:pt x="55" y="150"/>
                  <a:pt x="55" y="150"/>
                </a:cubicBezTo>
                <a:cubicBezTo>
                  <a:pt x="54" y="147"/>
                  <a:pt x="53" y="145"/>
                  <a:pt x="52" y="142"/>
                </a:cubicBezTo>
                <a:cubicBezTo>
                  <a:pt x="52" y="142"/>
                  <a:pt x="52" y="142"/>
                  <a:pt x="52" y="142"/>
                </a:cubicBezTo>
                <a:cubicBezTo>
                  <a:pt x="50" y="137"/>
                  <a:pt x="50" y="131"/>
                  <a:pt x="49" y="126"/>
                </a:cubicBezTo>
                <a:cubicBezTo>
                  <a:pt x="49" y="124"/>
                  <a:pt x="49" y="122"/>
                  <a:pt x="49" y="119"/>
                </a:cubicBezTo>
                <a:cubicBezTo>
                  <a:pt x="49" y="118"/>
                  <a:pt x="49" y="117"/>
                  <a:pt x="48" y="115"/>
                </a:cubicBezTo>
                <a:cubicBezTo>
                  <a:pt x="46" y="112"/>
                  <a:pt x="43" y="108"/>
                  <a:pt x="41" y="105"/>
                </a:cubicBezTo>
                <a:cubicBezTo>
                  <a:pt x="41" y="104"/>
                  <a:pt x="40" y="104"/>
                  <a:pt x="40" y="104"/>
                </a:cubicBezTo>
                <a:cubicBezTo>
                  <a:pt x="39" y="105"/>
                  <a:pt x="37" y="105"/>
                  <a:pt x="36" y="106"/>
                </a:cubicBezTo>
                <a:cubicBezTo>
                  <a:pt x="36" y="106"/>
                  <a:pt x="36" y="106"/>
                  <a:pt x="36" y="106"/>
                </a:cubicBezTo>
                <a:cubicBezTo>
                  <a:pt x="36" y="106"/>
                  <a:pt x="36" y="106"/>
                  <a:pt x="36" y="106"/>
                </a:cubicBezTo>
                <a:cubicBezTo>
                  <a:pt x="35" y="106"/>
                  <a:pt x="35" y="106"/>
                  <a:pt x="35" y="106"/>
                </a:cubicBezTo>
                <a:cubicBezTo>
                  <a:pt x="35" y="106"/>
                  <a:pt x="35" y="106"/>
                  <a:pt x="35" y="106"/>
                </a:cubicBezTo>
                <a:cubicBezTo>
                  <a:pt x="35" y="106"/>
                  <a:pt x="34" y="106"/>
                  <a:pt x="34" y="106"/>
                </a:cubicBezTo>
                <a:cubicBezTo>
                  <a:pt x="34" y="106"/>
                  <a:pt x="34" y="106"/>
                  <a:pt x="34" y="106"/>
                </a:cubicBezTo>
                <a:cubicBezTo>
                  <a:pt x="34" y="106"/>
                  <a:pt x="34" y="106"/>
                  <a:pt x="34" y="107"/>
                </a:cubicBezTo>
                <a:cubicBezTo>
                  <a:pt x="34" y="107"/>
                  <a:pt x="33" y="107"/>
                  <a:pt x="33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28" y="109"/>
                  <a:pt x="24" y="110"/>
                  <a:pt x="19" y="108"/>
                </a:cubicBezTo>
                <a:cubicBezTo>
                  <a:pt x="16" y="107"/>
                  <a:pt x="15" y="105"/>
                  <a:pt x="16" y="102"/>
                </a:cubicBezTo>
                <a:cubicBezTo>
                  <a:pt x="16" y="101"/>
                  <a:pt x="16" y="101"/>
                  <a:pt x="16" y="101"/>
                </a:cubicBezTo>
                <a:cubicBezTo>
                  <a:pt x="19" y="97"/>
                  <a:pt x="23" y="96"/>
                  <a:pt x="28" y="96"/>
                </a:cubicBezTo>
                <a:cubicBezTo>
                  <a:pt x="30" y="96"/>
                  <a:pt x="33" y="97"/>
                  <a:pt x="36" y="98"/>
                </a:cubicBezTo>
                <a:cubicBezTo>
                  <a:pt x="37" y="97"/>
                  <a:pt x="36" y="97"/>
                  <a:pt x="36" y="96"/>
                </a:cubicBezTo>
                <a:cubicBezTo>
                  <a:pt x="33" y="93"/>
                  <a:pt x="31" y="90"/>
                  <a:pt x="29" y="87"/>
                </a:cubicBezTo>
                <a:cubicBezTo>
                  <a:pt x="27" y="83"/>
                  <a:pt x="24" y="79"/>
                  <a:pt x="21" y="75"/>
                </a:cubicBezTo>
                <a:cubicBezTo>
                  <a:pt x="20" y="74"/>
                  <a:pt x="18" y="72"/>
                  <a:pt x="16" y="71"/>
                </a:cubicBezTo>
                <a:cubicBezTo>
                  <a:pt x="14" y="69"/>
                  <a:pt x="10" y="69"/>
                  <a:pt x="8" y="71"/>
                </a:cubicBezTo>
                <a:cubicBezTo>
                  <a:pt x="7" y="72"/>
                  <a:pt x="7" y="72"/>
                  <a:pt x="7" y="72"/>
                </a:cubicBezTo>
                <a:cubicBezTo>
                  <a:pt x="5" y="73"/>
                  <a:pt x="5" y="75"/>
                  <a:pt x="4" y="77"/>
                </a:cubicBezTo>
                <a:cubicBezTo>
                  <a:pt x="4" y="79"/>
                  <a:pt x="4" y="81"/>
                  <a:pt x="4" y="83"/>
                </a:cubicBezTo>
                <a:cubicBezTo>
                  <a:pt x="4" y="84"/>
                  <a:pt x="4" y="85"/>
                  <a:pt x="4" y="86"/>
                </a:cubicBezTo>
                <a:cubicBezTo>
                  <a:pt x="4" y="87"/>
                  <a:pt x="4" y="87"/>
                  <a:pt x="5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5" y="87"/>
                  <a:pt x="5" y="87"/>
                  <a:pt x="5" y="88"/>
                </a:cubicBezTo>
                <a:cubicBezTo>
                  <a:pt x="5" y="88"/>
                  <a:pt x="5" y="88"/>
                  <a:pt x="5" y="88"/>
                </a:cubicBezTo>
                <a:cubicBezTo>
                  <a:pt x="5" y="88"/>
                  <a:pt x="5" y="88"/>
                  <a:pt x="5" y="88"/>
                </a:cubicBezTo>
                <a:cubicBezTo>
                  <a:pt x="5" y="88"/>
                  <a:pt x="5" y="88"/>
                  <a:pt x="5" y="88"/>
                </a:cubicBezTo>
                <a:cubicBezTo>
                  <a:pt x="5" y="89"/>
                  <a:pt x="5" y="89"/>
                  <a:pt x="5" y="89"/>
                </a:cubicBezTo>
                <a:cubicBezTo>
                  <a:pt x="5" y="89"/>
                  <a:pt x="5" y="89"/>
                  <a:pt x="5" y="89"/>
                </a:cubicBezTo>
                <a:cubicBezTo>
                  <a:pt x="6" y="90"/>
                  <a:pt x="7" y="91"/>
                  <a:pt x="6" y="92"/>
                </a:cubicBezTo>
                <a:cubicBezTo>
                  <a:pt x="5" y="92"/>
                  <a:pt x="4" y="91"/>
                  <a:pt x="3" y="90"/>
                </a:cubicBezTo>
                <a:cubicBezTo>
                  <a:pt x="2" y="89"/>
                  <a:pt x="1" y="87"/>
                  <a:pt x="1" y="85"/>
                </a:cubicBezTo>
                <a:cubicBezTo>
                  <a:pt x="0" y="81"/>
                  <a:pt x="1" y="76"/>
                  <a:pt x="3" y="72"/>
                </a:cubicBezTo>
                <a:cubicBezTo>
                  <a:pt x="5" y="67"/>
                  <a:pt x="11" y="66"/>
                  <a:pt x="15" y="67"/>
                </a:cubicBezTo>
                <a:cubicBezTo>
                  <a:pt x="18" y="68"/>
                  <a:pt x="20" y="71"/>
                  <a:pt x="23" y="72"/>
                </a:cubicBezTo>
                <a:cubicBezTo>
                  <a:pt x="23" y="73"/>
                  <a:pt x="23" y="73"/>
                  <a:pt x="23" y="73"/>
                </a:cubicBezTo>
                <a:cubicBezTo>
                  <a:pt x="23" y="73"/>
                  <a:pt x="23" y="72"/>
                  <a:pt x="23" y="72"/>
                </a:cubicBezTo>
                <a:cubicBezTo>
                  <a:pt x="23" y="69"/>
                  <a:pt x="23" y="67"/>
                  <a:pt x="23" y="64"/>
                </a:cubicBezTo>
                <a:cubicBezTo>
                  <a:pt x="24" y="64"/>
                  <a:pt x="24" y="64"/>
                  <a:pt x="24" y="63"/>
                </a:cubicBezTo>
                <a:cubicBezTo>
                  <a:pt x="25" y="61"/>
                  <a:pt x="27" y="60"/>
                  <a:pt x="30" y="60"/>
                </a:cubicBezTo>
                <a:cubicBezTo>
                  <a:pt x="33" y="59"/>
                  <a:pt x="35" y="60"/>
                  <a:pt x="36" y="63"/>
                </a:cubicBezTo>
                <a:cubicBezTo>
                  <a:pt x="37" y="66"/>
                  <a:pt x="37" y="69"/>
                  <a:pt x="35" y="72"/>
                </a:cubicBezTo>
                <a:cubicBezTo>
                  <a:pt x="34" y="73"/>
                  <a:pt x="34" y="73"/>
                  <a:pt x="33" y="74"/>
                </a:cubicBezTo>
                <a:cubicBezTo>
                  <a:pt x="32" y="75"/>
                  <a:pt x="31" y="77"/>
                  <a:pt x="30" y="79"/>
                </a:cubicBezTo>
                <a:cubicBezTo>
                  <a:pt x="29" y="81"/>
                  <a:pt x="30" y="82"/>
                  <a:pt x="30" y="83"/>
                </a:cubicBezTo>
                <a:cubicBezTo>
                  <a:pt x="34" y="88"/>
                  <a:pt x="38" y="94"/>
                  <a:pt x="42" y="100"/>
                </a:cubicBezTo>
                <a:cubicBezTo>
                  <a:pt x="44" y="103"/>
                  <a:pt x="47" y="107"/>
                  <a:pt x="49" y="111"/>
                </a:cubicBezTo>
                <a:cubicBezTo>
                  <a:pt x="49" y="111"/>
                  <a:pt x="49" y="112"/>
                  <a:pt x="50" y="111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51" y="106"/>
                  <a:pt x="52" y="101"/>
                  <a:pt x="55" y="97"/>
                </a:cubicBezTo>
                <a:cubicBezTo>
                  <a:pt x="56" y="95"/>
                  <a:pt x="58" y="92"/>
                  <a:pt x="60" y="90"/>
                </a:cubicBezTo>
                <a:cubicBezTo>
                  <a:pt x="65" y="86"/>
                  <a:pt x="70" y="85"/>
                  <a:pt x="76" y="89"/>
                </a:cubicBezTo>
                <a:cubicBezTo>
                  <a:pt x="80" y="92"/>
                  <a:pt x="83" y="95"/>
                  <a:pt x="85" y="98"/>
                </a:cubicBezTo>
                <a:cubicBezTo>
                  <a:pt x="92" y="107"/>
                  <a:pt x="96" y="117"/>
                  <a:pt x="98" y="128"/>
                </a:cubicBezTo>
                <a:cubicBezTo>
                  <a:pt x="101" y="143"/>
                  <a:pt x="101" y="158"/>
                  <a:pt x="98" y="173"/>
                </a:cubicBezTo>
                <a:cubicBezTo>
                  <a:pt x="98" y="178"/>
                  <a:pt x="97" y="183"/>
                  <a:pt x="95" y="188"/>
                </a:cubicBezTo>
                <a:cubicBezTo>
                  <a:pt x="95" y="189"/>
                  <a:pt x="95" y="190"/>
                  <a:pt x="96" y="190"/>
                </a:cubicBezTo>
                <a:cubicBezTo>
                  <a:pt x="104" y="195"/>
                  <a:pt x="112" y="199"/>
                  <a:pt x="121" y="199"/>
                </a:cubicBezTo>
                <a:cubicBezTo>
                  <a:pt x="127" y="199"/>
                  <a:pt x="133" y="197"/>
                  <a:pt x="137" y="193"/>
                </a:cubicBezTo>
                <a:cubicBezTo>
                  <a:pt x="141" y="189"/>
                  <a:pt x="143" y="184"/>
                  <a:pt x="143" y="178"/>
                </a:cubicBezTo>
                <a:cubicBezTo>
                  <a:pt x="144" y="174"/>
                  <a:pt x="142" y="172"/>
                  <a:pt x="138" y="171"/>
                </a:cubicBezTo>
                <a:cubicBezTo>
                  <a:pt x="136" y="171"/>
                  <a:pt x="134" y="171"/>
                  <a:pt x="132" y="170"/>
                </a:cubicBezTo>
                <a:cubicBezTo>
                  <a:pt x="127" y="170"/>
                  <a:pt x="123" y="169"/>
                  <a:pt x="119" y="167"/>
                </a:cubicBezTo>
                <a:cubicBezTo>
                  <a:pt x="114" y="165"/>
                  <a:pt x="112" y="160"/>
                  <a:pt x="113" y="155"/>
                </a:cubicBezTo>
                <a:cubicBezTo>
                  <a:pt x="115" y="152"/>
                  <a:pt x="117" y="150"/>
                  <a:pt x="121" y="151"/>
                </a:cubicBezTo>
                <a:cubicBezTo>
                  <a:pt x="123" y="151"/>
                  <a:pt x="126" y="153"/>
                  <a:pt x="128" y="154"/>
                </a:cubicBezTo>
                <a:cubicBezTo>
                  <a:pt x="132" y="157"/>
                  <a:pt x="135" y="159"/>
                  <a:pt x="139" y="162"/>
                </a:cubicBezTo>
                <a:cubicBezTo>
                  <a:pt x="139" y="162"/>
                  <a:pt x="139" y="163"/>
                  <a:pt x="140" y="162"/>
                </a:cubicBezTo>
                <a:cubicBezTo>
                  <a:pt x="140" y="162"/>
                  <a:pt x="140" y="162"/>
                  <a:pt x="140" y="161"/>
                </a:cubicBezTo>
                <a:cubicBezTo>
                  <a:pt x="139" y="159"/>
                  <a:pt x="138" y="157"/>
                  <a:pt x="138" y="155"/>
                </a:cubicBezTo>
                <a:cubicBezTo>
                  <a:pt x="135" y="148"/>
                  <a:pt x="132" y="141"/>
                  <a:pt x="129" y="134"/>
                </a:cubicBezTo>
                <a:cubicBezTo>
                  <a:pt x="126" y="130"/>
                  <a:pt x="125" y="130"/>
                  <a:pt x="121" y="131"/>
                </a:cubicBezTo>
                <a:cubicBezTo>
                  <a:pt x="117" y="132"/>
                  <a:pt x="114" y="133"/>
                  <a:pt x="110" y="132"/>
                </a:cubicBezTo>
                <a:cubicBezTo>
                  <a:pt x="106" y="132"/>
                  <a:pt x="103" y="130"/>
                  <a:pt x="101" y="128"/>
                </a:cubicBezTo>
                <a:cubicBezTo>
                  <a:pt x="100" y="127"/>
                  <a:pt x="99" y="126"/>
                  <a:pt x="99" y="124"/>
                </a:cubicBezTo>
                <a:cubicBezTo>
                  <a:pt x="98" y="122"/>
                  <a:pt x="98" y="119"/>
                  <a:pt x="100" y="117"/>
                </a:cubicBezTo>
                <a:cubicBezTo>
                  <a:pt x="102" y="115"/>
                  <a:pt x="105" y="114"/>
                  <a:pt x="108" y="115"/>
                </a:cubicBezTo>
                <a:cubicBezTo>
                  <a:pt x="109" y="116"/>
                  <a:pt x="111" y="117"/>
                  <a:pt x="112" y="118"/>
                </a:cubicBezTo>
                <a:cubicBezTo>
                  <a:pt x="114" y="120"/>
                  <a:pt x="115" y="121"/>
                  <a:pt x="116" y="122"/>
                </a:cubicBezTo>
                <a:cubicBezTo>
                  <a:pt x="118" y="124"/>
                  <a:pt x="120" y="125"/>
                  <a:pt x="122" y="126"/>
                </a:cubicBezTo>
                <a:cubicBezTo>
                  <a:pt x="122" y="126"/>
                  <a:pt x="123" y="126"/>
                  <a:pt x="123" y="126"/>
                </a:cubicBezTo>
                <a:cubicBezTo>
                  <a:pt x="124" y="125"/>
                  <a:pt x="123" y="125"/>
                  <a:pt x="123" y="124"/>
                </a:cubicBezTo>
                <a:cubicBezTo>
                  <a:pt x="121" y="121"/>
                  <a:pt x="119" y="118"/>
                  <a:pt x="117" y="115"/>
                </a:cubicBezTo>
                <a:cubicBezTo>
                  <a:pt x="108" y="103"/>
                  <a:pt x="98" y="93"/>
                  <a:pt x="86" y="84"/>
                </a:cubicBezTo>
                <a:cubicBezTo>
                  <a:pt x="82" y="80"/>
                  <a:pt x="77" y="79"/>
                  <a:pt x="72" y="80"/>
                </a:cubicBezTo>
                <a:cubicBezTo>
                  <a:pt x="69" y="81"/>
                  <a:pt x="66" y="82"/>
                  <a:pt x="63" y="83"/>
                </a:cubicBezTo>
                <a:cubicBezTo>
                  <a:pt x="61" y="83"/>
                  <a:pt x="59" y="84"/>
                  <a:pt x="57" y="84"/>
                </a:cubicBezTo>
                <a:cubicBezTo>
                  <a:pt x="55" y="84"/>
                  <a:pt x="54" y="84"/>
                  <a:pt x="53" y="84"/>
                </a:cubicBezTo>
                <a:cubicBezTo>
                  <a:pt x="48" y="83"/>
                  <a:pt x="46" y="78"/>
                  <a:pt x="49" y="74"/>
                </a:cubicBezTo>
                <a:cubicBezTo>
                  <a:pt x="51" y="71"/>
                  <a:pt x="56" y="69"/>
                  <a:pt x="60" y="71"/>
                </a:cubicBezTo>
                <a:cubicBezTo>
                  <a:pt x="61" y="71"/>
                  <a:pt x="63" y="72"/>
                  <a:pt x="64" y="73"/>
                </a:cubicBezTo>
                <a:cubicBezTo>
                  <a:pt x="66" y="75"/>
                  <a:pt x="69" y="76"/>
                  <a:pt x="72" y="76"/>
                </a:cubicBezTo>
                <a:cubicBezTo>
                  <a:pt x="73" y="76"/>
                  <a:pt x="74" y="77"/>
                  <a:pt x="75" y="77"/>
                </a:cubicBezTo>
                <a:cubicBezTo>
                  <a:pt x="75" y="77"/>
                  <a:pt x="76" y="77"/>
                  <a:pt x="76" y="77"/>
                </a:cubicBezTo>
                <a:cubicBezTo>
                  <a:pt x="73" y="74"/>
                  <a:pt x="70" y="73"/>
                  <a:pt x="67" y="71"/>
                </a:cubicBezTo>
                <a:cubicBezTo>
                  <a:pt x="62" y="69"/>
                  <a:pt x="58" y="67"/>
                  <a:pt x="54" y="65"/>
                </a:cubicBezTo>
                <a:cubicBezTo>
                  <a:pt x="48" y="63"/>
                  <a:pt x="42" y="60"/>
                  <a:pt x="37" y="57"/>
                </a:cubicBezTo>
                <a:cubicBezTo>
                  <a:pt x="35" y="57"/>
                  <a:pt x="34" y="56"/>
                  <a:pt x="33" y="57"/>
                </a:cubicBezTo>
                <a:cubicBezTo>
                  <a:pt x="30" y="57"/>
                  <a:pt x="27" y="58"/>
                  <a:pt x="24" y="58"/>
                </a:cubicBezTo>
                <a:cubicBezTo>
                  <a:pt x="21" y="57"/>
                  <a:pt x="19" y="56"/>
                  <a:pt x="16" y="55"/>
                </a:cubicBezTo>
                <a:cubicBezTo>
                  <a:pt x="14" y="54"/>
                  <a:pt x="12" y="52"/>
                  <a:pt x="11" y="50"/>
                </a:cubicBezTo>
                <a:cubicBezTo>
                  <a:pt x="10" y="47"/>
                  <a:pt x="9" y="44"/>
                  <a:pt x="10" y="42"/>
                </a:cubicBezTo>
                <a:cubicBezTo>
                  <a:pt x="11" y="37"/>
                  <a:pt x="14" y="35"/>
                  <a:pt x="18" y="36"/>
                </a:cubicBezTo>
                <a:cubicBezTo>
                  <a:pt x="20" y="36"/>
                  <a:pt x="22" y="38"/>
                  <a:pt x="23" y="40"/>
                </a:cubicBezTo>
                <a:cubicBezTo>
                  <a:pt x="24" y="42"/>
                  <a:pt x="25" y="45"/>
                  <a:pt x="25" y="48"/>
                </a:cubicBezTo>
                <a:cubicBezTo>
                  <a:pt x="26" y="50"/>
                  <a:pt x="26" y="52"/>
                  <a:pt x="27" y="53"/>
                </a:cubicBezTo>
                <a:cubicBezTo>
                  <a:pt x="28" y="54"/>
                  <a:pt x="29" y="54"/>
                  <a:pt x="30" y="53"/>
                </a:cubicBezTo>
                <a:cubicBezTo>
                  <a:pt x="30" y="53"/>
                  <a:pt x="30" y="53"/>
                  <a:pt x="30" y="53"/>
                </a:cubicBezTo>
                <a:cubicBezTo>
                  <a:pt x="30" y="53"/>
                  <a:pt x="30" y="53"/>
                  <a:pt x="30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3"/>
                  <a:pt x="32" y="53"/>
                  <a:pt x="32" y="53"/>
                </a:cubicBezTo>
                <a:cubicBezTo>
                  <a:pt x="28" y="48"/>
                  <a:pt x="27" y="42"/>
                  <a:pt x="28" y="36"/>
                </a:cubicBezTo>
                <a:cubicBezTo>
                  <a:pt x="28" y="36"/>
                  <a:pt x="29" y="35"/>
                  <a:pt x="29" y="35"/>
                </a:cubicBezTo>
                <a:cubicBezTo>
                  <a:pt x="29" y="33"/>
                  <a:pt x="30" y="32"/>
                  <a:pt x="31" y="30"/>
                </a:cubicBezTo>
                <a:cubicBezTo>
                  <a:pt x="31" y="30"/>
                  <a:pt x="31" y="29"/>
                  <a:pt x="32" y="29"/>
                </a:cubicBezTo>
                <a:cubicBezTo>
                  <a:pt x="32" y="29"/>
                  <a:pt x="32" y="29"/>
                  <a:pt x="32" y="28"/>
                </a:cubicBezTo>
                <a:cubicBezTo>
                  <a:pt x="33" y="28"/>
                  <a:pt x="33" y="27"/>
                  <a:pt x="33" y="27"/>
                </a:cubicBezTo>
                <a:cubicBezTo>
                  <a:pt x="33" y="27"/>
                  <a:pt x="33" y="26"/>
                  <a:pt x="33" y="26"/>
                </a:cubicBezTo>
                <a:cubicBezTo>
                  <a:pt x="33" y="26"/>
                  <a:pt x="33" y="26"/>
                  <a:pt x="33" y="26"/>
                </a:cubicBezTo>
                <a:cubicBezTo>
                  <a:pt x="33" y="25"/>
                  <a:pt x="34" y="24"/>
                  <a:pt x="34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0"/>
                  <a:pt x="34" y="17"/>
                  <a:pt x="35" y="14"/>
                </a:cubicBezTo>
                <a:cubicBezTo>
                  <a:pt x="36" y="13"/>
                  <a:pt x="36" y="13"/>
                  <a:pt x="36" y="12"/>
                </a:cubicBezTo>
                <a:cubicBezTo>
                  <a:pt x="37" y="10"/>
                  <a:pt x="38" y="8"/>
                  <a:pt x="38" y="6"/>
                </a:cubicBezTo>
                <a:cubicBezTo>
                  <a:pt x="39" y="6"/>
                  <a:pt x="39" y="5"/>
                  <a:pt x="40" y="4"/>
                </a:cubicBezTo>
                <a:cubicBezTo>
                  <a:pt x="41" y="3"/>
                  <a:pt x="41" y="2"/>
                  <a:pt x="43" y="1"/>
                </a:cubicBezTo>
                <a:cubicBezTo>
                  <a:pt x="45" y="0"/>
                  <a:pt x="47" y="0"/>
                  <a:pt x="49" y="2"/>
                </a:cubicBezTo>
                <a:cubicBezTo>
                  <a:pt x="50" y="4"/>
                  <a:pt x="51" y="7"/>
                  <a:pt x="50" y="9"/>
                </a:cubicBezTo>
                <a:cubicBezTo>
                  <a:pt x="50" y="10"/>
                  <a:pt x="50" y="11"/>
                  <a:pt x="50" y="11"/>
                </a:cubicBezTo>
                <a:cubicBezTo>
                  <a:pt x="49" y="13"/>
                  <a:pt x="48" y="15"/>
                  <a:pt x="48" y="17"/>
                </a:cubicBezTo>
                <a:cubicBezTo>
                  <a:pt x="47" y="19"/>
                  <a:pt x="45" y="20"/>
                  <a:pt x="44" y="21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2" y="23"/>
                  <a:pt x="42" y="23"/>
                  <a:pt x="42" y="23"/>
                </a:cubicBezTo>
                <a:cubicBezTo>
                  <a:pt x="43" y="23"/>
                  <a:pt x="43" y="23"/>
                  <a:pt x="44" y="23"/>
                </a:cubicBezTo>
                <a:cubicBezTo>
                  <a:pt x="46" y="23"/>
                  <a:pt x="48" y="23"/>
                  <a:pt x="50" y="23"/>
                </a:cubicBezTo>
                <a:cubicBezTo>
                  <a:pt x="53" y="24"/>
                  <a:pt x="56" y="25"/>
                  <a:pt x="59" y="27"/>
                </a:cubicBezTo>
                <a:cubicBezTo>
                  <a:pt x="61" y="28"/>
                  <a:pt x="63" y="29"/>
                  <a:pt x="65" y="31"/>
                </a:cubicBezTo>
                <a:cubicBezTo>
                  <a:pt x="65" y="31"/>
                  <a:pt x="65" y="31"/>
                  <a:pt x="66" y="31"/>
                </a:cubicBezTo>
                <a:cubicBezTo>
                  <a:pt x="66" y="31"/>
                  <a:pt x="66" y="30"/>
                  <a:pt x="65" y="30"/>
                </a:cubicBezTo>
                <a:cubicBezTo>
                  <a:pt x="64" y="24"/>
                  <a:pt x="65" y="18"/>
                  <a:pt x="68" y="13"/>
                </a:cubicBezTo>
                <a:cubicBezTo>
                  <a:pt x="68" y="12"/>
                  <a:pt x="69" y="12"/>
                  <a:pt x="69" y="11"/>
                </a:cubicBezTo>
                <a:cubicBezTo>
                  <a:pt x="72" y="9"/>
                  <a:pt x="75" y="9"/>
                  <a:pt x="77" y="12"/>
                </a:cubicBezTo>
                <a:cubicBezTo>
                  <a:pt x="79" y="14"/>
                  <a:pt x="80" y="17"/>
                  <a:pt x="79" y="21"/>
                </a:cubicBezTo>
                <a:cubicBezTo>
                  <a:pt x="79" y="22"/>
                  <a:pt x="79" y="22"/>
                  <a:pt x="79" y="23"/>
                </a:cubicBezTo>
                <a:cubicBezTo>
                  <a:pt x="79" y="24"/>
                  <a:pt x="78" y="25"/>
                  <a:pt x="78" y="26"/>
                </a:cubicBezTo>
                <a:cubicBezTo>
                  <a:pt x="78" y="26"/>
                  <a:pt x="77" y="26"/>
                  <a:pt x="77" y="27"/>
                </a:cubicBezTo>
                <a:cubicBezTo>
                  <a:pt x="77" y="27"/>
                  <a:pt x="76" y="28"/>
                  <a:pt x="76" y="28"/>
                </a:cubicBezTo>
                <a:cubicBezTo>
                  <a:pt x="75" y="30"/>
                  <a:pt x="74" y="31"/>
                  <a:pt x="72" y="33"/>
                </a:cubicBezTo>
                <a:cubicBezTo>
                  <a:pt x="71" y="33"/>
                  <a:pt x="71" y="34"/>
                  <a:pt x="71" y="35"/>
                </a:cubicBezTo>
                <a:cubicBezTo>
                  <a:pt x="71" y="36"/>
                  <a:pt x="72" y="37"/>
                  <a:pt x="73" y="37"/>
                </a:cubicBezTo>
                <a:cubicBezTo>
                  <a:pt x="78" y="42"/>
                  <a:pt x="83" y="47"/>
                  <a:pt x="88" y="52"/>
                </a:cubicBezTo>
                <a:cubicBezTo>
                  <a:pt x="90" y="55"/>
                  <a:pt x="92" y="58"/>
                  <a:pt x="95" y="61"/>
                </a:cubicBezTo>
                <a:cubicBezTo>
                  <a:pt x="96" y="62"/>
                  <a:pt x="96" y="62"/>
                  <a:pt x="97" y="62"/>
                </a:cubicBezTo>
                <a:cubicBezTo>
                  <a:pt x="97" y="61"/>
                  <a:pt x="96" y="60"/>
                  <a:pt x="96" y="60"/>
                </a:cubicBezTo>
                <a:cubicBezTo>
                  <a:pt x="95" y="54"/>
                  <a:pt x="93" y="49"/>
                  <a:pt x="92" y="44"/>
                </a:cubicBezTo>
                <a:cubicBezTo>
                  <a:pt x="92" y="42"/>
                  <a:pt x="92" y="40"/>
                  <a:pt x="92" y="38"/>
                </a:cubicBezTo>
                <a:cubicBezTo>
                  <a:pt x="93" y="34"/>
                  <a:pt x="97" y="32"/>
                  <a:pt x="100" y="35"/>
                </a:cubicBezTo>
                <a:cubicBezTo>
                  <a:pt x="103" y="37"/>
                  <a:pt x="105" y="40"/>
                  <a:pt x="106" y="44"/>
                </a:cubicBezTo>
                <a:cubicBezTo>
                  <a:pt x="106" y="46"/>
                  <a:pt x="106" y="49"/>
                  <a:pt x="106" y="52"/>
                </a:cubicBezTo>
                <a:cubicBezTo>
                  <a:pt x="105" y="52"/>
                  <a:pt x="105" y="53"/>
                  <a:pt x="105" y="54"/>
                </a:cubicBezTo>
                <a:cubicBezTo>
                  <a:pt x="105" y="54"/>
                  <a:pt x="105" y="54"/>
                  <a:pt x="105" y="54"/>
                </a:cubicBezTo>
                <a:cubicBezTo>
                  <a:pt x="104" y="55"/>
                  <a:pt x="104" y="56"/>
                  <a:pt x="104" y="58"/>
                </a:cubicBezTo>
                <a:cubicBezTo>
                  <a:pt x="104" y="58"/>
                  <a:pt x="104" y="58"/>
                  <a:pt x="103" y="59"/>
                </a:cubicBezTo>
                <a:cubicBezTo>
                  <a:pt x="103" y="60"/>
                  <a:pt x="102" y="61"/>
                  <a:pt x="102" y="62"/>
                </a:cubicBezTo>
                <a:cubicBezTo>
                  <a:pt x="102" y="63"/>
                  <a:pt x="102" y="63"/>
                  <a:pt x="102" y="63"/>
                </a:cubicBezTo>
                <a:cubicBezTo>
                  <a:pt x="102" y="64"/>
                  <a:pt x="101" y="64"/>
                  <a:pt x="102" y="65"/>
                </a:cubicBezTo>
                <a:cubicBezTo>
                  <a:pt x="101" y="67"/>
                  <a:pt x="101" y="69"/>
                  <a:pt x="103" y="71"/>
                </a:cubicBezTo>
                <a:cubicBezTo>
                  <a:pt x="108" y="78"/>
                  <a:pt x="112" y="85"/>
                  <a:pt x="117" y="92"/>
                </a:cubicBezTo>
                <a:cubicBezTo>
                  <a:pt x="117" y="92"/>
                  <a:pt x="117" y="92"/>
                  <a:pt x="117" y="92"/>
                </a:cubicBezTo>
                <a:cubicBezTo>
                  <a:pt x="117" y="93"/>
                  <a:pt x="117" y="93"/>
                  <a:pt x="118" y="94"/>
                </a:cubicBezTo>
                <a:cubicBezTo>
                  <a:pt x="118" y="93"/>
                  <a:pt x="118" y="92"/>
                  <a:pt x="118" y="92"/>
                </a:cubicBezTo>
                <a:cubicBezTo>
                  <a:pt x="118" y="89"/>
                  <a:pt x="119" y="87"/>
                  <a:pt x="119" y="85"/>
                </a:cubicBezTo>
                <a:cubicBezTo>
                  <a:pt x="119" y="85"/>
                  <a:pt x="120" y="84"/>
                  <a:pt x="119" y="83"/>
                </a:cubicBezTo>
                <a:cubicBezTo>
                  <a:pt x="121" y="80"/>
                  <a:pt x="122" y="77"/>
                  <a:pt x="125" y="75"/>
                </a:cubicBezTo>
                <a:cubicBezTo>
                  <a:pt x="126" y="73"/>
                  <a:pt x="128" y="72"/>
                  <a:pt x="130" y="72"/>
                </a:cubicBezTo>
                <a:cubicBezTo>
                  <a:pt x="134" y="72"/>
                  <a:pt x="138" y="76"/>
                  <a:pt x="137" y="80"/>
                </a:cubicBezTo>
                <a:cubicBezTo>
                  <a:pt x="137" y="80"/>
                  <a:pt x="137" y="81"/>
                  <a:pt x="137" y="82"/>
                </a:cubicBezTo>
                <a:cubicBezTo>
                  <a:pt x="137" y="83"/>
                  <a:pt x="136" y="85"/>
                  <a:pt x="135" y="86"/>
                </a:cubicBezTo>
                <a:cubicBezTo>
                  <a:pt x="135" y="86"/>
                  <a:pt x="135" y="87"/>
                  <a:pt x="135" y="87"/>
                </a:cubicBezTo>
                <a:cubicBezTo>
                  <a:pt x="134" y="87"/>
                  <a:pt x="134" y="88"/>
                  <a:pt x="133" y="89"/>
                </a:cubicBezTo>
                <a:cubicBezTo>
                  <a:pt x="132" y="91"/>
                  <a:pt x="131" y="93"/>
                  <a:pt x="129" y="95"/>
                </a:cubicBezTo>
                <a:cubicBezTo>
                  <a:pt x="128" y="95"/>
                  <a:pt x="128" y="96"/>
                  <a:pt x="128" y="96"/>
                </a:cubicBezTo>
                <a:cubicBezTo>
                  <a:pt x="127" y="97"/>
                  <a:pt x="127" y="97"/>
                  <a:pt x="127" y="97"/>
                </a:cubicBezTo>
                <a:cubicBezTo>
                  <a:pt x="125" y="99"/>
                  <a:pt x="124" y="102"/>
                  <a:pt x="124" y="104"/>
                </a:cubicBezTo>
                <a:cubicBezTo>
                  <a:pt x="125" y="106"/>
                  <a:pt x="126" y="108"/>
                  <a:pt x="127" y="110"/>
                </a:cubicBezTo>
                <a:cubicBezTo>
                  <a:pt x="129" y="114"/>
                  <a:pt x="131" y="118"/>
                  <a:pt x="133" y="121"/>
                </a:cubicBezTo>
                <a:cubicBezTo>
                  <a:pt x="133" y="122"/>
                  <a:pt x="133" y="122"/>
                  <a:pt x="133" y="122"/>
                </a:cubicBezTo>
                <a:cubicBezTo>
                  <a:pt x="133" y="122"/>
                  <a:pt x="133" y="122"/>
                  <a:pt x="133" y="122"/>
                </a:cubicBezTo>
                <a:cubicBezTo>
                  <a:pt x="133" y="122"/>
                  <a:pt x="133" y="122"/>
                  <a:pt x="133" y="122"/>
                </a:cubicBezTo>
                <a:cubicBezTo>
                  <a:pt x="134" y="124"/>
                  <a:pt x="134" y="125"/>
                  <a:pt x="135" y="127"/>
                </a:cubicBezTo>
                <a:cubicBezTo>
                  <a:pt x="135" y="127"/>
                  <a:pt x="135" y="127"/>
                  <a:pt x="135" y="127"/>
                </a:cubicBezTo>
                <a:cubicBezTo>
                  <a:pt x="136" y="129"/>
                  <a:pt x="136" y="131"/>
                  <a:pt x="137" y="132"/>
                </a:cubicBezTo>
                <a:cubicBezTo>
                  <a:pt x="137" y="133"/>
                  <a:pt x="137" y="133"/>
                  <a:pt x="138" y="133"/>
                </a:cubicBezTo>
                <a:cubicBezTo>
                  <a:pt x="138" y="133"/>
                  <a:pt x="138" y="133"/>
                  <a:pt x="138" y="133"/>
                </a:cubicBezTo>
                <a:cubicBezTo>
                  <a:pt x="138" y="134"/>
                  <a:pt x="139" y="135"/>
                  <a:pt x="139" y="137"/>
                </a:cubicBezTo>
                <a:cubicBezTo>
                  <a:pt x="139" y="135"/>
                  <a:pt x="140" y="134"/>
                  <a:pt x="139" y="133"/>
                </a:cubicBezTo>
                <a:cubicBezTo>
                  <a:pt x="139" y="130"/>
                  <a:pt x="140" y="126"/>
                  <a:pt x="140" y="122"/>
                </a:cubicBezTo>
                <a:cubicBezTo>
                  <a:pt x="141" y="120"/>
                  <a:pt x="142" y="117"/>
                  <a:pt x="144" y="114"/>
                </a:cubicBezTo>
                <a:cubicBezTo>
                  <a:pt x="146" y="112"/>
                  <a:pt x="152" y="111"/>
                  <a:pt x="154" y="114"/>
                </a:cubicBezTo>
                <a:cubicBezTo>
                  <a:pt x="154" y="115"/>
                  <a:pt x="155" y="116"/>
                  <a:pt x="156" y="117"/>
                </a:cubicBezTo>
                <a:cubicBezTo>
                  <a:pt x="158" y="119"/>
                  <a:pt x="158" y="121"/>
                  <a:pt x="157" y="124"/>
                </a:cubicBezTo>
                <a:cubicBezTo>
                  <a:pt x="157" y="125"/>
                  <a:pt x="157" y="125"/>
                  <a:pt x="157" y="126"/>
                </a:cubicBezTo>
                <a:cubicBezTo>
                  <a:pt x="157" y="127"/>
                  <a:pt x="156" y="129"/>
                  <a:pt x="155" y="130"/>
                </a:cubicBezTo>
                <a:cubicBezTo>
                  <a:pt x="155" y="130"/>
                  <a:pt x="155" y="131"/>
                  <a:pt x="155" y="131"/>
                </a:cubicBezTo>
                <a:cubicBezTo>
                  <a:pt x="154" y="131"/>
                  <a:pt x="154" y="132"/>
                  <a:pt x="154" y="133"/>
                </a:cubicBezTo>
                <a:cubicBezTo>
                  <a:pt x="152" y="136"/>
                  <a:pt x="150" y="138"/>
                  <a:pt x="148" y="140"/>
                </a:cubicBezTo>
                <a:cubicBezTo>
                  <a:pt x="147" y="141"/>
                  <a:pt x="146" y="142"/>
                  <a:pt x="145" y="143"/>
                </a:cubicBezTo>
                <a:cubicBezTo>
                  <a:pt x="144" y="143"/>
                  <a:pt x="144" y="144"/>
                  <a:pt x="144" y="144"/>
                </a:cubicBezTo>
                <a:cubicBezTo>
                  <a:pt x="142" y="146"/>
                  <a:pt x="143" y="148"/>
                  <a:pt x="143" y="149"/>
                </a:cubicBezTo>
                <a:cubicBezTo>
                  <a:pt x="145" y="157"/>
                  <a:pt x="147" y="165"/>
                  <a:pt x="147" y="173"/>
                </a:cubicBezTo>
                <a:cubicBezTo>
                  <a:pt x="147" y="177"/>
                  <a:pt x="147" y="181"/>
                  <a:pt x="147" y="185"/>
                </a:cubicBezTo>
                <a:cubicBezTo>
                  <a:pt x="147" y="187"/>
                  <a:pt x="148" y="188"/>
                  <a:pt x="148" y="190"/>
                </a:cubicBezTo>
                <a:cubicBezTo>
                  <a:pt x="147" y="190"/>
                  <a:pt x="148" y="191"/>
                  <a:pt x="148" y="192"/>
                </a:cubicBezTo>
                <a:cubicBezTo>
                  <a:pt x="148" y="190"/>
                  <a:pt x="149" y="189"/>
                  <a:pt x="149" y="188"/>
                </a:cubicBezTo>
                <a:cubicBezTo>
                  <a:pt x="150" y="186"/>
                  <a:pt x="151" y="184"/>
                  <a:pt x="152" y="181"/>
                </a:cubicBezTo>
                <a:cubicBezTo>
                  <a:pt x="153" y="181"/>
                  <a:pt x="153" y="181"/>
                  <a:pt x="153" y="180"/>
                </a:cubicBezTo>
                <a:cubicBezTo>
                  <a:pt x="155" y="178"/>
                  <a:pt x="156" y="177"/>
                  <a:pt x="158" y="175"/>
                </a:cubicBezTo>
                <a:cubicBezTo>
                  <a:pt x="159" y="174"/>
                  <a:pt x="161" y="174"/>
                  <a:pt x="162" y="174"/>
                </a:cubicBezTo>
                <a:cubicBezTo>
                  <a:pt x="164" y="174"/>
                  <a:pt x="165" y="174"/>
                  <a:pt x="166" y="175"/>
                </a:cubicBezTo>
                <a:cubicBezTo>
                  <a:pt x="168" y="178"/>
                  <a:pt x="169" y="180"/>
                  <a:pt x="168" y="184"/>
                </a:cubicBezTo>
                <a:cubicBezTo>
                  <a:pt x="167" y="186"/>
                  <a:pt x="167" y="188"/>
                  <a:pt x="165" y="190"/>
                </a:cubicBezTo>
                <a:close/>
                <a:moveTo>
                  <a:pt x="115" y="129"/>
                </a:moveTo>
                <a:cubicBezTo>
                  <a:pt x="115" y="129"/>
                  <a:pt x="115" y="129"/>
                  <a:pt x="115" y="129"/>
                </a:cubicBezTo>
                <a:cubicBezTo>
                  <a:pt x="115" y="129"/>
                  <a:pt x="115" y="129"/>
                  <a:pt x="115" y="129"/>
                </a:cubicBezTo>
                <a:cubicBezTo>
                  <a:pt x="115" y="129"/>
                  <a:pt x="114" y="129"/>
                  <a:pt x="114" y="128"/>
                </a:cubicBezTo>
                <a:cubicBezTo>
                  <a:pt x="109" y="127"/>
                  <a:pt x="105" y="126"/>
                  <a:pt x="102" y="122"/>
                </a:cubicBezTo>
                <a:cubicBezTo>
                  <a:pt x="102" y="122"/>
                  <a:pt x="102" y="122"/>
                  <a:pt x="101" y="122"/>
                </a:cubicBezTo>
                <a:cubicBezTo>
                  <a:pt x="101" y="124"/>
                  <a:pt x="102" y="125"/>
                  <a:pt x="103" y="126"/>
                </a:cubicBezTo>
                <a:cubicBezTo>
                  <a:pt x="107" y="129"/>
                  <a:pt x="110" y="130"/>
                  <a:pt x="115" y="129"/>
                </a:cubicBezTo>
                <a:close/>
                <a:moveTo>
                  <a:pt x="135" y="222"/>
                </a:moveTo>
                <a:cubicBezTo>
                  <a:pt x="135" y="222"/>
                  <a:pt x="135" y="222"/>
                  <a:pt x="136" y="222"/>
                </a:cubicBezTo>
                <a:cubicBezTo>
                  <a:pt x="136" y="222"/>
                  <a:pt x="136" y="222"/>
                  <a:pt x="135" y="222"/>
                </a:cubicBezTo>
                <a:cubicBezTo>
                  <a:pt x="135" y="222"/>
                  <a:pt x="135" y="222"/>
                  <a:pt x="135" y="222"/>
                </a:cubicBezTo>
                <a:cubicBezTo>
                  <a:pt x="134" y="221"/>
                  <a:pt x="132" y="221"/>
                  <a:pt x="130" y="220"/>
                </a:cubicBezTo>
                <a:cubicBezTo>
                  <a:pt x="125" y="220"/>
                  <a:pt x="120" y="220"/>
                  <a:pt x="114" y="217"/>
                </a:cubicBezTo>
                <a:cubicBezTo>
                  <a:pt x="115" y="220"/>
                  <a:pt x="116" y="221"/>
                  <a:pt x="118" y="222"/>
                </a:cubicBezTo>
                <a:cubicBezTo>
                  <a:pt x="124" y="225"/>
                  <a:pt x="129" y="224"/>
                  <a:pt x="135" y="222"/>
                </a:cubicBezTo>
                <a:close/>
                <a:moveTo>
                  <a:pt x="142" y="156"/>
                </a:moveTo>
                <a:cubicBezTo>
                  <a:pt x="142" y="156"/>
                  <a:pt x="142" y="155"/>
                  <a:pt x="141" y="154"/>
                </a:cubicBezTo>
                <a:cubicBezTo>
                  <a:pt x="140" y="149"/>
                  <a:pt x="139" y="144"/>
                  <a:pt x="137" y="139"/>
                </a:cubicBezTo>
                <a:cubicBezTo>
                  <a:pt x="134" y="131"/>
                  <a:pt x="131" y="124"/>
                  <a:pt x="127" y="117"/>
                </a:cubicBezTo>
                <a:cubicBezTo>
                  <a:pt x="115" y="93"/>
                  <a:pt x="101" y="71"/>
                  <a:pt x="83" y="51"/>
                </a:cubicBezTo>
                <a:cubicBezTo>
                  <a:pt x="75" y="42"/>
                  <a:pt x="66" y="34"/>
                  <a:pt x="55" y="28"/>
                </a:cubicBezTo>
                <a:cubicBezTo>
                  <a:pt x="51" y="26"/>
                  <a:pt x="46" y="25"/>
                  <a:pt x="41" y="26"/>
                </a:cubicBezTo>
                <a:cubicBezTo>
                  <a:pt x="39" y="27"/>
                  <a:pt x="37" y="27"/>
                  <a:pt x="36" y="28"/>
                </a:cubicBezTo>
                <a:cubicBezTo>
                  <a:pt x="28" y="35"/>
                  <a:pt x="30" y="49"/>
                  <a:pt x="37" y="54"/>
                </a:cubicBezTo>
                <a:cubicBezTo>
                  <a:pt x="39" y="56"/>
                  <a:pt x="42" y="57"/>
                  <a:pt x="46" y="58"/>
                </a:cubicBezTo>
                <a:cubicBezTo>
                  <a:pt x="45" y="57"/>
                  <a:pt x="44" y="56"/>
                  <a:pt x="43" y="54"/>
                </a:cubicBezTo>
                <a:cubicBezTo>
                  <a:pt x="42" y="51"/>
                  <a:pt x="41" y="47"/>
                  <a:pt x="42" y="43"/>
                </a:cubicBezTo>
                <a:cubicBezTo>
                  <a:pt x="43" y="41"/>
                  <a:pt x="44" y="39"/>
                  <a:pt x="45" y="37"/>
                </a:cubicBezTo>
                <a:cubicBezTo>
                  <a:pt x="46" y="35"/>
                  <a:pt x="48" y="34"/>
                  <a:pt x="50" y="35"/>
                </a:cubicBezTo>
                <a:cubicBezTo>
                  <a:pt x="52" y="36"/>
                  <a:pt x="52" y="37"/>
                  <a:pt x="53" y="38"/>
                </a:cubicBezTo>
                <a:cubicBezTo>
                  <a:pt x="56" y="42"/>
                  <a:pt x="56" y="47"/>
                  <a:pt x="53" y="51"/>
                </a:cubicBezTo>
                <a:cubicBezTo>
                  <a:pt x="52" y="52"/>
                  <a:pt x="51" y="53"/>
                  <a:pt x="50" y="55"/>
                </a:cubicBezTo>
                <a:cubicBezTo>
                  <a:pt x="48" y="57"/>
                  <a:pt x="49" y="60"/>
                  <a:pt x="52" y="61"/>
                </a:cubicBezTo>
                <a:cubicBezTo>
                  <a:pt x="54" y="62"/>
                  <a:pt x="56" y="63"/>
                  <a:pt x="59" y="64"/>
                </a:cubicBezTo>
                <a:cubicBezTo>
                  <a:pt x="64" y="67"/>
                  <a:pt x="70" y="69"/>
                  <a:pt x="75" y="73"/>
                </a:cubicBezTo>
                <a:cubicBezTo>
                  <a:pt x="77" y="74"/>
                  <a:pt x="79" y="75"/>
                  <a:pt x="81" y="76"/>
                </a:cubicBezTo>
                <a:cubicBezTo>
                  <a:pt x="80" y="75"/>
                  <a:pt x="80" y="74"/>
                  <a:pt x="79" y="73"/>
                </a:cubicBezTo>
                <a:cubicBezTo>
                  <a:pt x="76" y="69"/>
                  <a:pt x="74" y="64"/>
                  <a:pt x="73" y="59"/>
                </a:cubicBezTo>
                <a:cubicBezTo>
                  <a:pt x="73" y="58"/>
                  <a:pt x="73" y="56"/>
                  <a:pt x="73" y="54"/>
                </a:cubicBezTo>
                <a:cubicBezTo>
                  <a:pt x="74" y="51"/>
                  <a:pt x="78" y="49"/>
                  <a:pt x="81" y="51"/>
                </a:cubicBezTo>
                <a:cubicBezTo>
                  <a:pt x="81" y="52"/>
                  <a:pt x="82" y="53"/>
                  <a:pt x="83" y="54"/>
                </a:cubicBezTo>
                <a:cubicBezTo>
                  <a:pt x="85" y="56"/>
                  <a:pt x="86" y="60"/>
                  <a:pt x="87" y="63"/>
                </a:cubicBezTo>
                <a:cubicBezTo>
                  <a:pt x="88" y="68"/>
                  <a:pt x="88" y="72"/>
                  <a:pt x="88" y="77"/>
                </a:cubicBezTo>
                <a:cubicBezTo>
                  <a:pt x="87" y="79"/>
                  <a:pt x="88" y="81"/>
                  <a:pt x="90" y="83"/>
                </a:cubicBezTo>
                <a:cubicBezTo>
                  <a:pt x="114" y="102"/>
                  <a:pt x="131" y="126"/>
                  <a:pt x="141" y="154"/>
                </a:cubicBezTo>
                <a:cubicBezTo>
                  <a:pt x="141" y="155"/>
                  <a:pt x="141" y="156"/>
                  <a:pt x="142" y="156"/>
                </a:cubicBezTo>
                <a:cubicBezTo>
                  <a:pt x="141" y="157"/>
                  <a:pt x="142" y="158"/>
                  <a:pt x="142" y="159"/>
                </a:cubicBezTo>
                <a:cubicBezTo>
                  <a:pt x="142" y="158"/>
                  <a:pt x="143" y="157"/>
                  <a:pt x="142" y="156"/>
                </a:cubicBezTo>
                <a:close/>
                <a:moveTo>
                  <a:pt x="67" y="144"/>
                </a:moveTo>
                <a:cubicBezTo>
                  <a:pt x="68" y="143"/>
                  <a:pt x="68" y="143"/>
                  <a:pt x="68" y="142"/>
                </a:cubicBezTo>
                <a:cubicBezTo>
                  <a:pt x="70" y="138"/>
                  <a:pt x="71" y="133"/>
                  <a:pt x="74" y="129"/>
                </a:cubicBezTo>
                <a:cubicBezTo>
                  <a:pt x="75" y="127"/>
                  <a:pt x="77" y="125"/>
                  <a:pt x="79" y="124"/>
                </a:cubicBezTo>
                <a:cubicBezTo>
                  <a:pt x="84" y="122"/>
                  <a:pt x="87" y="125"/>
                  <a:pt x="87" y="129"/>
                </a:cubicBezTo>
                <a:cubicBezTo>
                  <a:pt x="87" y="131"/>
                  <a:pt x="86" y="133"/>
                  <a:pt x="85" y="135"/>
                </a:cubicBezTo>
                <a:cubicBezTo>
                  <a:pt x="84" y="137"/>
                  <a:pt x="82" y="139"/>
                  <a:pt x="80" y="140"/>
                </a:cubicBezTo>
                <a:cubicBezTo>
                  <a:pt x="77" y="142"/>
                  <a:pt x="74" y="145"/>
                  <a:pt x="72" y="147"/>
                </a:cubicBezTo>
                <a:cubicBezTo>
                  <a:pt x="70" y="149"/>
                  <a:pt x="70" y="149"/>
                  <a:pt x="71" y="151"/>
                </a:cubicBezTo>
                <a:cubicBezTo>
                  <a:pt x="75" y="159"/>
                  <a:pt x="79" y="168"/>
                  <a:pt x="82" y="176"/>
                </a:cubicBezTo>
                <a:cubicBezTo>
                  <a:pt x="83" y="181"/>
                  <a:pt x="86" y="184"/>
                  <a:pt x="90" y="186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92" y="188"/>
                  <a:pt x="92" y="188"/>
                  <a:pt x="93" y="186"/>
                </a:cubicBezTo>
                <a:cubicBezTo>
                  <a:pt x="93" y="186"/>
                  <a:pt x="93" y="185"/>
                  <a:pt x="93" y="185"/>
                </a:cubicBezTo>
                <a:cubicBezTo>
                  <a:pt x="96" y="173"/>
                  <a:pt x="98" y="160"/>
                  <a:pt x="97" y="146"/>
                </a:cubicBezTo>
                <a:cubicBezTo>
                  <a:pt x="97" y="132"/>
                  <a:pt x="94" y="119"/>
                  <a:pt x="87" y="107"/>
                </a:cubicBezTo>
                <a:cubicBezTo>
                  <a:pt x="84" y="101"/>
                  <a:pt x="80" y="96"/>
                  <a:pt x="75" y="92"/>
                </a:cubicBezTo>
                <a:cubicBezTo>
                  <a:pt x="70" y="88"/>
                  <a:pt x="65" y="89"/>
                  <a:pt x="61" y="93"/>
                </a:cubicBezTo>
                <a:cubicBezTo>
                  <a:pt x="60" y="94"/>
                  <a:pt x="60" y="94"/>
                  <a:pt x="60" y="95"/>
                </a:cubicBezTo>
                <a:cubicBezTo>
                  <a:pt x="56" y="100"/>
                  <a:pt x="53" y="107"/>
                  <a:pt x="52" y="114"/>
                </a:cubicBezTo>
                <a:cubicBezTo>
                  <a:pt x="52" y="116"/>
                  <a:pt x="53" y="118"/>
                  <a:pt x="54" y="120"/>
                </a:cubicBezTo>
                <a:cubicBezTo>
                  <a:pt x="55" y="119"/>
                  <a:pt x="55" y="119"/>
                  <a:pt x="55" y="118"/>
                </a:cubicBezTo>
                <a:cubicBezTo>
                  <a:pt x="55" y="116"/>
                  <a:pt x="56" y="114"/>
                  <a:pt x="56" y="112"/>
                </a:cubicBezTo>
                <a:cubicBezTo>
                  <a:pt x="58" y="106"/>
                  <a:pt x="62" y="103"/>
                  <a:pt x="68" y="102"/>
                </a:cubicBezTo>
                <a:cubicBezTo>
                  <a:pt x="72" y="101"/>
                  <a:pt x="75" y="103"/>
                  <a:pt x="76" y="107"/>
                </a:cubicBezTo>
                <a:cubicBezTo>
                  <a:pt x="77" y="112"/>
                  <a:pt x="75" y="116"/>
                  <a:pt x="71" y="118"/>
                </a:cubicBezTo>
                <a:cubicBezTo>
                  <a:pt x="71" y="119"/>
                  <a:pt x="70" y="119"/>
                  <a:pt x="69" y="120"/>
                </a:cubicBezTo>
                <a:cubicBezTo>
                  <a:pt x="66" y="121"/>
                  <a:pt x="63" y="123"/>
                  <a:pt x="61" y="124"/>
                </a:cubicBezTo>
                <a:cubicBezTo>
                  <a:pt x="57" y="127"/>
                  <a:pt x="58" y="126"/>
                  <a:pt x="60" y="129"/>
                </a:cubicBezTo>
                <a:cubicBezTo>
                  <a:pt x="60" y="130"/>
                  <a:pt x="60" y="130"/>
                  <a:pt x="60" y="130"/>
                </a:cubicBezTo>
                <a:cubicBezTo>
                  <a:pt x="62" y="135"/>
                  <a:pt x="65" y="139"/>
                  <a:pt x="67" y="144"/>
                </a:cubicBezTo>
                <a:close/>
                <a:moveTo>
                  <a:pt x="72" y="329"/>
                </a:moveTo>
                <a:cubicBezTo>
                  <a:pt x="73" y="329"/>
                  <a:pt x="73" y="328"/>
                  <a:pt x="74" y="327"/>
                </a:cubicBezTo>
                <a:cubicBezTo>
                  <a:pt x="74" y="326"/>
                  <a:pt x="75" y="324"/>
                  <a:pt x="76" y="323"/>
                </a:cubicBezTo>
                <a:cubicBezTo>
                  <a:pt x="78" y="321"/>
                  <a:pt x="80" y="319"/>
                  <a:pt x="82" y="318"/>
                </a:cubicBezTo>
                <a:cubicBezTo>
                  <a:pt x="85" y="316"/>
                  <a:pt x="88" y="317"/>
                  <a:pt x="89" y="320"/>
                </a:cubicBezTo>
                <a:cubicBezTo>
                  <a:pt x="90" y="322"/>
                  <a:pt x="90" y="325"/>
                  <a:pt x="89" y="327"/>
                </a:cubicBezTo>
                <a:cubicBezTo>
                  <a:pt x="87" y="332"/>
                  <a:pt x="84" y="336"/>
                  <a:pt x="80" y="339"/>
                </a:cubicBezTo>
                <a:cubicBezTo>
                  <a:pt x="78" y="341"/>
                  <a:pt x="75" y="343"/>
                  <a:pt x="73" y="345"/>
                </a:cubicBezTo>
                <a:cubicBezTo>
                  <a:pt x="71" y="346"/>
                  <a:pt x="70" y="348"/>
                  <a:pt x="70" y="350"/>
                </a:cubicBezTo>
                <a:cubicBezTo>
                  <a:pt x="70" y="354"/>
                  <a:pt x="71" y="358"/>
                  <a:pt x="73" y="361"/>
                </a:cubicBezTo>
                <a:cubicBezTo>
                  <a:pt x="76" y="365"/>
                  <a:pt x="79" y="365"/>
                  <a:pt x="83" y="363"/>
                </a:cubicBezTo>
                <a:cubicBezTo>
                  <a:pt x="86" y="362"/>
                  <a:pt x="88" y="360"/>
                  <a:pt x="89" y="358"/>
                </a:cubicBezTo>
                <a:cubicBezTo>
                  <a:pt x="92" y="354"/>
                  <a:pt x="94" y="350"/>
                  <a:pt x="96" y="346"/>
                </a:cubicBezTo>
                <a:cubicBezTo>
                  <a:pt x="100" y="334"/>
                  <a:pt x="101" y="323"/>
                  <a:pt x="97" y="311"/>
                </a:cubicBezTo>
                <a:cubicBezTo>
                  <a:pt x="95" y="302"/>
                  <a:pt x="91" y="293"/>
                  <a:pt x="88" y="284"/>
                </a:cubicBezTo>
                <a:cubicBezTo>
                  <a:pt x="88" y="284"/>
                  <a:pt x="88" y="283"/>
                  <a:pt x="87" y="283"/>
                </a:cubicBezTo>
                <a:cubicBezTo>
                  <a:pt x="87" y="285"/>
                  <a:pt x="86" y="287"/>
                  <a:pt x="85" y="289"/>
                </a:cubicBezTo>
                <a:cubicBezTo>
                  <a:pt x="83" y="295"/>
                  <a:pt x="80" y="301"/>
                  <a:pt x="78" y="306"/>
                </a:cubicBezTo>
                <a:cubicBezTo>
                  <a:pt x="76" y="314"/>
                  <a:pt x="74" y="321"/>
                  <a:pt x="72" y="329"/>
                </a:cubicBezTo>
                <a:close/>
                <a:moveTo>
                  <a:pt x="88" y="214"/>
                </a:moveTo>
                <a:cubicBezTo>
                  <a:pt x="82" y="233"/>
                  <a:pt x="81" y="252"/>
                  <a:pt x="88" y="271"/>
                </a:cubicBezTo>
                <a:cubicBezTo>
                  <a:pt x="93" y="252"/>
                  <a:pt x="91" y="233"/>
                  <a:pt x="88" y="214"/>
                </a:cubicBezTo>
                <a:close/>
                <a:moveTo>
                  <a:pt x="53" y="123"/>
                </a:moveTo>
                <a:cubicBezTo>
                  <a:pt x="52" y="123"/>
                  <a:pt x="52" y="123"/>
                  <a:pt x="52" y="124"/>
                </a:cubicBezTo>
                <a:cubicBezTo>
                  <a:pt x="52" y="133"/>
                  <a:pt x="55" y="142"/>
                  <a:pt x="59" y="151"/>
                </a:cubicBezTo>
                <a:cubicBezTo>
                  <a:pt x="59" y="152"/>
                  <a:pt x="60" y="152"/>
                  <a:pt x="60" y="152"/>
                </a:cubicBezTo>
                <a:cubicBezTo>
                  <a:pt x="63" y="154"/>
                  <a:pt x="66" y="155"/>
                  <a:pt x="70" y="156"/>
                </a:cubicBezTo>
                <a:cubicBezTo>
                  <a:pt x="65" y="144"/>
                  <a:pt x="59" y="134"/>
                  <a:pt x="53" y="123"/>
                </a:cubicBezTo>
                <a:close/>
                <a:moveTo>
                  <a:pt x="105" y="198"/>
                </a:moveTo>
                <a:cubicBezTo>
                  <a:pt x="101" y="197"/>
                  <a:pt x="98" y="195"/>
                  <a:pt x="94" y="193"/>
                </a:cubicBezTo>
                <a:cubicBezTo>
                  <a:pt x="93" y="195"/>
                  <a:pt x="93" y="197"/>
                  <a:pt x="92" y="199"/>
                </a:cubicBezTo>
                <a:cubicBezTo>
                  <a:pt x="91" y="203"/>
                  <a:pt x="90" y="206"/>
                  <a:pt x="91" y="210"/>
                </a:cubicBezTo>
                <a:cubicBezTo>
                  <a:pt x="92" y="212"/>
                  <a:pt x="92" y="214"/>
                  <a:pt x="92" y="216"/>
                </a:cubicBezTo>
                <a:cubicBezTo>
                  <a:pt x="92" y="216"/>
                  <a:pt x="92" y="217"/>
                  <a:pt x="93" y="218"/>
                </a:cubicBezTo>
                <a:cubicBezTo>
                  <a:pt x="93" y="217"/>
                  <a:pt x="94" y="215"/>
                  <a:pt x="94" y="214"/>
                </a:cubicBezTo>
                <a:cubicBezTo>
                  <a:pt x="95" y="212"/>
                  <a:pt x="96" y="210"/>
                  <a:pt x="97" y="208"/>
                </a:cubicBezTo>
                <a:cubicBezTo>
                  <a:pt x="99" y="204"/>
                  <a:pt x="102" y="201"/>
                  <a:pt x="105" y="198"/>
                </a:cubicBezTo>
                <a:close/>
                <a:moveTo>
                  <a:pt x="152" y="195"/>
                </a:moveTo>
                <a:cubicBezTo>
                  <a:pt x="156" y="193"/>
                  <a:pt x="159" y="192"/>
                  <a:pt x="162" y="189"/>
                </a:cubicBezTo>
                <a:cubicBezTo>
                  <a:pt x="164" y="187"/>
                  <a:pt x="165" y="184"/>
                  <a:pt x="165" y="182"/>
                </a:cubicBezTo>
                <a:cubicBezTo>
                  <a:pt x="166" y="180"/>
                  <a:pt x="165" y="179"/>
                  <a:pt x="165" y="178"/>
                </a:cubicBezTo>
                <a:cubicBezTo>
                  <a:pt x="164" y="177"/>
                  <a:pt x="163" y="176"/>
                  <a:pt x="161" y="177"/>
                </a:cubicBezTo>
                <a:cubicBezTo>
                  <a:pt x="159" y="177"/>
                  <a:pt x="158" y="178"/>
                  <a:pt x="157" y="179"/>
                </a:cubicBezTo>
                <a:cubicBezTo>
                  <a:pt x="155" y="182"/>
                  <a:pt x="154" y="185"/>
                  <a:pt x="153" y="188"/>
                </a:cubicBezTo>
                <a:cubicBezTo>
                  <a:pt x="152" y="188"/>
                  <a:pt x="152" y="189"/>
                  <a:pt x="152" y="189"/>
                </a:cubicBezTo>
                <a:cubicBezTo>
                  <a:pt x="155" y="186"/>
                  <a:pt x="158" y="184"/>
                  <a:pt x="161" y="181"/>
                </a:cubicBezTo>
                <a:cubicBezTo>
                  <a:pt x="162" y="180"/>
                  <a:pt x="163" y="179"/>
                  <a:pt x="164" y="180"/>
                </a:cubicBezTo>
                <a:cubicBezTo>
                  <a:pt x="164" y="181"/>
                  <a:pt x="164" y="182"/>
                  <a:pt x="163" y="183"/>
                </a:cubicBezTo>
                <a:cubicBezTo>
                  <a:pt x="162" y="184"/>
                  <a:pt x="161" y="184"/>
                  <a:pt x="161" y="185"/>
                </a:cubicBezTo>
                <a:cubicBezTo>
                  <a:pt x="157" y="188"/>
                  <a:pt x="154" y="191"/>
                  <a:pt x="152" y="195"/>
                </a:cubicBezTo>
                <a:close/>
                <a:moveTo>
                  <a:pt x="137" y="219"/>
                </a:moveTo>
                <a:cubicBezTo>
                  <a:pt x="135" y="217"/>
                  <a:pt x="133" y="215"/>
                  <a:pt x="131" y="213"/>
                </a:cubicBezTo>
                <a:cubicBezTo>
                  <a:pt x="128" y="211"/>
                  <a:pt x="124" y="210"/>
                  <a:pt x="120" y="211"/>
                </a:cubicBezTo>
                <a:cubicBezTo>
                  <a:pt x="119" y="211"/>
                  <a:pt x="117" y="211"/>
                  <a:pt x="116" y="212"/>
                </a:cubicBezTo>
                <a:cubicBezTo>
                  <a:pt x="115" y="213"/>
                  <a:pt x="115" y="214"/>
                  <a:pt x="116" y="215"/>
                </a:cubicBezTo>
                <a:cubicBezTo>
                  <a:pt x="118" y="216"/>
                  <a:pt x="120" y="216"/>
                  <a:pt x="122" y="217"/>
                </a:cubicBezTo>
                <a:cubicBezTo>
                  <a:pt x="127" y="217"/>
                  <a:pt x="132" y="217"/>
                  <a:pt x="137" y="219"/>
                </a:cubicBezTo>
                <a:close/>
                <a:moveTo>
                  <a:pt x="75" y="274"/>
                </a:moveTo>
                <a:cubicBezTo>
                  <a:pt x="74" y="270"/>
                  <a:pt x="72" y="266"/>
                  <a:pt x="71" y="263"/>
                </a:cubicBezTo>
                <a:cubicBezTo>
                  <a:pt x="71" y="261"/>
                  <a:pt x="70" y="260"/>
                  <a:pt x="69" y="259"/>
                </a:cubicBezTo>
                <a:cubicBezTo>
                  <a:pt x="68" y="257"/>
                  <a:pt x="66" y="256"/>
                  <a:pt x="64" y="257"/>
                </a:cubicBezTo>
                <a:cubicBezTo>
                  <a:pt x="63" y="260"/>
                  <a:pt x="64" y="264"/>
                  <a:pt x="66" y="267"/>
                </a:cubicBezTo>
                <a:cubicBezTo>
                  <a:pt x="68" y="270"/>
                  <a:pt x="71" y="272"/>
                  <a:pt x="75" y="274"/>
                </a:cubicBezTo>
                <a:close/>
                <a:moveTo>
                  <a:pt x="143" y="135"/>
                </a:moveTo>
                <a:cubicBezTo>
                  <a:pt x="145" y="131"/>
                  <a:pt x="148" y="126"/>
                  <a:pt x="150" y="121"/>
                </a:cubicBezTo>
                <a:cubicBezTo>
                  <a:pt x="150" y="120"/>
                  <a:pt x="150" y="118"/>
                  <a:pt x="151" y="117"/>
                </a:cubicBezTo>
                <a:cubicBezTo>
                  <a:pt x="151" y="116"/>
                  <a:pt x="150" y="115"/>
                  <a:pt x="149" y="115"/>
                </a:cubicBezTo>
                <a:cubicBezTo>
                  <a:pt x="148" y="115"/>
                  <a:pt x="147" y="115"/>
                  <a:pt x="147" y="116"/>
                </a:cubicBezTo>
                <a:cubicBezTo>
                  <a:pt x="146" y="117"/>
                  <a:pt x="145" y="118"/>
                  <a:pt x="145" y="119"/>
                </a:cubicBezTo>
                <a:cubicBezTo>
                  <a:pt x="142" y="124"/>
                  <a:pt x="142" y="130"/>
                  <a:pt x="143" y="135"/>
                </a:cubicBezTo>
                <a:close/>
                <a:moveTo>
                  <a:pt x="79" y="178"/>
                </a:moveTo>
                <a:cubicBezTo>
                  <a:pt x="78" y="173"/>
                  <a:pt x="76" y="169"/>
                  <a:pt x="74" y="165"/>
                </a:cubicBezTo>
                <a:cubicBezTo>
                  <a:pt x="72" y="161"/>
                  <a:pt x="72" y="161"/>
                  <a:pt x="68" y="163"/>
                </a:cubicBezTo>
                <a:cubicBezTo>
                  <a:pt x="67" y="164"/>
                  <a:pt x="67" y="164"/>
                  <a:pt x="68" y="165"/>
                </a:cubicBezTo>
                <a:cubicBezTo>
                  <a:pt x="71" y="170"/>
                  <a:pt x="75" y="174"/>
                  <a:pt x="79" y="178"/>
                </a:cubicBezTo>
                <a:close/>
                <a:moveTo>
                  <a:pt x="124" y="96"/>
                </a:moveTo>
                <a:cubicBezTo>
                  <a:pt x="126" y="93"/>
                  <a:pt x="128" y="91"/>
                  <a:pt x="130" y="88"/>
                </a:cubicBezTo>
                <a:cubicBezTo>
                  <a:pt x="131" y="87"/>
                  <a:pt x="132" y="85"/>
                  <a:pt x="133" y="84"/>
                </a:cubicBezTo>
                <a:cubicBezTo>
                  <a:pt x="134" y="82"/>
                  <a:pt x="135" y="80"/>
                  <a:pt x="134" y="78"/>
                </a:cubicBezTo>
                <a:cubicBezTo>
                  <a:pt x="134" y="76"/>
                  <a:pt x="133" y="76"/>
                  <a:pt x="132" y="77"/>
                </a:cubicBezTo>
                <a:cubicBezTo>
                  <a:pt x="131" y="79"/>
                  <a:pt x="130" y="80"/>
                  <a:pt x="129" y="82"/>
                </a:cubicBezTo>
                <a:cubicBezTo>
                  <a:pt x="127" y="86"/>
                  <a:pt x="125" y="91"/>
                  <a:pt x="124" y="96"/>
                </a:cubicBezTo>
                <a:close/>
                <a:moveTo>
                  <a:pt x="136" y="168"/>
                </a:moveTo>
                <a:cubicBezTo>
                  <a:pt x="134" y="166"/>
                  <a:pt x="132" y="165"/>
                  <a:pt x="130" y="165"/>
                </a:cubicBezTo>
                <a:cubicBezTo>
                  <a:pt x="125" y="163"/>
                  <a:pt x="120" y="161"/>
                  <a:pt x="116" y="158"/>
                </a:cubicBezTo>
                <a:cubicBezTo>
                  <a:pt x="116" y="161"/>
                  <a:pt x="118" y="164"/>
                  <a:pt x="122" y="166"/>
                </a:cubicBezTo>
                <a:cubicBezTo>
                  <a:pt x="126" y="167"/>
                  <a:pt x="131" y="168"/>
                  <a:pt x="136" y="168"/>
                </a:cubicBezTo>
                <a:close/>
                <a:moveTo>
                  <a:pt x="44" y="159"/>
                </a:moveTo>
                <a:cubicBezTo>
                  <a:pt x="45" y="162"/>
                  <a:pt x="46" y="163"/>
                  <a:pt x="47" y="164"/>
                </a:cubicBezTo>
                <a:cubicBezTo>
                  <a:pt x="52" y="167"/>
                  <a:pt x="57" y="166"/>
                  <a:pt x="62" y="164"/>
                </a:cubicBezTo>
                <a:cubicBezTo>
                  <a:pt x="63" y="163"/>
                  <a:pt x="63" y="162"/>
                  <a:pt x="62" y="162"/>
                </a:cubicBezTo>
                <a:cubicBezTo>
                  <a:pt x="61" y="161"/>
                  <a:pt x="60" y="161"/>
                  <a:pt x="59" y="161"/>
                </a:cubicBezTo>
                <a:cubicBezTo>
                  <a:pt x="54" y="162"/>
                  <a:pt x="49" y="161"/>
                  <a:pt x="44" y="159"/>
                </a:cubicBezTo>
                <a:close/>
                <a:moveTo>
                  <a:pt x="60" y="158"/>
                </a:moveTo>
                <a:cubicBezTo>
                  <a:pt x="58" y="157"/>
                  <a:pt x="58" y="155"/>
                  <a:pt x="57" y="154"/>
                </a:cubicBezTo>
                <a:cubicBezTo>
                  <a:pt x="54" y="153"/>
                  <a:pt x="52" y="153"/>
                  <a:pt x="49" y="153"/>
                </a:cubicBezTo>
                <a:cubicBezTo>
                  <a:pt x="48" y="153"/>
                  <a:pt x="47" y="153"/>
                  <a:pt x="46" y="154"/>
                </a:cubicBezTo>
                <a:cubicBezTo>
                  <a:pt x="44" y="155"/>
                  <a:pt x="44" y="156"/>
                  <a:pt x="46" y="157"/>
                </a:cubicBezTo>
                <a:cubicBezTo>
                  <a:pt x="50" y="158"/>
                  <a:pt x="55" y="159"/>
                  <a:pt x="60" y="158"/>
                </a:cubicBezTo>
                <a:close/>
                <a:moveTo>
                  <a:pt x="57" y="348"/>
                </a:moveTo>
                <a:cubicBezTo>
                  <a:pt x="57" y="347"/>
                  <a:pt x="57" y="347"/>
                  <a:pt x="57" y="347"/>
                </a:cubicBezTo>
                <a:cubicBezTo>
                  <a:pt x="53" y="343"/>
                  <a:pt x="50" y="340"/>
                  <a:pt x="47" y="336"/>
                </a:cubicBezTo>
                <a:cubicBezTo>
                  <a:pt x="47" y="335"/>
                  <a:pt x="46" y="335"/>
                  <a:pt x="45" y="336"/>
                </a:cubicBezTo>
                <a:cubicBezTo>
                  <a:pt x="45" y="338"/>
                  <a:pt x="45" y="340"/>
                  <a:pt x="46" y="341"/>
                </a:cubicBezTo>
                <a:cubicBezTo>
                  <a:pt x="48" y="346"/>
                  <a:pt x="52" y="347"/>
                  <a:pt x="57" y="348"/>
                </a:cubicBezTo>
                <a:close/>
                <a:moveTo>
                  <a:pt x="85" y="320"/>
                </a:moveTo>
                <a:cubicBezTo>
                  <a:pt x="80" y="321"/>
                  <a:pt x="73" y="331"/>
                  <a:pt x="72" y="338"/>
                </a:cubicBezTo>
                <a:cubicBezTo>
                  <a:pt x="75" y="336"/>
                  <a:pt x="83" y="324"/>
                  <a:pt x="85" y="320"/>
                </a:cubicBezTo>
                <a:close/>
                <a:moveTo>
                  <a:pt x="70" y="105"/>
                </a:moveTo>
                <a:cubicBezTo>
                  <a:pt x="64" y="104"/>
                  <a:pt x="58" y="111"/>
                  <a:pt x="58" y="119"/>
                </a:cubicBezTo>
                <a:cubicBezTo>
                  <a:pt x="62" y="114"/>
                  <a:pt x="67" y="110"/>
                  <a:pt x="70" y="105"/>
                </a:cubicBezTo>
                <a:close/>
                <a:moveTo>
                  <a:pt x="77" y="191"/>
                </a:moveTo>
                <a:cubicBezTo>
                  <a:pt x="74" y="188"/>
                  <a:pt x="72" y="185"/>
                  <a:pt x="68" y="183"/>
                </a:cubicBezTo>
                <a:cubicBezTo>
                  <a:pt x="67" y="183"/>
                  <a:pt x="65" y="182"/>
                  <a:pt x="63" y="183"/>
                </a:cubicBezTo>
                <a:cubicBezTo>
                  <a:pt x="63" y="183"/>
                  <a:pt x="62" y="183"/>
                  <a:pt x="61" y="183"/>
                </a:cubicBezTo>
                <a:cubicBezTo>
                  <a:pt x="60" y="184"/>
                  <a:pt x="60" y="185"/>
                  <a:pt x="61" y="185"/>
                </a:cubicBezTo>
                <a:cubicBezTo>
                  <a:pt x="64" y="186"/>
                  <a:pt x="66" y="187"/>
                  <a:pt x="68" y="188"/>
                </a:cubicBezTo>
                <a:cubicBezTo>
                  <a:pt x="71" y="189"/>
                  <a:pt x="74" y="190"/>
                  <a:pt x="77" y="191"/>
                </a:cubicBezTo>
                <a:close/>
                <a:moveTo>
                  <a:pt x="73" y="107"/>
                </a:moveTo>
                <a:cubicBezTo>
                  <a:pt x="68" y="111"/>
                  <a:pt x="62" y="118"/>
                  <a:pt x="61" y="121"/>
                </a:cubicBezTo>
                <a:cubicBezTo>
                  <a:pt x="64" y="119"/>
                  <a:pt x="67" y="118"/>
                  <a:pt x="69" y="116"/>
                </a:cubicBezTo>
                <a:cubicBezTo>
                  <a:pt x="73" y="114"/>
                  <a:pt x="74" y="112"/>
                  <a:pt x="73" y="107"/>
                </a:cubicBezTo>
                <a:close/>
                <a:moveTo>
                  <a:pt x="117" y="155"/>
                </a:moveTo>
                <a:cubicBezTo>
                  <a:pt x="119" y="157"/>
                  <a:pt x="121" y="158"/>
                  <a:pt x="123" y="159"/>
                </a:cubicBezTo>
                <a:cubicBezTo>
                  <a:pt x="127" y="161"/>
                  <a:pt x="132" y="162"/>
                  <a:pt x="137" y="165"/>
                </a:cubicBezTo>
                <a:cubicBezTo>
                  <a:pt x="135" y="162"/>
                  <a:pt x="127" y="156"/>
                  <a:pt x="124" y="155"/>
                </a:cubicBezTo>
                <a:cubicBezTo>
                  <a:pt x="123" y="155"/>
                  <a:pt x="122" y="154"/>
                  <a:pt x="121" y="154"/>
                </a:cubicBezTo>
                <a:cubicBezTo>
                  <a:pt x="120" y="154"/>
                  <a:pt x="119" y="153"/>
                  <a:pt x="117" y="155"/>
                </a:cubicBezTo>
                <a:close/>
                <a:moveTo>
                  <a:pt x="101" y="247"/>
                </a:moveTo>
                <a:cubicBezTo>
                  <a:pt x="102" y="247"/>
                  <a:pt x="103" y="247"/>
                  <a:pt x="105" y="247"/>
                </a:cubicBezTo>
                <a:cubicBezTo>
                  <a:pt x="108" y="246"/>
                  <a:pt x="111" y="244"/>
                  <a:pt x="113" y="242"/>
                </a:cubicBezTo>
                <a:cubicBezTo>
                  <a:pt x="116" y="239"/>
                  <a:pt x="116" y="237"/>
                  <a:pt x="116" y="234"/>
                </a:cubicBezTo>
                <a:cubicBezTo>
                  <a:pt x="112" y="240"/>
                  <a:pt x="106" y="243"/>
                  <a:pt x="101" y="247"/>
                </a:cubicBezTo>
                <a:close/>
                <a:moveTo>
                  <a:pt x="60" y="188"/>
                </a:moveTo>
                <a:cubicBezTo>
                  <a:pt x="60" y="189"/>
                  <a:pt x="60" y="190"/>
                  <a:pt x="61" y="191"/>
                </a:cubicBezTo>
                <a:cubicBezTo>
                  <a:pt x="63" y="193"/>
                  <a:pt x="65" y="194"/>
                  <a:pt x="67" y="194"/>
                </a:cubicBezTo>
                <a:cubicBezTo>
                  <a:pt x="70" y="195"/>
                  <a:pt x="73" y="195"/>
                  <a:pt x="76" y="195"/>
                </a:cubicBezTo>
                <a:cubicBezTo>
                  <a:pt x="77" y="195"/>
                  <a:pt x="78" y="195"/>
                  <a:pt x="78" y="194"/>
                </a:cubicBezTo>
                <a:cubicBezTo>
                  <a:pt x="72" y="192"/>
                  <a:pt x="66" y="190"/>
                  <a:pt x="60" y="188"/>
                </a:cubicBezTo>
                <a:close/>
                <a:moveTo>
                  <a:pt x="36" y="103"/>
                </a:moveTo>
                <a:cubicBezTo>
                  <a:pt x="35" y="103"/>
                  <a:pt x="35" y="103"/>
                  <a:pt x="35" y="102"/>
                </a:cubicBezTo>
                <a:cubicBezTo>
                  <a:pt x="34" y="102"/>
                  <a:pt x="32" y="103"/>
                  <a:pt x="31" y="103"/>
                </a:cubicBezTo>
                <a:cubicBezTo>
                  <a:pt x="28" y="104"/>
                  <a:pt x="25" y="104"/>
                  <a:pt x="23" y="105"/>
                </a:cubicBezTo>
                <a:cubicBezTo>
                  <a:pt x="22" y="105"/>
                  <a:pt x="21" y="105"/>
                  <a:pt x="20" y="105"/>
                </a:cubicBezTo>
                <a:cubicBezTo>
                  <a:pt x="20" y="105"/>
                  <a:pt x="19" y="104"/>
                  <a:pt x="19" y="103"/>
                </a:cubicBezTo>
                <a:cubicBezTo>
                  <a:pt x="19" y="103"/>
                  <a:pt x="20" y="102"/>
                  <a:pt x="20" y="102"/>
                </a:cubicBezTo>
                <a:cubicBezTo>
                  <a:pt x="21" y="102"/>
                  <a:pt x="21" y="102"/>
                  <a:pt x="22" y="102"/>
                </a:cubicBezTo>
                <a:cubicBezTo>
                  <a:pt x="25" y="102"/>
                  <a:pt x="28" y="101"/>
                  <a:pt x="30" y="100"/>
                </a:cubicBezTo>
                <a:cubicBezTo>
                  <a:pt x="31" y="100"/>
                  <a:pt x="31" y="100"/>
                  <a:pt x="32" y="99"/>
                </a:cubicBezTo>
                <a:cubicBezTo>
                  <a:pt x="28" y="99"/>
                  <a:pt x="24" y="99"/>
                  <a:pt x="21" y="101"/>
                </a:cubicBezTo>
                <a:cubicBezTo>
                  <a:pt x="19" y="101"/>
                  <a:pt x="18" y="102"/>
                  <a:pt x="18" y="103"/>
                </a:cubicBezTo>
                <a:cubicBezTo>
                  <a:pt x="19" y="105"/>
                  <a:pt x="20" y="105"/>
                  <a:pt x="21" y="106"/>
                </a:cubicBezTo>
                <a:cubicBezTo>
                  <a:pt x="23" y="106"/>
                  <a:pt x="26" y="106"/>
                  <a:pt x="28" y="106"/>
                </a:cubicBezTo>
                <a:cubicBezTo>
                  <a:pt x="31" y="105"/>
                  <a:pt x="33" y="104"/>
                  <a:pt x="36" y="103"/>
                </a:cubicBezTo>
                <a:close/>
                <a:moveTo>
                  <a:pt x="23" y="51"/>
                </a:moveTo>
                <a:cubicBezTo>
                  <a:pt x="22" y="48"/>
                  <a:pt x="22" y="46"/>
                  <a:pt x="21" y="43"/>
                </a:cubicBezTo>
                <a:cubicBezTo>
                  <a:pt x="21" y="41"/>
                  <a:pt x="20" y="40"/>
                  <a:pt x="18" y="39"/>
                </a:cubicBezTo>
                <a:cubicBezTo>
                  <a:pt x="16" y="38"/>
                  <a:pt x="15" y="39"/>
                  <a:pt x="15" y="41"/>
                </a:cubicBezTo>
                <a:cubicBezTo>
                  <a:pt x="15" y="42"/>
                  <a:pt x="16" y="44"/>
                  <a:pt x="17" y="45"/>
                </a:cubicBezTo>
                <a:cubicBezTo>
                  <a:pt x="18" y="47"/>
                  <a:pt x="20" y="49"/>
                  <a:pt x="23" y="51"/>
                </a:cubicBezTo>
                <a:close/>
                <a:moveTo>
                  <a:pt x="145" y="138"/>
                </a:moveTo>
                <a:cubicBezTo>
                  <a:pt x="147" y="136"/>
                  <a:pt x="149" y="134"/>
                  <a:pt x="151" y="131"/>
                </a:cubicBezTo>
                <a:cubicBezTo>
                  <a:pt x="153" y="129"/>
                  <a:pt x="154" y="126"/>
                  <a:pt x="155" y="124"/>
                </a:cubicBezTo>
                <a:cubicBezTo>
                  <a:pt x="155" y="122"/>
                  <a:pt x="155" y="120"/>
                  <a:pt x="153" y="118"/>
                </a:cubicBezTo>
                <a:cubicBezTo>
                  <a:pt x="152" y="125"/>
                  <a:pt x="148" y="132"/>
                  <a:pt x="145" y="138"/>
                </a:cubicBezTo>
                <a:close/>
                <a:moveTo>
                  <a:pt x="127" y="271"/>
                </a:moveTo>
                <a:cubicBezTo>
                  <a:pt x="121" y="272"/>
                  <a:pt x="115" y="273"/>
                  <a:pt x="110" y="278"/>
                </a:cubicBezTo>
                <a:cubicBezTo>
                  <a:pt x="117" y="278"/>
                  <a:pt x="123" y="276"/>
                  <a:pt x="127" y="271"/>
                </a:cubicBezTo>
                <a:close/>
                <a:moveTo>
                  <a:pt x="100" y="244"/>
                </a:moveTo>
                <a:cubicBezTo>
                  <a:pt x="105" y="240"/>
                  <a:pt x="111" y="237"/>
                  <a:pt x="114" y="231"/>
                </a:cubicBezTo>
                <a:cubicBezTo>
                  <a:pt x="109" y="232"/>
                  <a:pt x="103" y="237"/>
                  <a:pt x="100" y="244"/>
                </a:cubicBezTo>
                <a:close/>
                <a:moveTo>
                  <a:pt x="60" y="346"/>
                </a:moveTo>
                <a:cubicBezTo>
                  <a:pt x="59" y="342"/>
                  <a:pt x="58" y="339"/>
                  <a:pt x="56" y="336"/>
                </a:cubicBezTo>
                <a:cubicBezTo>
                  <a:pt x="55" y="334"/>
                  <a:pt x="53" y="333"/>
                  <a:pt x="51" y="333"/>
                </a:cubicBezTo>
                <a:cubicBezTo>
                  <a:pt x="51" y="332"/>
                  <a:pt x="50" y="332"/>
                  <a:pt x="49" y="333"/>
                </a:cubicBezTo>
                <a:cubicBezTo>
                  <a:pt x="49" y="333"/>
                  <a:pt x="49" y="334"/>
                  <a:pt x="50" y="335"/>
                </a:cubicBezTo>
                <a:cubicBezTo>
                  <a:pt x="53" y="338"/>
                  <a:pt x="56" y="342"/>
                  <a:pt x="60" y="346"/>
                </a:cubicBezTo>
                <a:close/>
                <a:moveTo>
                  <a:pt x="73" y="276"/>
                </a:moveTo>
                <a:cubicBezTo>
                  <a:pt x="66" y="273"/>
                  <a:pt x="61" y="267"/>
                  <a:pt x="60" y="259"/>
                </a:cubicBezTo>
                <a:cubicBezTo>
                  <a:pt x="56" y="266"/>
                  <a:pt x="63" y="276"/>
                  <a:pt x="73" y="276"/>
                </a:cubicBezTo>
                <a:close/>
                <a:moveTo>
                  <a:pt x="121" y="95"/>
                </a:moveTo>
                <a:cubicBezTo>
                  <a:pt x="123" y="88"/>
                  <a:pt x="125" y="81"/>
                  <a:pt x="130" y="75"/>
                </a:cubicBezTo>
                <a:cubicBezTo>
                  <a:pt x="127" y="76"/>
                  <a:pt x="126" y="77"/>
                  <a:pt x="125" y="78"/>
                </a:cubicBezTo>
                <a:cubicBezTo>
                  <a:pt x="122" y="83"/>
                  <a:pt x="121" y="89"/>
                  <a:pt x="121" y="95"/>
                </a:cubicBezTo>
                <a:close/>
                <a:moveTo>
                  <a:pt x="109" y="340"/>
                </a:moveTo>
                <a:cubicBezTo>
                  <a:pt x="111" y="340"/>
                  <a:pt x="113" y="340"/>
                  <a:pt x="115" y="340"/>
                </a:cubicBezTo>
                <a:cubicBezTo>
                  <a:pt x="117" y="340"/>
                  <a:pt x="119" y="340"/>
                  <a:pt x="120" y="339"/>
                </a:cubicBezTo>
                <a:cubicBezTo>
                  <a:pt x="122" y="338"/>
                  <a:pt x="123" y="337"/>
                  <a:pt x="124" y="335"/>
                </a:cubicBezTo>
                <a:cubicBezTo>
                  <a:pt x="118" y="336"/>
                  <a:pt x="113" y="337"/>
                  <a:pt x="109" y="340"/>
                </a:cubicBezTo>
                <a:close/>
                <a:moveTo>
                  <a:pt x="68" y="29"/>
                </a:moveTo>
                <a:cubicBezTo>
                  <a:pt x="71" y="23"/>
                  <a:pt x="73" y="16"/>
                  <a:pt x="72" y="13"/>
                </a:cubicBezTo>
                <a:cubicBezTo>
                  <a:pt x="71" y="13"/>
                  <a:pt x="70" y="14"/>
                  <a:pt x="70" y="16"/>
                </a:cubicBezTo>
                <a:cubicBezTo>
                  <a:pt x="68" y="19"/>
                  <a:pt x="68" y="22"/>
                  <a:pt x="68" y="26"/>
                </a:cubicBezTo>
                <a:cubicBezTo>
                  <a:pt x="68" y="27"/>
                  <a:pt x="68" y="28"/>
                  <a:pt x="68" y="29"/>
                </a:cubicBezTo>
                <a:close/>
                <a:moveTo>
                  <a:pt x="115" y="126"/>
                </a:moveTo>
                <a:cubicBezTo>
                  <a:pt x="113" y="123"/>
                  <a:pt x="111" y="121"/>
                  <a:pt x="109" y="119"/>
                </a:cubicBezTo>
                <a:cubicBezTo>
                  <a:pt x="107" y="118"/>
                  <a:pt x="105" y="117"/>
                  <a:pt x="103" y="118"/>
                </a:cubicBezTo>
                <a:cubicBezTo>
                  <a:pt x="106" y="123"/>
                  <a:pt x="109" y="125"/>
                  <a:pt x="115" y="126"/>
                </a:cubicBezTo>
                <a:close/>
                <a:moveTo>
                  <a:pt x="120" y="297"/>
                </a:moveTo>
                <a:cubicBezTo>
                  <a:pt x="114" y="292"/>
                  <a:pt x="106" y="294"/>
                  <a:pt x="104" y="301"/>
                </a:cubicBezTo>
                <a:cubicBezTo>
                  <a:pt x="109" y="298"/>
                  <a:pt x="114" y="297"/>
                  <a:pt x="120" y="297"/>
                </a:cubicBezTo>
                <a:close/>
                <a:moveTo>
                  <a:pt x="142" y="251"/>
                </a:moveTo>
                <a:cubicBezTo>
                  <a:pt x="144" y="253"/>
                  <a:pt x="151" y="254"/>
                  <a:pt x="157" y="256"/>
                </a:cubicBezTo>
                <a:cubicBezTo>
                  <a:pt x="155" y="252"/>
                  <a:pt x="148" y="249"/>
                  <a:pt x="142" y="251"/>
                </a:cubicBezTo>
                <a:close/>
                <a:moveTo>
                  <a:pt x="101" y="57"/>
                </a:moveTo>
                <a:cubicBezTo>
                  <a:pt x="103" y="51"/>
                  <a:pt x="105" y="45"/>
                  <a:pt x="100" y="38"/>
                </a:cubicBezTo>
                <a:cubicBezTo>
                  <a:pt x="100" y="45"/>
                  <a:pt x="100" y="51"/>
                  <a:pt x="101" y="57"/>
                </a:cubicBezTo>
                <a:close/>
                <a:moveTo>
                  <a:pt x="81" y="70"/>
                </a:moveTo>
                <a:cubicBezTo>
                  <a:pt x="80" y="66"/>
                  <a:pt x="80" y="61"/>
                  <a:pt x="78" y="57"/>
                </a:cubicBezTo>
                <a:cubicBezTo>
                  <a:pt x="77" y="55"/>
                  <a:pt x="77" y="55"/>
                  <a:pt x="80" y="55"/>
                </a:cubicBezTo>
                <a:cubicBezTo>
                  <a:pt x="79" y="54"/>
                  <a:pt x="78" y="53"/>
                  <a:pt x="77" y="53"/>
                </a:cubicBezTo>
                <a:cubicBezTo>
                  <a:pt x="76" y="54"/>
                  <a:pt x="76" y="55"/>
                  <a:pt x="76" y="56"/>
                </a:cubicBezTo>
                <a:cubicBezTo>
                  <a:pt x="76" y="57"/>
                  <a:pt x="76" y="57"/>
                  <a:pt x="76" y="58"/>
                </a:cubicBezTo>
                <a:cubicBezTo>
                  <a:pt x="77" y="62"/>
                  <a:pt x="78" y="66"/>
                  <a:pt x="81" y="70"/>
                </a:cubicBezTo>
                <a:close/>
                <a:moveTo>
                  <a:pt x="106" y="303"/>
                </a:moveTo>
                <a:cubicBezTo>
                  <a:pt x="110" y="303"/>
                  <a:pt x="113" y="303"/>
                  <a:pt x="117" y="303"/>
                </a:cubicBezTo>
                <a:cubicBezTo>
                  <a:pt x="119" y="303"/>
                  <a:pt x="120" y="302"/>
                  <a:pt x="121" y="300"/>
                </a:cubicBezTo>
                <a:cubicBezTo>
                  <a:pt x="116" y="299"/>
                  <a:pt x="111" y="300"/>
                  <a:pt x="106" y="303"/>
                </a:cubicBezTo>
                <a:close/>
                <a:moveTo>
                  <a:pt x="50" y="39"/>
                </a:moveTo>
                <a:cubicBezTo>
                  <a:pt x="49" y="43"/>
                  <a:pt x="48" y="47"/>
                  <a:pt x="48" y="52"/>
                </a:cubicBezTo>
                <a:cubicBezTo>
                  <a:pt x="53" y="48"/>
                  <a:pt x="54" y="43"/>
                  <a:pt x="50" y="39"/>
                </a:cubicBezTo>
                <a:close/>
                <a:moveTo>
                  <a:pt x="106" y="338"/>
                </a:moveTo>
                <a:cubicBezTo>
                  <a:pt x="108" y="337"/>
                  <a:pt x="110" y="335"/>
                  <a:pt x="113" y="335"/>
                </a:cubicBezTo>
                <a:cubicBezTo>
                  <a:pt x="115" y="334"/>
                  <a:pt x="118" y="333"/>
                  <a:pt x="121" y="332"/>
                </a:cubicBezTo>
                <a:cubicBezTo>
                  <a:pt x="115" y="330"/>
                  <a:pt x="108" y="332"/>
                  <a:pt x="106" y="338"/>
                </a:cubicBezTo>
                <a:close/>
                <a:moveTo>
                  <a:pt x="111" y="281"/>
                </a:moveTo>
                <a:cubicBezTo>
                  <a:pt x="117" y="284"/>
                  <a:pt x="125" y="281"/>
                  <a:pt x="128" y="275"/>
                </a:cubicBezTo>
                <a:cubicBezTo>
                  <a:pt x="125" y="277"/>
                  <a:pt x="123" y="278"/>
                  <a:pt x="120" y="279"/>
                </a:cubicBezTo>
                <a:cubicBezTo>
                  <a:pt x="117" y="280"/>
                  <a:pt x="114" y="280"/>
                  <a:pt x="111" y="281"/>
                </a:cubicBezTo>
                <a:close/>
                <a:moveTo>
                  <a:pt x="43" y="5"/>
                </a:moveTo>
                <a:cubicBezTo>
                  <a:pt x="39" y="12"/>
                  <a:pt x="37" y="17"/>
                  <a:pt x="37" y="21"/>
                </a:cubicBezTo>
                <a:cubicBezTo>
                  <a:pt x="40" y="16"/>
                  <a:pt x="43" y="11"/>
                  <a:pt x="43" y="5"/>
                </a:cubicBezTo>
                <a:close/>
                <a:moveTo>
                  <a:pt x="87" y="324"/>
                </a:moveTo>
                <a:cubicBezTo>
                  <a:pt x="83" y="329"/>
                  <a:pt x="80" y="334"/>
                  <a:pt x="76" y="338"/>
                </a:cubicBezTo>
                <a:cubicBezTo>
                  <a:pt x="81" y="335"/>
                  <a:pt x="86" y="330"/>
                  <a:pt x="87" y="324"/>
                </a:cubicBezTo>
                <a:close/>
                <a:moveTo>
                  <a:pt x="86" y="188"/>
                </a:moveTo>
                <a:cubicBezTo>
                  <a:pt x="87" y="191"/>
                  <a:pt x="88" y="195"/>
                  <a:pt x="89" y="199"/>
                </a:cubicBezTo>
                <a:cubicBezTo>
                  <a:pt x="90" y="197"/>
                  <a:pt x="90" y="196"/>
                  <a:pt x="90" y="195"/>
                </a:cubicBezTo>
                <a:cubicBezTo>
                  <a:pt x="91" y="191"/>
                  <a:pt x="91" y="191"/>
                  <a:pt x="88" y="189"/>
                </a:cubicBezTo>
                <a:cubicBezTo>
                  <a:pt x="87" y="188"/>
                  <a:pt x="87" y="188"/>
                  <a:pt x="86" y="188"/>
                </a:cubicBezTo>
                <a:close/>
                <a:moveTo>
                  <a:pt x="63" y="77"/>
                </a:moveTo>
                <a:cubicBezTo>
                  <a:pt x="60" y="73"/>
                  <a:pt x="55" y="72"/>
                  <a:pt x="53" y="75"/>
                </a:cubicBezTo>
                <a:cubicBezTo>
                  <a:pt x="56" y="77"/>
                  <a:pt x="59" y="77"/>
                  <a:pt x="63" y="77"/>
                </a:cubicBezTo>
                <a:close/>
                <a:moveTo>
                  <a:pt x="141" y="253"/>
                </a:moveTo>
                <a:cubicBezTo>
                  <a:pt x="144" y="258"/>
                  <a:pt x="152" y="261"/>
                  <a:pt x="156" y="259"/>
                </a:cubicBezTo>
                <a:cubicBezTo>
                  <a:pt x="151" y="257"/>
                  <a:pt x="145" y="256"/>
                  <a:pt x="141" y="253"/>
                </a:cubicBezTo>
                <a:close/>
                <a:moveTo>
                  <a:pt x="84" y="128"/>
                </a:moveTo>
                <a:cubicBezTo>
                  <a:pt x="81" y="132"/>
                  <a:pt x="78" y="135"/>
                  <a:pt x="76" y="139"/>
                </a:cubicBezTo>
                <a:cubicBezTo>
                  <a:pt x="80" y="137"/>
                  <a:pt x="84" y="134"/>
                  <a:pt x="84" y="128"/>
                </a:cubicBezTo>
                <a:close/>
                <a:moveTo>
                  <a:pt x="72" y="28"/>
                </a:moveTo>
                <a:cubicBezTo>
                  <a:pt x="77" y="24"/>
                  <a:pt x="78" y="19"/>
                  <a:pt x="76" y="15"/>
                </a:cubicBezTo>
                <a:cubicBezTo>
                  <a:pt x="75" y="20"/>
                  <a:pt x="73" y="24"/>
                  <a:pt x="72" y="28"/>
                </a:cubicBezTo>
                <a:close/>
                <a:moveTo>
                  <a:pt x="46" y="4"/>
                </a:moveTo>
                <a:cubicBezTo>
                  <a:pt x="45" y="9"/>
                  <a:pt x="45" y="14"/>
                  <a:pt x="42" y="18"/>
                </a:cubicBezTo>
                <a:cubicBezTo>
                  <a:pt x="47" y="15"/>
                  <a:pt x="49" y="9"/>
                  <a:pt x="46" y="4"/>
                </a:cubicBezTo>
                <a:close/>
                <a:moveTo>
                  <a:pt x="96" y="37"/>
                </a:moveTo>
                <a:cubicBezTo>
                  <a:pt x="95" y="39"/>
                  <a:pt x="95" y="46"/>
                  <a:pt x="98" y="53"/>
                </a:cubicBezTo>
                <a:cubicBezTo>
                  <a:pt x="97" y="47"/>
                  <a:pt x="98" y="42"/>
                  <a:pt x="96" y="37"/>
                </a:cubicBezTo>
                <a:close/>
                <a:moveTo>
                  <a:pt x="85" y="72"/>
                </a:moveTo>
                <a:cubicBezTo>
                  <a:pt x="86" y="66"/>
                  <a:pt x="84" y="59"/>
                  <a:pt x="81" y="56"/>
                </a:cubicBezTo>
                <a:cubicBezTo>
                  <a:pt x="83" y="61"/>
                  <a:pt x="83" y="67"/>
                  <a:pt x="85" y="72"/>
                </a:cubicBezTo>
                <a:close/>
                <a:moveTo>
                  <a:pt x="81" y="127"/>
                </a:moveTo>
                <a:cubicBezTo>
                  <a:pt x="75" y="129"/>
                  <a:pt x="74" y="135"/>
                  <a:pt x="72" y="140"/>
                </a:cubicBezTo>
                <a:cubicBezTo>
                  <a:pt x="75" y="135"/>
                  <a:pt x="78" y="131"/>
                  <a:pt x="81" y="127"/>
                </a:cubicBezTo>
                <a:close/>
                <a:moveTo>
                  <a:pt x="30" y="63"/>
                </a:moveTo>
                <a:cubicBezTo>
                  <a:pt x="28" y="63"/>
                  <a:pt x="26" y="64"/>
                  <a:pt x="26" y="66"/>
                </a:cubicBezTo>
                <a:cubicBezTo>
                  <a:pt x="26" y="68"/>
                  <a:pt x="26" y="70"/>
                  <a:pt x="26" y="72"/>
                </a:cubicBezTo>
                <a:cubicBezTo>
                  <a:pt x="28" y="69"/>
                  <a:pt x="30" y="66"/>
                  <a:pt x="30" y="63"/>
                </a:cubicBezTo>
                <a:close/>
                <a:moveTo>
                  <a:pt x="51" y="78"/>
                </a:moveTo>
                <a:cubicBezTo>
                  <a:pt x="51" y="80"/>
                  <a:pt x="52" y="81"/>
                  <a:pt x="54" y="81"/>
                </a:cubicBezTo>
                <a:cubicBezTo>
                  <a:pt x="57" y="82"/>
                  <a:pt x="59" y="81"/>
                  <a:pt x="61" y="80"/>
                </a:cubicBezTo>
                <a:cubicBezTo>
                  <a:pt x="58" y="79"/>
                  <a:pt x="54" y="79"/>
                  <a:pt x="51" y="78"/>
                </a:cubicBezTo>
                <a:close/>
                <a:moveTo>
                  <a:pt x="22" y="54"/>
                </a:moveTo>
                <a:cubicBezTo>
                  <a:pt x="20" y="52"/>
                  <a:pt x="19" y="51"/>
                  <a:pt x="17" y="50"/>
                </a:cubicBezTo>
                <a:cubicBezTo>
                  <a:pt x="15" y="48"/>
                  <a:pt x="14" y="46"/>
                  <a:pt x="13" y="44"/>
                </a:cubicBezTo>
                <a:cubicBezTo>
                  <a:pt x="14" y="50"/>
                  <a:pt x="17" y="53"/>
                  <a:pt x="22" y="54"/>
                </a:cubicBezTo>
                <a:close/>
                <a:moveTo>
                  <a:pt x="47" y="40"/>
                </a:moveTo>
                <a:cubicBezTo>
                  <a:pt x="44" y="45"/>
                  <a:pt x="44" y="48"/>
                  <a:pt x="46" y="52"/>
                </a:cubicBezTo>
                <a:cubicBezTo>
                  <a:pt x="46" y="48"/>
                  <a:pt x="46" y="44"/>
                  <a:pt x="47" y="40"/>
                </a:cubicBezTo>
                <a:close/>
                <a:moveTo>
                  <a:pt x="33" y="64"/>
                </a:moveTo>
                <a:cubicBezTo>
                  <a:pt x="32" y="67"/>
                  <a:pt x="31" y="70"/>
                  <a:pt x="30" y="73"/>
                </a:cubicBezTo>
                <a:cubicBezTo>
                  <a:pt x="32" y="71"/>
                  <a:pt x="35" y="68"/>
                  <a:pt x="33" y="64"/>
                </a:cubicBezTo>
                <a:close/>
                <a:moveTo>
                  <a:pt x="62" y="156"/>
                </a:moveTo>
                <a:cubicBezTo>
                  <a:pt x="63" y="159"/>
                  <a:pt x="63" y="159"/>
                  <a:pt x="66" y="158"/>
                </a:cubicBezTo>
                <a:cubicBezTo>
                  <a:pt x="64" y="157"/>
                  <a:pt x="63" y="157"/>
                  <a:pt x="62" y="1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>
            <a:grpSpLocks noChangeAspect="1"/>
          </p:cNvGrpSpPr>
          <p:nvPr/>
        </p:nvGrpSpPr>
        <p:grpSpPr bwMode="auto">
          <a:xfrm>
            <a:off x="3597709" y="1843245"/>
            <a:ext cx="1118338" cy="1086442"/>
            <a:chOff x="2349" y="-683"/>
            <a:chExt cx="1157" cy="1124"/>
          </a:xfrm>
        </p:grpSpPr>
        <p:sp>
          <p:nvSpPr>
            <p:cNvPr id="32" name="AutoShape 14"/>
            <p:cNvSpPr>
              <a:spLocks noChangeAspect="1" noChangeArrowheads="1" noTextEdit="1"/>
            </p:cNvSpPr>
            <p:nvPr/>
          </p:nvSpPr>
          <p:spPr bwMode="auto">
            <a:xfrm>
              <a:off x="2349" y="-681"/>
              <a:ext cx="1155" cy="1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6"/>
            <p:cNvSpPr>
              <a:spLocks noEditPoints="1"/>
            </p:cNvSpPr>
            <p:nvPr/>
          </p:nvSpPr>
          <p:spPr bwMode="auto">
            <a:xfrm>
              <a:off x="2349" y="-683"/>
              <a:ext cx="1050" cy="1086"/>
            </a:xfrm>
            <a:custGeom>
              <a:avLst/>
              <a:gdLst>
                <a:gd name="T0" fmla="*/ 180 w 442"/>
                <a:gd name="T1" fmla="*/ 369 h 457"/>
                <a:gd name="T2" fmla="*/ 51 w 442"/>
                <a:gd name="T3" fmla="*/ 453 h 457"/>
                <a:gd name="T4" fmla="*/ 31 w 442"/>
                <a:gd name="T5" fmla="*/ 457 h 457"/>
                <a:gd name="T6" fmla="*/ 0 w 442"/>
                <a:gd name="T7" fmla="*/ 452 h 457"/>
                <a:gd name="T8" fmla="*/ 45 w 442"/>
                <a:gd name="T9" fmla="*/ 432 h 457"/>
                <a:gd name="T10" fmla="*/ 133 w 442"/>
                <a:gd name="T11" fmla="*/ 384 h 457"/>
                <a:gd name="T12" fmla="*/ 163 w 442"/>
                <a:gd name="T13" fmla="*/ 359 h 457"/>
                <a:gd name="T14" fmla="*/ 97 w 442"/>
                <a:gd name="T15" fmla="*/ 354 h 457"/>
                <a:gd name="T16" fmla="*/ 61 w 442"/>
                <a:gd name="T17" fmla="*/ 250 h 457"/>
                <a:gd name="T18" fmla="*/ 135 w 442"/>
                <a:gd name="T19" fmla="*/ 191 h 457"/>
                <a:gd name="T20" fmla="*/ 146 w 442"/>
                <a:gd name="T21" fmla="*/ 190 h 457"/>
                <a:gd name="T22" fmla="*/ 187 w 442"/>
                <a:gd name="T23" fmla="*/ 211 h 457"/>
                <a:gd name="T24" fmla="*/ 209 w 442"/>
                <a:gd name="T25" fmla="*/ 201 h 457"/>
                <a:gd name="T26" fmla="*/ 186 w 442"/>
                <a:gd name="T27" fmla="*/ 175 h 457"/>
                <a:gd name="T28" fmla="*/ 138 w 442"/>
                <a:gd name="T29" fmla="*/ 160 h 457"/>
                <a:gd name="T30" fmla="*/ 168 w 442"/>
                <a:gd name="T31" fmla="*/ 102 h 457"/>
                <a:gd name="T32" fmla="*/ 213 w 442"/>
                <a:gd name="T33" fmla="*/ 97 h 457"/>
                <a:gd name="T34" fmla="*/ 279 w 442"/>
                <a:gd name="T35" fmla="*/ 117 h 457"/>
                <a:gd name="T36" fmla="*/ 297 w 442"/>
                <a:gd name="T37" fmla="*/ 110 h 457"/>
                <a:gd name="T38" fmla="*/ 292 w 442"/>
                <a:gd name="T39" fmla="*/ 97 h 457"/>
                <a:gd name="T40" fmla="*/ 259 w 442"/>
                <a:gd name="T41" fmla="*/ 86 h 457"/>
                <a:gd name="T42" fmla="*/ 253 w 442"/>
                <a:gd name="T43" fmla="*/ 85 h 457"/>
                <a:gd name="T44" fmla="*/ 254 w 442"/>
                <a:gd name="T45" fmla="*/ 72 h 457"/>
                <a:gd name="T46" fmla="*/ 319 w 442"/>
                <a:gd name="T47" fmla="*/ 9 h 457"/>
                <a:gd name="T48" fmla="*/ 346 w 442"/>
                <a:gd name="T49" fmla="*/ 1 h 457"/>
                <a:gd name="T50" fmla="*/ 351 w 442"/>
                <a:gd name="T51" fmla="*/ 5 h 457"/>
                <a:gd name="T52" fmla="*/ 392 w 442"/>
                <a:gd name="T53" fmla="*/ 78 h 457"/>
                <a:gd name="T54" fmla="*/ 401 w 442"/>
                <a:gd name="T55" fmla="*/ 124 h 457"/>
                <a:gd name="T56" fmla="*/ 358 w 442"/>
                <a:gd name="T57" fmla="*/ 152 h 457"/>
                <a:gd name="T58" fmla="*/ 352 w 442"/>
                <a:gd name="T59" fmla="*/ 164 h 457"/>
                <a:gd name="T60" fmla="*/ 367 w 442"/>
                <a:gd name="T61" fmla="*/ 171 h 457"/>
                <a:gd name="T62" fmla="*/ 402 w 442"/>
                <a:gd name="T63" fmla="*/ 155 h 457"/>
                <a:gd name="T64" fmla="*/ 413 w 442"/>
                <a:gd name="T65" fmla="*/ 166 h 457"/>
                <a:gd name="T66" fmla="*/ 427 w 442"/>
                <a:gd name="T67" fmla="*/ 245 h 457"/>
                <a:gd name="T68" fmla="*/ 409 w 442"/>
                <a:gd name="T69" fmla="*/ 250 h 457"/>
                <a:gd name="T70" fmla="*/ 349 w 442"/>
                <a:gd name="T71" fmla="*/ 274 h 457"/>
                <a:gd name="T72" fmla="*/ 345 w 442"/>
                <a:gd name="T73" fmla="*/ 287 h 457"/>
                <a:gd name="T74" fmla="*/ 376 w 442"/>
                <a:gd name="T75" fmla="*/ 289 h 457"/>
                <a:gd name="T76" fmla="*/ 429 w 442"/>
                <a:gd name="T77" fmla="*/ 272 h 457"/>
                <a:gd name="T78" fmla="*/ 438 w 442"/>
                <a:gd name="T79" fmla="*/ 292 h 457"/>
                <a:gd name="T80" fmla="*/ 347 w 442"/>
                <a:gd name="T81" fmla="*/ 442 h 457"/>
                <a:gd name="T82" fmla="*/ 260 w 442"/>
                <a:gd name="T83" fmla="*/ 437 h 457"/>
                <a:gd name="T84" fmla="*/ 220 w 442"/>
                <a:gd name="T85" fmla="*/ 414 h 457"/>
                <a:gd name="T86" fmla="*/ 182 w 442"/>
                <a:gd name="T87" fmla="*/ 367 h 457"/>
                <a:gd name="T88" fmla="*/ 9 w 442"/>
                <a:gd name="T89" fmla="*/ 451 h 457"/>
                <a:gd name="T90" fmla="*/ 37 w 442"/>
                <a:gd name="T91" fmla="*/ 453 h 457"/>
                <a:gd name="T92" fmla="*/ 91 w 442"/>
                <a:gd name="T93" fmla="*/ 432 h 457"/>
                <a:gd name="T94" fmla="*/ 186 w 442"/>
                <a:gd name="T95" fmla="*/ 358 h 457"/>
                <a:gd name="T96" fmla="*/ 224 w 442"/>
                <a:gd name="T97" fmla="*/ 317 h 457"/>
                <a:gd name="T98" fmla="*/ 335 w 442"/>
                <a:gd name="T99" fmla="*/ 96 h 457"/>
                <a:gd name="T100" fmla="*/ 335 w 442"/>
                <a:gd name="T101" fmla="*/ 91 h 457"/>
                <a:gd name="T102" fmla="*/ 229 w 442"/>
                <a:gd name="T103" fmla="*/ 293 h 457"/>
                <a:gd name="T104" fmla="*/ 98 w 442"/>
                <a:gd name="T105" fmla="*/ 410 h 457"/>
                <a:gd name="T106" fmla="*/ 9 w 442"/>
                <a:gd name="T107" fmla="*/ 45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2" h="457">
                  <a:moveTo>
                    <a:pt x="182" y="367"/>
                  </a:moveTo>
                  <a:cubicBezTo>
                    <a:pt x="181" y="367"/>
                    <a:pt x="180" y="368"/>
                    <a:pt x="180" y="369"/>
                  </a:cubicBezTo>
                  <a:cubicBezTo>
                    <a:pt x="156" y="394"/>
                    <a:pt x="130" y="414"/>
                    <a:pt x="100" y="431"/>
                  </a:cubicBezTo>
                  <a:cubicBezTo>
                    <a:pt x="84" y="440"/>
                    <a:pt x="68" y="447"/>
                    <a:pt x="51" y="453"/>
                  </a:cubicBezTo>
                  <a:cubicBezTo>
                    <a:pt x="45" y="454"/>
                    <a:pt x="39" y="456"/>
                    <a:pt x="33" y="457"/>
                  </a:cubicBezTo>
                  <a:cubicBezTo>
                    <a:pt x="32" y="457"/>
                    <a:pt x="31" y="457"/>
                    <a:pt x="31" y="457"/>
                  </a:cubicBezTo>
                  <a:cubicBezTo>
                    <a:pt x="22" y="456"/>
                    <a:pt x="13" y="455"/>
                    <a:pt x="4" y="454"/>
                  </a:cubicBezTo>
                  <a:cubicBezTo>
                    <a:pt x="2" y="454"/>
                    <a:pt x="0" y="454"/>
                    <a:pt x="0" y="452"/>
                  </a:cubicBezTo>
                  <a:cubicBezTo>
                    <a:pt x="0" y="451"/>
                    <a:pt x="1" y="450"/>
                    <a:pt x="3" y="449"/>
                  </a:cubicBezTo>
                  <a:cubicBezTo>
                    <a:pt x="17" y="444"/>
                    <a:pt x="31" y="438"/>
                    <a:pt x="45" y="432"/>
                  </a:cubicBezTo>
                  <a:cubicBezTo>
                    <a:pt x="59" y="426"/>
                    <a:pt x="72" y="420"/>
                    <a:pt x="86" y="413"/>
                  </a:cubicBezTo>
                  <a:cubicBezTo>
                    <a:pt x="102" y="404"/>
                    <a:pt x="118" y="395"/>
                    <a:pt x="133" y="384"/>
                  </a:cubicBezTo>
                  <a:cubicBezTo>
                    <a:pt x="143" y="377"/>
                    <a:pt x="153" y="369"/>
                    <a:pt x="161" y="360"/>
                  </a:cubicBezTo>
                  <a:cubicBezTo>
                    <a:pt x="162" y="360"/>
                    <a:pt x="162" y="360"/>
                    <a:pt x="163" y="359"/>
                  </a:cubicBezTo>
                  <a:cubicBezTo>
                    <a:pt x="159" y="359"/>
                    <a:pt x="156" y="360"/>
                    <a:pt x="153" y="361"/>
                  </a:cubicBezTo>
                  <a:cubicBezTo>
                    <a:pt x="133" y="364"/>
                    <a:pt x="115" y="363"/>
                    <a:pt x="97" y="354"/>
                  </a:cubicBezTo>
                  <a:cubicBezTo>
                    <a:pt x="77" y="344"/>
                    <a:pt x="63" y="328"/>
                    <a:pt x="57" y="306"/>
                  </a:cubicBezTo>
                  <a:cubicBezTo>
                    <a:pt x="51" y="287"/>
                    <a:pt x="54" y="268"/>
                    <a:pt x="61" y="250"/>
                  </a:cubicBezTo>
                  <a:cubicBezTo>
                    <a:pt x="71" y="229"/>
                    <a:pt x="86" y="213"/>
                    <a:pt x="106" y="202"/>
                  </a:cubicBezTo>
                  <a:cubicBezTo>
                    <a:pt x="115" y="197"/>
                    <a:pt x="125" y="193"/>
                    <a:pt x="135" y="191"/>
                  </a:cubicBezTo>
                  <a:cubicBezTo>
                    <a:pt x="137" y="190"/>
                    <a:pt x="139" y="190"/>
                    <a:pt x="142" y="189"/>
                  </a:cubicBezTo>
                  <a:cubicBezTo>
                    <a:pt x="143" y="188"/>
                    <a:pt x="145" y="189"/>
                    <a:pt x="146" y="190"/>
                  </a:cubicBezTo>
                  <a:cubicBezTo>
                    <a:pt x="151" y="194"/>
                    <a:pt x="156" y="198"/>
                    <a:pt x="161" y="201"/>
                  </a:cubicBezTo>
                  <a:cubicBezTo>
                    <a:pt x="169" y="206"/>
                    <a:pt x="178" y="209"/>
                    <a:pt x="187" y="211"/>
                  </a:cubicBezTo>
                  <a:cubicBezTo>
                    <a:pt x="192" y="213"/>
                    <a:pt x="197" y="213"/>
                    <a:pt x="202" y="212"/>
                  </a:cubicBezTo>
                  <a:cubicBezTo>
                    <a:pt x="208" y="211"/>
                    <a:pt x="211" y="207"/>
                    <a:pt x="209" y="201"/>
                  </a:cubicBezTo>
                  <a:cubicBezTo>
                    <a:pt x="209" y="198"/>
                    <a:pt x="207" y="195"/>
                    <a:pt x="205" y="192"/>
                  </a:cubicBezTo>
                  <a:cubicBezTo>
                    <a:pt x="200" y="185"/>
                    <a:pt x="193" y="179"/>
                    <a:pt x="186" y="175"/>
                  </a:cubicBezTo>
                  <a:cubicBezTo>
                    <a:pt x="177" y="169"/>
                    <a:pt x="168" y="164"/>
                    <a:pt x="158" y="161"/>
                  </a:cubicBezTo>
                  <a:cubicBezTo>
                    <a:pt x="151" y="160"/>
                    <a:pt x="145" y="159"/>
                    <a:pt x="138" y="160"/>
                  </a:cubicBezTo>
                  <a:cubicBezTo>
                    <a:pt x="135" y="161"/>
                    <a:pt x="134" y="161"/>
                    <a:pt x="134" y="157"/>
                  </a:cubicBezTo>
                  <a:cubicBezTo>
                    <a:pt x="135" y="133"/>
                    <a:pt x="146" y="114"/>
                    <a:pt x="168" y="102"/>
                  </a:cubicBezTo>
                  <a:cubicBezTo>
                    <a:pt x="180" y="95"/>
                    <a:pt x="193" y="93"/>
                    <a:pt x="207" y="94"/>
                  </a:cubicBezTo>
                  <a:cubicBezTo>
                    <a:pt x="209" y="94"/>
                    <a:pt x="211" y="95"/>
                    <a:pt x="213" y="97"/>
                  </a:cubicBezTo>
                  <a:cubicBezTo>
                    <a:pt x="217" y="101"/>
                    <a:pt x="223" y="104"/>
                    <a:pt x="228" y="107"/>
                  </a:cubicBezTo>
                  <a:cubicBezTo>
                    <a:pt x="244" y="114"/>
                    <a:pt x="261" y="118"/>
                    <a:pt x="279" y="117"/>
                  </a:cubicBezTo>
                  <a:cubicBezTo>
                    <a:pt x="284" y="116"/>
                    <a:pt x="288" y="115"/>
                    <a:pt x="292" y="113"/>
                  </a:cubicBezTo>
                  <a:cubicBezTo>
                    <a:pt x="294" y="113"/>
                    <a:pt x="296" y="112"/>
                    <a:pt x="297" y="110"/>
                  </a:cubicBezTo>
                  <a:cubicBezTo>
                    <a:pt x="299" y="108"/>
                    <a:pt x="299" y="105"/>
                    <a:pt x="298" y="102"/>
                  </a:cubicBezTo>
                  <a:cubicBezTo>
                    <a:pt x="296" y="100"/>
                    <a:pt x="294" y="98"/>
                    <a:pt x="292" y="97"/>
                  </a:cubicBezTo>
                  <a:cubicBezTo>
                    <a:pt x="288" y="94"/>
                    <a:pt x="283" y="92"/>
                    <a:pt x="278" y="90"/>
                  </a:cubicBezTo>
                  <a:cubicBezTo>
                    <a:pt x="272" y="88"/>
                    <a:pt x="265" y="86"/>
                    <a:pt x="259" y="86"/>
                  </a:cubicBezTo>
                  <a:cubicBezTo>
                    <a:pt x="258" y="85"/>
                    <a:pt x="257" y="85"/>
                    <a:pt x="256" y="86"/>
                  </a:cubicBezTo>
                  <a:cubicBezTo>
                    <a:pt x="255" y="87"/>
                    <a:pt x="254" y="86"/>
                    <a:pt x="253" y="85"/>
                  </a:cubicBezTo>
                  <a:cubicBezTo>
                    <a:pt x="252" y="83"/>
                    <a:pt x="252" y="82"/>
                    <a:pt x="252" y="80"/>
                  </a:cubicBezTo>
                  <a:cubicBezTo>
                    <a:pt x="252" y="77"/>
                    <a:pt x="253" y="75"/>
                    <a:pt x="254" y="72"/>
                  </a:cubicBezTo>
                  <a:cubicBezTo>
                    <a:pt x="257" y="67"/>
                    <a:pt x="260" y="63"/>
                    <a:pt x="263" y="59"/>
                  </a:cubicBezTo>
                  <a:cubicBezTo>
                    <a:pt x="279" y="38"/>
                    <a:pt x="297" y="22"/>
                    <a:pt x="319" y="9"/>
                  </a:cubicBezTo>
                  <a:cubicBezTo>
                    <a:pt x="326" y="6"/>
                    <a:pt x="333" y="3"/>
                    <a:pt x="341" y="2"/>
                  </a:cubicBezTo>
                  <a:cubicBezTo>
                    <a:pt x="343" y="2"/>
                    <a:pt x="344" y="1"/>
                    <a:pt x="346" y="1"/>
                  </a:cubicBezTo>
                  <a:cubicBezTo>
                    <a:pt x="347" y="0"/>
                    <a:pt x="348" y="0"/>
                    <a:pt x="349" y="2"/>
                  </a:cubicBezTo>
                  <a:cubicBezTo>
                    <a:pt x="350" y="3"/>
                    <a:pt x="350" y="4"/>
                    <a:pt x="351" y="5"/>
                  </a:cubicBezTo>
                  <a:cubicBezTo>
                    <a:pt x="362" y="15"/>
                    <a:pt x="370" y="28"/>
                    <a:pt x="377" y="42"/>
                  </a:cubicBezTo>
                  <a:cubicBezTo>
                    <a:pt x="383" y="53"/>
                    <a:pt x="388" y="66"/>
                    <a:pt x="392" y="78"/>
                  </a:cubicBezTo>
                  <a:cubicBezTo>
                    <a:pt x="396" y="93"/>
                    <a:pt x="400" y="108"/>
                    <a:pt x="401" y="124"/>
                  </a:cubicBezTo>
                  <a:cubicBezTo>
                    <a:pt x="401" y="124"/>
                    <a:pt x="401" y="124"/>
                    <a:pt x="401" y="124"/>
                  </a:cubicBezTo>
                  <a:cubicBezTo>
                    <a:pt x="401" y="129"/>
                    <a:pt x="401" y="129"/>
                    <a:pt x="396" y="130"/>
                  </a:cubicBezTo>
                  <a:cubicBezTo>
                    <a:pt x="382" y="134"/>
                    <a:pt x="369" y="141"/>
                    <a:pt x="358" y="152"/>
                  </a:cubicBezTo>
                  <a:cubicBezTo>
                    <a:pt x="356" y="154"/>
                    <a:pt x="354" y="157"/>
                    <a:pt x="353" y="160"/>
                  </a:cubicBezTo>
                  <a:cubicBezTo>
                    <a:pt x="352" y="161"/>
                    <a:pt x="352" y="162"/>
                    <a:pt x="352" y="164"/>
                  </a:cubicBezTo>
                  <a:cubicBezTo>
                    <a:pt x="351" y="167"/>
                    <a:pt x="353" y="169"/>
                    <a:pt x="356" y="170"/>
                  </a:cubicBezTo>
                  <a:cubicBezTo>
                    <a:pt x="360" y="171"/>
                    <a:pt x="363" y="171"/>
                    <a:pt x="367" y="171"/>
                  </a:cubicBezTo>
                  <a:cubicBezTo>
                    <a:pt x="379" y="169"/>
                    <a:pt x="390" y="164"/>
                    <a:pt x="399" y="157"/>
                  </a:cubicBezTo>
                  <a:cubicBezTo>
                    <a:pt x="400" y="156"/>
                    <a:pt x="401" y="156"/>
                    <a:pt x="402" y="155"/>
                  </a:cubicBezTo>
                  <a:cubicBezTo>
                    <a:pt x="404" y="153"/>
                    <a:pt x="404" y="154"/>
                    <a:pt x="406" y="155"/>
                  </a:cubicBezTo>
                  <a:cubicBezTo>
                    <a:pt x="409" y="158"/>
                    <a:pt x="411" y="162"/>
                    <a:pt x="413" y="166"/>
                  </a:cubicBezTo>
                  <a:cubicBezTo>
                    <a:pt x="422" y="188"/>
                    <a:pt x="427" y="211"/>
                    <a:pt x="427" y="234"/>
                  </a:cubicBezTo>
                  <a:cubicBezTo>
                    <a:pt x="427" y="238"/>
                    <a:pt x="427" y="242"/>
                    <a:pt x="427" y="245"/>
                  </a:cubicBezTo>
                  <a:cubicBezTo>
                    <a:pt x="427" y="248"/>
                    <a:pt x="426" y="248"/>
                    <a:pt x="423" y="248"/>
                  </a:cubicBezTo>
                  <a:cubicBezTo>
                    <a:pt x="418" y="248"/>
                    <a:pt x="414" y="249"/>
                    <a:pt x="409" y="250"/>
                  </a:cubicBezTo>
                  <a:cubicBezTo>
                    <a:pt x="393" y="253"/>
                    <a:pt x="379" y="257"/>
                    <a:pt x="364" y="264"/>
                  </a:cubicBezTo>
                  <a:cubicBezTo>
                    <a:pt x="359" y="267"/>
                    <a:pt x="353" y="270"/>
                    <a:pt x="349" y="274"/>
                  </a:cubicBezTo>
                  <a:cubicBezTo>
                    <a:pt x="347" y="276"/>
                    <a:pt x="345" y="278"/>
                    <a:pt x="343" y="280"/>
                  </a:cubicBezTo>
                  <a:cubicBezTo>
                    <a:pt x="342" y="283"/>
                    <a:pt x="343" y="286"/>
                    <a:pt x="345" y="287"/>
                  </a:cubicBezTo>
                  <a:cubicBezTo>
                    <a:pt x="348" y="289"/>
                    <a:pt x="350" y="289"/>
                    <a:pt x="353" y="290"/>
                  </a:cubicBezTo>
                  <a:cubicBezTo>
                    <a:pt x="360" y="291"/>
                    <a:pt x="368" y="290"/>
                    <a:pt x="376" y="289"/>
                  </a:cubicBezTo>
                  <a:cubicBezTo>
                    <a:pt x="390" y="287"/>
                    <a:pt x="403" y="283"/>
                    <a:pt x="416" y="278"/>
                  </a:cubicBezTo>
                  <a:cubicBezTo>
                    <a:pt x="420" y="276"/>
                    <a:pt x="425" y="274"/>
                    <a:pt x="429" y="272"/>
                  </a:cubicBezTo>
                  <a:cubicBezTo>
                    <a:pt x="432" y="271"/>
                    <a:pt x="432" y="271"/>
                    <a:pt x="433" y="274"/>
                  </a:cubicBezTo>
                  <a:cubicBezTo>
                    <a:pt x="436" y="280"/>
                    <a:pt x="437" y="286"/>
                    <a:pt x="438" y="292"/>
                  </a:cubicBezTo>
                  <a:cubicBezTo>
                    <a:pt x="442" y="333"/>
                    <a:pt x="434" y="370"/>
                    <a:pt x="408" y="403"/>
                  </a:cubicBezTo>
                  <a:cubicBezTo>
                    <a:pt x="392" y="422"/>
                    <a:pt x="372" y="435"/>
                    <a:pt x="347" y="442"/>
                  </a:cubicBezTo>
                  <a:cubicBezTo>
                    <a:pt x="332" y="447"/>
                    <a:pt x="317" y="449"/>
                    <a:pt x="301" y="447"/>
                  </a:cubicBezTo>
                  <a:cubicBezTo>
                    <a:pt x="286" y="446"/>
                    <a:pt x="273" y="442"/>
                    <a:pt x="260" y="437"/>
                  </a:cubicBezTo>
                  <a:cubicBezTo>
                    <a:pt x="249" y="432"/>
                    <a:pt x="238" y="426"/>
                    <a:pt x="227" y="419"/>
                  </a:cubicBezTo>
                  <a:cubicBezTo>
                    <a:pt x="225" y="418"/>
                    <a:pt x="222" y="416"/>
                    <a:pt x="220" y="414"/>
                  </a:cubicBezTo>
                  <a:cubicBezTo>
                    <a:pt x="205" y="401"/>
                    <a:pt x="192" y="386"/>
                    <a:pt x="184" y="369"/>
                  </a:cubicBezTo>
                  <a:cubicBezTo>
                    <a:pt x="183" y="368"/>
                    <a:pt x="183" y="367"/>
                    <a:pt x="182" y="367"/>
                  </a:cubicBezTo>
                  <a:close/>
                  <a:moveTo>
                    <a:pt x="9" y="450"/>
                  </a:moveTo>
                  <a:cubicBezTo>
                    <a:pt x="9" y="451"/>
                    <a:pt x="9" y="451"/>
                    <a:pt x="9" y="451"/>
                  </a:cubicBezTo>
                  <a:cubicBezTo>
                    <a:pt x="16" y="452"/>
                    <a:pt x="22" y="452"/>
                    <a:pt x="29" y="453"/>
                  </a:cubicBezTo>
                  <a:cubicBezTo>
                    <a:pt x="31" y="454"/>
                    <a:pt x="34" y="453"/>
                    <a:pt x="37" y="453"/>
                  </a:cubicBezTo>
                  <a:cubicBezTo>
                    <a:pt x="42" y="451"/>
                    <a:pt x="47" y="450"/>
                    <a:pt x="51" y="449"/>
                  </a:cubicBezTo>
                  <a:cubicBezTo>
                    <a:pt x="65" y="444"/>
                    <a:pt x="78" y="439"/>
                    <a:pt x="91" y="432"/>
                  </a:cubicBezTo>
                  <a:cubicBezTo>
                    <a:pt x="113" y="421"/>
                    <a:pt x="133" y="407"/>
                    <a:pt x="151" y="391"/>
                  </a:cubicBezTo>
                  <a:cubicBezTo>
                    <a:pt x="164" y="381"/>
                    <a:pt x="175" y="369"/>
                    <a:pt x="186" y="358"/>
                  </a:cubicBezTo>
                  <a:cubicBezTo>
                    <a:pt x="196" y="347"/>
                    <a:pt x="206" y="337"/>
                    <a:pt x="216" y="326"/>
                  </a:cubicBezTo>
                  <a:cubicBezTo>
                    <a:pt x="219" y="323"/>
                    <a:pt x="221" y="320"/>
                    <a:pt x="224" y="317"/>
                  </a:cubicBezTo>
                  <a:cubicBezTo>
                    <a:pt x="244" y="294"/>
                    <a:pt x="261" y="269"/>
                    <a:pt x="276" y="243"/>
                  </a:cubicBezTo>
                  <a:cubicBezTo>
                    <a:pt x="302" y="197"/>
                    <a:pt x="322" y="148"/>
                    <a:pt x="335" y="96"/>
                  </a:cubicBezTo>
                  <a:cubicBezTo>
                    <a:pt x="335" y="93"/>
                    <a:pt x="336" y="90"/>
                    <a:pt x="337" y="87"/>
                  </a:cubicBezTo>
                  <a:cubicBezTo>
                    <a:pt x="336" y="88"/>
                    <a:pt x="336" y="90"/>
                    <a:pt x="335" y="91"/>
                  </a:cubicBezTo>
                  <a:cubicBezTo>
                    <a:pt x="324" y="128"/>
                    <a:pt x="309" y="163"/>
                    <a:pt x="291" y="197"/>
                  </a:cubicBezTo>
                  <a:cubicBezTo>
                    <a:pt x="274" y="231"/>
                    <a:pt x="253" y="263"/>
                    <a:pt x="229" y="293"/>
                  </a:cubicBezTo>
                  <a:cubicBezTo>
                    <a:pt x="208" y="320"/>
                    <a:pt x="183" y="345"/>
                    <a:pt x="158" y="368"/>
                  </a:cubicBezTo>
                  <a:cubicBezTo>
                    <a:pt x="140" y="385"/>
                    <a:pt x="119" y="398"/>
                    <a:pt x="98" y="410"/>
                  </a:cubicBezTo>
                  <a:cubicBezTo>
                    <a:pt x="72" y="424"/>
                    <a:pt x="46" y="437"/>
                    <a:pt x="18" y="447"/>
                  </a:cubicBezTo>
                  <a:cubicBezTo>
                    <a:pt x="15" y="448"/>
                    <a:pt x="12" y="449"/>
                    <a:pt x="9" y="450"/>
                  </a:cubicBezTo>
                  <a:close/>
                </a:path>
              </a:pathLst>
            </a:custGeom>
            <a:solidFill>
              <a:srgbClr val="9DB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7"/>
            <p:cNvSpPr/>
            <p:nvPr/>
          </p:nvSpPr>
          <p:spPr bwMode="auto">
            <a:xfrm>
              <a:off x="2627" y="-51"/>
              <a:ext cx="40" cy="38"/>
            </a:xfrm>
            <a:custGeom>
              <a:avLst/>
              <a:gdLst>
                <a:gd name="T0" fmla="*/ 17 w 17"/>
                <a:gd name="T1" fmla="*/ 9 h 16"/>
                <a:gd name="T2" fmla="*/ 9 w 17"/>
                <a:gd name="T3" fmla="*/ 16 h 16"/>
                <a:gd name="T4" fmla="*/ 1 w 17"/>
                <a:gd name="T5" fmla="*/ 8 h 16"/>
                <a:gd name="T6" fmla="*/ 9 w 17"/>
                <a:gd name="T7" fmla="*/ 0 h 16"/>
                <a:gd name="T8" fmla="*/ 17 w 17"/>
                <a:gd name="T9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7" y="9"/>
                  </a:moveTo>
                  <a:cubicBezTo>
                    <a:pt x="17" y="13"/>
                    <a:pt x="14" y="16"/>
                    <a:pt x="9" y="16"/>
                  </a:cubicBezTo>
                  <a:cubicBezTo>
                    <a:pt x="4" y="16"/>
                    <a:pt x="0" y="13"/>
                    <a:pt x="1" y="8"/>
                  </a:cubicBezTo>
                  <a:cubicBezTo>
                    <a:pt x="1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lose/>
                </a:path>
              </a:pathLst>
            </a:custGeom>
            <a:solidFill>
              <a:srgbClr val="F1C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8"/>
            <p:cNvSpPr/>
            <p:nvPr/>
          </p:nvSpPr>
          <p:spPr bwMode="auto">
            <a:xfrm>
              <a:off x="2646" y="21"/>
              <a:ext cx="50" cy="38"/>
            </a:xfrm>
            <a:custGeom>
              <a:avLst/>
              <a:gdLst>
                <a:gd name="T0" fmla="*/ 10 w 21"/>
                <a:gd name="T1" fmla="*/ 0 h 16"/>
                <a:gd name="T2" fmla="*/ 10 w 21"/>
                <a:gd name="T3" fmla="*/ 16 h 16"/>
                <a:gd name="T4" fmla="*/ 10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10" y="0"/>
                  </a:moveTo>
                  <a:cubicBezTo>
                    <a:pt x="21" y="0"/>
                    <a:pt x="21" y="16"/>
                    <a:pt x="10" y="16"/>
                  </a:cubicBezTo>
                  <a:cubicBezTo>
                    <a:pt x="0" y="16"/>
                    <a:pt x="0" y="0"/>
                    <a:pt x="10" y="0"/>
                  </a:cubicBezTo>
                  <a:close/>
                </a:path>
              </a:pathLst>
            </a:custGeom>
            <a:solidFill>
              <a:srgbClr val="F1C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Oval 19"/>
            <p:cNvSpPr>
              <a:spLocks noChangeArrowheads="1"/>
            </p:cNvSpPr>
            <p:nvPr/>
          </p:nvSpPr>
          <p:spPr bwMode="auto">
            <a:xfrm>
              <a:off x="2594" y="25"/>
              <a:ext cx="38" cy="38"/>
            </a:xfrm>
            <a:prstGeom prst="ellipse">
              <a:avLst/>
            </a:prstGeom>
            <a:solidFill>
              <a:srgbClr val="F1C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0"/>
            <p:cNvSpPr/>
            <p:nvPr/>
          </p:nvSpPr>
          <p:spPr bwMode="auto">
            <a:xfrm>
              <a:off x="3136" y="223"/>
              <a:ext cx="370" cy="159"/>
            </a:xfrm>
            <a:custGeom>
              <a:avLst/>
              <a:gdLst>
                <a:gd name="T0" fmla="*/ 154 w 156"/>
                <a:gd name="T1" fmla="*/ 67 h 67"/>
                <a:gd name="T2" fmla="*/ 151 w 156"/>
                <a:gd name="T3" fmla="*/ 67 h 67"/>
                <a:gd name="T4" fmla="*/ 148 w 156"/>
                <a:gd name="T5" fmla="*/ 65 h 67"/>
                <a:gd name="T6" fmla="*/ 90 w 156"/>
                <a:gd name="T7" fmla="*/ 41 h 67"/>
                <a:gd name="T8" fmla="*/ 4 w 156"/>
                <a:gd name="T9" fmla="*/ 6 h 67"/>
                <a:gd name="T10" fmla="*/ 1 w 156"/>
                <a:gd name="T11" fmla="*/ 5 h 67"/>
                <a:gd name="T12" fmla="*/ 0 w 156"/>
                <a:gd name="T13" fmla="*/ 2 h 67"/>
                <a:gd name="T14" fmla="*/ 3 w 156"/>
                <a:gd name="T15" fmla="*/ 0 h 67"/>
                <a:gd name="T16" fmla="*/ 6 w 156"/>
                <a:gd name="T17" fmla="*/ 2 h 67"/>
                <a:gd name="T18" fmla="*/ 104 w 156"/>
                <a:gd name="T19" fmla="*/ 42 h 67"/>
                <a:gd name="T20" fmla="*/ 151 w 156"/>
                <a:gd name="T21" fmla="*/ 62 h 67"/>
                <a:gd name="T22" fmla="*/ 155 w 156"/>
                <a:gd name="T23" fmla="*/ 63 h 67"/>
                <a:gd name="T24" fmla="*/ 154 w 156"/>
                <a:gd name="T2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67">
                  <a:moveTo>
                    <a:pt x="154" y="67"/>
                  </a:moveTo>
                  <a:cubicBezTo>
                    <a:pt x="153" y="67"/>
                    <a:pt x="152" y="67"/>
                    <a:pt x="151" y="67"/>
                  </a:cubicBezTo>
                  <a:cubicBezTo>
                    <a:pt x="150" y="66"/>
                    <a:pt x="149" y="66"/>
                    <a:pt x="148" y="65"/>
                  </a:cubicBezTo>
                  <a:cubicBezTo>
                    <a:pt x="129" y="57"/>
                    <a:pt x="109" y="49"/>
                    <a:pt x="90" y="41"/>
                  </a:cubicBezTo>
                  <a:cubicBezTo>
                    <a:pt x="61" y="30"/>
                    <a:pt x="33" y="18"/>
                    <a:pt x="4" y="6"/>
                  </a:cubicBezTo>
                  <a:cubicBezTo>
                    <a:pt x="3" y="6"/>
                    <a:pt x="2" y="5"/>
                    <a:pt x="1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39" y="15"/>
                    <a:pt x="72" y="28"/>
                    <a:pt x="104" y="42"/>
                  </a:cubicBezTo>
                  <a:cubicBezTo>
                    <a:pt x="120" y="49"/>
                    <a:pt x="136" y="55"/>
                    <a:pt x="151" y="62"/>
                  </a:cubicBezTo>
                  <a:cubicBezTo>
                    <a:pt x="153" y="62"/>
                    <a:pt x="154" y="62"/>
                    <a:pt x="155" y="63"/>
                  </a:cubicBezTo>
                  <a:cubicBezTo>
                    <a:pt x="156" y="65"/>
                    <a:pt x="155" y="66"/>
                    <a:pt x="154" y="67"/>
                  </a:cubicBezTo>
                  <a:close/>
                </a:path>
              </a:pathLst>
            </a:custGeom>
            <a:solidFill>
              <a:srgbClr val="E2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"/>
            <p:cNvSpPr/>
            <p:nvPr/>
          </p:nvSpPr>
          <p:spPr bwMode="auto">
            <a:xfrm>
              <a:off x="3143" y="180"/>
              <a:ext cx="349" cy="150"/>
            </a:xfrm>
            <a:custGeom>
              <a:avLst/>
              <a:gdLst>
                <a:gd name="T0" fmla="*/ 145 w 147"/>
                <a:gd name="T1" fmla="*/ 63 h 63"/>
                <a:gd name="T2" fmla="*/ 143 w 147"/>
                <a:gd name="T3" fmla="*/ 63 h 63"/>
                <a:gd name="T4" fmla="*/ 141 w 147"/>
                <a:gd name="T5" fmla="*/ 62 h 63"/>
                <a:gd name="T6" fmla="*/ 14 w 147"/>
                <a:gd name="T7" fmla="*/ 10 h 63"/>
                <a:gd name="T8" fmla="*/ 4 w 147"/>
                <a:gd name="T9" fmla="*/ 5 h 63"/>
                <a:gd name="T10" fmla="*/ 2 w 147"/>
                <a:gd name="T11" fmla="*/ 5 h 63"/>
                <a:gd name="T12" fmla="*/ 1 w 147"/>
                <a:gd name="T13" fmla="*/ 2 h 63"/>
                <a:gd name="T14" fmla="*/ 4 w 147"/>
                <a:gd name="T15" fmla="*/ 1 h 63"/>
                <a:gd name="T16" fmla="*/ 7 w 147"/>
                <a:gd name="T17" fmla="*/ 2 h 63"/>
                <a:gd name="T18" fmla="*/ 125 w 147"/>
                <a:gd name="T19" fmla="*/ 50 h 63"/>
                <a:gd name="T20" fmla="*/ 143 w 147"/>
                <a:gd name="T21" fmla="*/ 58 h 63"/>
                <a:gd name="T22" fmla="*/ 146 w 147"/>
                <a:gd name="T23" fmla="*/ 59 h 63"/>
                <a:gd name="T24" fmla="*/ 145 w 147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63">
                  <a:moveTo>
                    <a:pt x="145" y="63"/>
                  </a:moveTo>
                  <a:cubicBezTo>
                    <a:pt x="144" y="63"/>
                    <a:pt x="144" y="63"/>
                    <a:pt x="143" y="63"/>
                  </a:cubicBezTo>
                  <a:cubicBezTo>
                    <a:pt x="142" y="63"/>
                    <a:pt x="141" y="62"/>
                    <a:pt x="141" y="62"/>
                  </a:cubicBezTo>
                  <a:cubicBezTo>
                    <a:pt x="98" y="45"/>
                    <a:pt x="56" y="27"/>
                    <a:pt x="14" y="10"/>
                  </a:cubicBezTo>
                  <a:cubicBezTo>
                    <a:pt x="10" y="8"/>
                    <a:pt x="7" y="7"/>
                    <a:pt x="4" y="5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1" y="4"/>
                    <a:pt x="0" y="3"/>
                    <a:pt x="1" y="2"/>
                  </a:cubicBezTo>
                  <a:cubicBezTo>
                    <a:pt x="1" y="1"/>
                    <a:pt x="2" y="0"/>
                    <a:pt x="4" y="1"/>
                  </a:cubicBezTo>
                  <a:cubicBezTo>
                    <a:pt x="5" y="1"/>
                    <a:pt x="6" y="1"/>
                    <a:pt x="7" y="2"/>
                  </a:cubicBezTo>
                  <a:cubicBezTo>
                    <a:pt x="46" y="18"/>
                    <a:pt x="85" y="34"/>
                    <a:pt x="125" y="50"/>
                  </a:cubicBezTo>
                  <a:cubicBezTo>
                    <a:pt x="131" y="53"/>
                    <a:pt x="137" y="56"/>
                    <a:pt x="143" y="58"/>
                  </a:cubicBezTo>
                  <a:cubicBezTo>
                    <a:pt x="144" y="59"/>
                    <a:pt x="145" y="59"/>
                    <a:pt x="146" y="59"/>
                  </a:cubicBezTo>
                  <a:cubicBezTo>
                    <a:pt x="147" y="61"/>
                    <a:pt x="147" y="63"/>
                    <a:pt x="145" y="63"/>
                  </a:cubicBezTo>
                  <a:close/>
                </a:path>
              </a:pathLst>
            </a:custGeom>
            <a:solidFill>
              <a:srgbClr val="E2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"/>
            <p:cNvSpPr/>
            <p:nvPr/>
          </p:nvSpPr>
          <p:spPr bwMode="auto">
            <a:xfrm>
              <a:off x="3152" y="139"/>
              <a:ext cx="330" cy="138"/>
            </a:xfrm>
            <a:custGeom>
              <a:avLst/>
              <a:gdLst>
                <a:gd name="T0" fmla="*/ 137 w 139"/>
                <a:gd name="T1" fmla="*/ 57 h 58"/>
                <a:gd name="T2" fmla="*/ 133 w 139"/>
                <a:gd name="T3" fmla="*/ 57 h 58"/>
                <a:gd name="T4" fmla="*/ 101 w 139"/>
                <a:gd name="T5" fmla="*/ 44 h 58"/>
                <a:gd name="T6" fmla="*/ 34 w 139"/>
                <a:gd name="T7" fmla="*/ 17 h 58"/>
                <a:gd name="T8" fmla="*/ 6 w 139"/>
                <a:gd name="T9" fmla="*/ 6 h 58"/>
                <a:gd name="T10" fmla="*/ 3 w 139"/>
                <a:gd name="T11" fmla="*/ 5 h 58"/>
                <a:gd name="T12" fmla="*/ 1 w 139"/>
                <a:gd name="T13" fmla="*/ 2 h 58"/>
                <a:gd name="T14" fmla="*/ 5 w 139"/>
                <a:gd name="T15" fmla="*/ 1 h 58"/>
                <a:gd name="T16" fmla="*/ 14 w 139"/>
                <a:gd name="T17" fmla="*/ 4 h 58"/>
                <a:gd name="T18" fmla="*/ 65 w 139"/>
                <a:gd name="T19" fmla="*/ 24 h 58"/>
                <a:gd name="T20" fmla="*/ 134 w 139"/>
                <a:gd name="T21" fmla="*/ 52 h 58"/>
                <a:gd name="T22" fmla="*/ 138 w 139"/>
                <a:gd name="T23" fmla="*/ 54 h 58"/>
                <a:gd name="T24" fmla="*/ 137 w 139"/>
                <a:gd name="T25" fmla="*/ 5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58">
                  <a:moveTo>
                    <a:pt x="137" y="57"/>
                  </a:moveTo>
                  <a:cubicBezTo>
                    <a:pt x="136" y="58"/>
                    <a:pt x="135" y="57"/>
                    <a:pt x="133" y="57"/>
                  </a:cubicBezTo>
                  <a:cubicBezTo>
                    <a:pt x="122" y="52"/>
                    <a:pt x="111" y="48"/>
                    <a:pt x="101" y="44"/>
                  </a:cubicBezTo>
                  <a:cubicBezTo>
                    <a:pt x="78" y="35"/>
                    <a:pt x="56" y="26"/>
                    <a:pt x="34" y="17"/>
                  </a:cubicBezTo>
                  <a:cubicBezTo>
                    <a:pt x="24" y="13"/>
                    <a:pt x="15" y="10"/>
                    <a:pt x="6" y="6"/>
                  </a:cubicBezTo>
                  <a:cubicBezTo>
                    <a:pt x="5" y="6"/>
                    <a:pt x="4" y="5"/>
                    <a:pt x="3" y="5"/>
                  </a:cubicBezTo>
                  <a:cubicBezTo>
                    <a:pt x="2" y="4"/>
                    <a:pt x="0" y="3"/>
                    <a:pt x="1" y="2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8" y="2"/>
                    <a:pt x="11" y="3"/>
                    <a:pt x="14" y="4"/>
                  </a:cubicBezTo>
                  <a:cubicBezTo>
                    <a:pt x="31" y="11"/>
                    <a:pt x="48" y="18"/>
                    <a:pt x="65" y="24"/>
                  </a:cubicBezTo>
                  <a:cubicBezTo>
                    <a:pt x="88" y="34"/>
                    <a:pt x="111" y="43"/>
                    <a:pt x="134" y="52"/>
                  </a:cubicBezTo>
                  <a:cubicBezTo>
                    <a:pt x="136" y="52"/>
                    <a:pt x="137" y="53"/>
                    <a:pt x="138" y="54"/>
                  </a:cubicBezTo>
                  <a:cubicBezTo>
                    <a:pt x="139" y="55"/>
                    <a:pt x="139" y="57"/>
                    <a:pt x="137" y="57"/>
                  </a:cubicBezTo>
                  <a:close/>
                </a:path>
              </a:pathLst>
            </a:custGeom>
            <a:solidFill>
              <a:srgbClr val="E2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3"/>
            <p:cNvSpPr/>
            <p:nvPr/>
          </p:nvSpPr>
          <p:spPr bwMode="auto">
            <a:xfrm>
              <a:off x="3162" y="99"/>
              <a:ext cx="309" cy="133"/>
            </a:xfrm>
            <a:custGeom>
              <a:avLst/>
              <a:gdLst>
                <a:gd name="T0" fmla="*/ 0 w 130"/>
                <a:gd name="T1" fmla="*/ 4 h 56"/>
                <a:gd name="T2" fmla="*/ 2 w 130"/>
                <a:gd name="T3" fmla="*/ 1 h 56"/>
                <a:gd name="T4" fmla="*/ 5 w 130"/>
                <a:gd name="T5" fmla="*/ 2 h 56"/>
                <a:gd name="T6" fmla="*/ 125 w 130"/>
                <a:gd name="T7" fmla="*/ 50 h 56"/>
                <a:gd name="T8" fmla="*/ 128 w 130"/>
                <a:gd name="T9" fmla="*/ 51 h 56"/>
                <a:gd name="T10" fmla="*/ 129 w 130"/>
                <a:gd name="T11" fmla="*/ 54 h 56"/>
                <a:gd name="T12" fmla="*/ 126 w 130"/>
                <a:gd name="T13" fmla="*/ 55 h 56"/>
                <a:gd name="T14" fmla="*/ 119 w 130"/>
                <a:gd name="T15" fmla="*/ 52 h 56"/>
                <a:gd name="T16" fmla="*/ 4 w 130"/>
                <a:gd name="T17" fmla="*/ 6 h 56"/>
                <a:gd name="T18" fmla="*/ 0 w 130"/>
                <a:gd name="T19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" h="56">
                  <a:moveTo>
                    <a:pt x="0" y="4"/>
                  </a:moveTo>
                  <a:cubicBezTo>
                    <a:pt x="0" y="2"/>
                    <a:pt x="1" y="0"/>
                    <a:pt x="2" y="1"/>
                  </a:cubicBezTo>
                  <a:cubicBezTo>
                    <a:pt x="3" y="1"/>
                    <a:pt x="4" y="1"/>
                    <a:pt x="5" y="2"/>
                  </a:cubicBezTo>
                  <a:cubicBezTo>
                    <a:pt x="45" y="18"/>
                    <a:pt x="85" y="34"/>
                    <a:pt x="125" y="50"/>
                  </a:cubicBezTo>
                  <a:cubicBezTo>
                    <a:pt x="126" y="50"/>
                    <a:pt x="127" y="51"/>
                    <a:pt x="128" y="51"/>
                  </a:cubicBezTo>
                  <a:cubicBezTo>
                    <a:pt x="129" y="52"/>
                    <a:pt x="130" y="53"/>
                    <a:pt x="129" y="54"/>
                  </a:cubicBezTo>
                  <a:cubicBezTo>
                    <a:pt x="128" y="56"/>
                    <a:pt x="127" y="56"/>
                    <a:pt x="126" y="55"/>
                  </a:cubicBezTo>
                  <a:cubicBezTo>
                    <a:pt x="124" y="54"/>
                    <a:pt x="121" y="53"/>
                    <a:pt x="119" y="52"/>
                  </a:cubicBezTo>
                  <a:cubicBezTo>
                    <a:pt x="81" y="37"/>
                    <a:pt x="42" y="22"/>
                    <a:pt x="4" y="6"/>
                  </a:cubicBezTo>
                  <a:cubicBezTo>
                    <a:pt x="3" y="6"/>
                    <a:pt x="1" y="5"/>
                    <a:pt x="0" y="4"/>
                  </a:cubicBezTo>
                  <a:close/>
                </a:path>
              </a:pathLst>
            </a:custGeom>
            <a:solidFill>
              <a:srgbClr val="E2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4"/>
            <p:cNvSpPr/>
            <p:nvPr/>
          </p:nvSpPr>
          <p:spPr bwMode="auto">
            <a:xfrm>
              <a:off x="3181" y="70"/>
              <a:ext cx="280" cy="126"/>
            </a:xfrm>
            <a:custGeom>
              <a:avLst/>
              <a:gdLst>
                <a:gd name="T0" fmla="*/ 117 w 118"/>
                <a:gd name="T1" fmla="*/ 52 h 53"/>
                <a:gd name="T2" fmla="*/ 113 w 118"/>
                <a:gd name="T3" fmla="*/ 52 h 53"/>
                <a:gd name="T4" fmla="*/ 87 w 118"/>
                <a:gd name="T5" fmla="*/ 41 h 53"/>
                <a:gd name="T6" fmla="*/ 83 w 118"/>
                <a:gd name="T7" fmla="*/ 39 h 53"/>
                <a:gd name="T8" fmla="*/ 9 w 118"/>
                <a:gd name="T9" fmla="*/ 8 h 53"/>
                <a:gd name="T10" fmla="*/ 3 w 118"/>
                <a:gd name="T11" fmla="*/ 6 h 53"/>
                <a:gd name="T12" fmla="*/ 1 w 118"/>
                <a:gd name="T13" fmla="*/ 2 h 53"/>
                <a:gd name="T14" fmla="*/ 5 w 118"/>
                <a:gd name="T15" fmla="*/ 1 h 53"/>
                <a:gd name="T16" fmla="*/ 24 w 118"/>
                <a:gd name="T17" fmla="*/ 9 h 53"/>
                <a:gd name="T18" fmla="*/ 32 w 118"/>
                <a:gd name="T19" fmla="*/ 13 h 53"/>
                <a:gd name="T20" fmla="*/ 101 w 118"/>
                <a:gd name="T21" fmla="*/ 42 h 53"/>
                <a:gd name="T22" fmla="*/ 115 w 118"/>
                <a:gd name="T23" fmla="*/ 48 h 53"/>
                <a:gd name="T24" fmla="*/ 117 w 118"/>
                <a:gd name="T25" fmla="*/ 49 h 53"/>
                <a:gd name="T26" fmla="*/ 117 w 118"/>
                <a:gd name="T27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" h="53">
                  <a:moveTo>
                    <a:pt x="117" y="52"/>
                  </a:moveTo>
                  <a:cubicBezTo>
                    <a:pt x="115" y="53"/>
                    <a:pt x="114" y="53"/>
                    <a:pt x="113" y="52"/>
                  </a:cubicBezTo>
                  <a:cubicBezTo>
                    <a:pt x="105" y="48"/>
                    <a:pt x="96" y="45"/>
                    <a:pt x="87" y="41"/>
                  </a:cubicBezTo>
                  <a:cubicBezTo>
                    <a:pt x="86" y="41"/>
                    <a:pt x="84" y="40"/>
                    <a:pt x="83" y="39"/>
                  </a:cubicBezTo>
                  <a:cubicBezTo>
                    <a:pt x="58" y="29"/>
                    <a:pt x="34" y="19"/>
                    <a:pt x="9" y="8"/>
                  </a:cubicBezTo>
                  <a:cubicBezTo>
                    <a:pt x="7" y="8"/>
                    <a:pt x="5" y="7"/>
                    <a:pt x="3" y="6"/>
                  </a:cubicBezTo>
                  <a:cubicBezTo>
                    <a:pt x="2" y="5"/>
                    <a:pt x="0" y="5"/>
                    <a:pt x="1" y="2"/>
                  </a:cubicBezTo>
                  <a:cubicBezTo>
                    <a:pt x="1" y="1"/>
                    <a:pt x="3" y="0"/>
                    <a:pt x="5" y="1"/>
                  </a:cubicBezTo>
                  <a:cubicBezTo>
                    <a:pt x="11" y="4"/>
                    <a:pt x="18" y="7"/>
                    <a:pt x="24" y="9"/>
                  </a:cubicBezTo>
                  <a:cubicBezTo>
                    <a:pt x="27" y="10"/>
                    <a:pt x="29" y="12"/>
                    <a:pt x="32" y="13"/>
                  </a:cubicBezTo>
                  <a:cubicBezTo>
                    <a:pt x="55" y="22"/>
                    <a:pt x="78" y="32"/>
                    <a:pt x="101" y="42"/>
                  </a:cubicBezTo>
                  <a:cubicBezTo>
                    <a:pt x="106" y="44"/>
                    <a:pt x="110" y="46"/>
                    <a:pt x="115" y="48"/>
                  </a:cubicBezTo>
                  <a:cubicBezTo>
                    <a:pt x="116" y="48"/>
                    <a:pt x="117" y="48"/>
                    <a:pt x="117" y="49"/>
                  </a:cubicBezTo>
                  <a:cubicBezTo>
                    <a:pt x="118" y="51"/>
                    <a:pt x="118" y="52"/>
                    <a:pt x="117" y="52"/>
                  </a:cubicBezTo>
                  <a:close/>
                </a:path>
              </a:pathLst>
            </a:custGeom>
            <a:solidFill>
              <a:srgbClr val="E2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5"/>
            <p:cNvSpPr/>
            <p:nvPr/>
          </p:nvSpPr>
          <p:spPr bwMode="auto">
            <a:xfrm>
              <a:off x="3214" y="51"/>
              <a:ext cx="242" cy="103"/>
            </a:xfrm>
            <a:custGeom>
              <a:avLst/>
              <a:gdLst>
                <a:gd name="T0" fmla="*/ 100 w 102"/>
                <a:gd name="T1" fmla="*/ 43 h 43"/>
                <a:gd name="T2" fmla="*/ 97 w 102"/>
                <a:gd name="T3" fmla="*/ 42 h 43"/>
                <a:gd name="T4" fmla="*/ 78 w 102"/>
                <a:gd name="T5" fmla="*/ 35 h 43"/>
                <a:gd name="T6" fmla="*/ 6 w 102"/>
                <a:gd name="T7" fmla="*/ 6 h 43"/>
                <a:gd name="T8" fmla="*/ 2 w 102"/>
                <a:gd name="T9" fmla="*/ 4 h 43"/>
                <a:gd name="T10" fmla="*/ 1 w 102"/>
                <a:gd name="T11" fmla="*/ 1 h 43"/>
                <a:gd name="T12" fmla="*/ 4 w 102"/>
                <a:gd name="T13" fmla="*/ 0 h 43"/>
                <a:gd name="T14" fmla="*/ 7 w 102"/>
                <a:gd name="T15" fmla="*/ 1 h 43"/>
                <a:gd name="T16" fmla="*/ 97 w 102"/>
                <a:gd name="T17" fmla="*/ 38 h 43"/>
                <a:gd name="T18" fmla="*/ 101 w 102"/>
                <a:gd name="T19" fmla="*/ 39 h 43"/>
                <a:gd name="T20" fmla="*/ 100 w 102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43">
                  <a:moveTo>
                    <a:pt x="100" y="43"/>
                  </a:moveTo>
                  <a:cubicBezTo>
                    <a:pt x="99" y="43"/>
                    <a:pt x="98" y="43"/>
                    <a:pt x="97" y="42"/>
                  </a:cubicBezTo>
                  <a:cubicBezTo>
                    <a:pt x="91" y="40"/>
                    <a:pt x="84" y="38"/>
                    <a:pt x="78" y="35"/>
                  </a:cubicBezTo>
                  <a:cubicBezTo>
                    <a:pt x="54" y="25"/>
                    <a:pt x="30" y="16"/>
                    <a:pt x="6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37" y="13"/>
                    <a:pt x="67" y="25"/>
                    <a:pt x="97" y="38"/>
                  </a:cubicBezTo>
                  <a:cubicBezTo>
                    <a:pt x="98" y="38"/>
                    <a:pt x="100" y="39"/>
                    <a:pt x="101" y="39"/>
                  </a:cubicBezTo>
                  <a:cubicBezTo>
                    <a:pt x="102" y="40"/>
                    <a:pt x="102" y="42"/>
                    <a:pt x="100" y="43"/>
                  </a:cubicBezTo>
                  <a:close/>
                </a:path>
              </a:pathLst>
            </a:custGeom>
            <a:solidFill>
              <a:srgbClr val="E2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6"/>
            <p:cNvSpPr/>
            <p:nvPr/>
          </p:nvSpPr>
          <p:spPr bwMode="auto">
            <a:xfrm>
              <a:off x="3297" y="54"/>
              <a:ext cx="152" cy="69"/>
            </a:xfrm>
            <a:custGeom>
              <a:avLst/>
              <a:gdLst>
                <a:gd name="T0" fmla="*/ 1 w 64"/>
                <a:gd name="T1" fmla="*/ 3 h 29"/>
                <a:gd name="T2" fmla="*/ 3 w 64"/>
                <a:gd name="T3" fmla="*/ 0 h 29"/>
                <a:gd name="T4" fmla="*/ 6 w 64"/>
                <a:gd name="T5" fmla="*/ 1 h 29"/>
                <a:gd name="T6" fmla="*/ 60 w 64"/>
                <a:gd name="T7" fmla="*/ 23 h 29"/>
                <a:gd name="T8" fmla="*/ 63 w 64"/>
                <a:gd name="T9" fmla="*/ 27 h 29"/>
                <a:gd name="T10" fmla="*/ 58 w 64"/>
                <a:gd name="T11" fmla="*/ 27 h 29"/>
                <a:gd name="T12" fmla="*/ 34 w 64"/>
                <a:gd name="T13" fmla="*/ 18 h 29"/>
                <a:gd name="T14" fmla="*/ 4 w 64"/>
                <a:gd name="T15" fmla="*/ 6 h 29"/>
                <a:gd name="T16" fmla="*/ 1 w 64"/>
                <a:gd name="T1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9">
                  <a:moveTo>
                    <a:pt x="1" y="3"/>
                  </a:move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5" y="1"/>
                    <a:pt x="6" y="1"/>
                  </a:cubicBezTo>
                  <a:cubicBezTo>
                    <a:pt x="24" y="9"/>
                    <a:pt x="42" y="16"/>
                    <a:pt x="60" y="23"/>
                  </a:cubicBezTo>
                  <a:cubicBezTo>
                    <a:pt x="62" y="24"/>
                    <a:pt x="64" y="24"/>
                    <a:pt x="63" y="27"/>
                  </a:cubicBezTo>
                  <a:cubicBezTo>
                    <a:pt x="63" y="28"/>
                    <a:pt x="61" y="29"/>
                    <a:pt x="58" y="27"/>
                  </a:cubicBezTo>
                  <a:cubicBezTo>
                    <a:pt x="50" y="24"/>
                    <a:pt x="42" y="21"/>
                    <a:pt x="34" y="18"/>
                  </a:cubicBezTo>
                  <a:cubicBezTo>
                    <a:pt x="24" y="14"/>
                    <a:pt x="14" y="10"/>
                    <a:pt x="4" y="6"/>
                  </a:cubicBezTo>
                  <a:cubicBezTo>
                    <a:pt x="2" y="5"/>
                    <a:pt x="1" y="5"/>
                    <a:pt x="1" y="3"/>
                  </a:cubicBezTo>
                  <a:close/>
                </a:path>
              </a:pathLst>
            </a:custGeom>
            <a:solidFill>
              <a:srgbClr val="E2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7"/>
            <p:cNvSpPr/>
            <p:nvPr/>
          </p:nvSpPr>
          <p:spPr bwMode="auto">
            <a:xfrm>
              <a:off x="2392" y="154"/>
              <a:ext cx="340" cy="287"/>
            </a:xfrm>
            <a:custGeom>
              <a:avLst/>
              <a:gdLst>
                <a:gd name="T0" fmla="*/ 14 w 143"/>
                <a:gd name="T1" fmla="*/ 63 h 121"/>
                <a:gd name="T2" fmla="*/ 11 w 143"/>
                <a:gd name="T3" fmla="*/ 24 h 121"/>
                <a:gd name="T4" fmla="*/ 48 w 143"/>
                <a:gd name="T5" fmla="*/ 0 h 121"/>
                <a:gd name="T6" fmla="*/ 85 w 143"/>
                <a:gd name="T7" fmla="*/ 21 h 121"/>
                <a:gd name="T8" fmla="*/ 125 w 143"/>
                <a:gd name="T9" fmla="*/ 55 h 121"/>
                <a:gd name="T10" fmla="*/ 136 w 143"/>
                <a:gd name="T11" fmla="*/ 92 h 121"/>
                <a:gd name="T12" fmla="*/ 103 w 143"/>
                <a:gd name="T13" fmla="*/ 121 h 121"/>
                <a:gd name="T14" fmla="*/ 83 w 143"/>
                <a:gd name="T15" fmla="*/ 111 h 121"/>
                <a:gd name="T16" fmla="*/ 59 w 143"/>
                <a:gd name="T17" fmla="*/ 94 h 121"/>
                <a:gd name="T18" fmla="*/ 14 w 143"/>
                <a:gd name="T19" fmla="*/ 6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21">
                  <a:moveTo>
                    <a:pt x="14" y="63"/>
                  </a:moveTo>
                  <a:cubicBezTo>
                    <a:pt x="0" y="51"/>
                    <a:pt x="0" y="39"/>
                    <a:pt x="11" y="24"/>
                  </a:cubicBezTo>
                  <a:cubicBezTo>
                    <a:pt x="19" y="12"/>
                    <a:pt x="32" y="0"/>
                    <a:pt x="48" y="0"/>
                  </a:cubicBezTo>
                  <a:cubicBezTo>
                    <a:pt x="63" y="0"/>
                    <a:pt x="76" y="10"/>
                    <a:pt x="85" y="21"/>
                  </a:cubicBezTo>
                  <a:cubicBezTo>
                    <a:pt x="96" y="36"/>
                    <a:pt x="110" y="44"/>
                    <a:pt x="125" y="55"/>
                  </a:cubicBezTo>
                  <a:cubicBezTo>
                    <a:pt x="137" y="65"/>
                    <a:pt x="143" y="77"/>
                    <a:pt x="136" y="92"/>
                  </a:cubicBezTo>
                  <a:cubicBezTo>
                    <a:pt x="131" y="103"/>
                    <a:pt x="116" y="121"/>
                    <a:pt x="103" y="121"/>
                  </a:cubicBezTo>
                  <a:cubicBezTo>
                    <a:pt x="96" y="121"/>
                    <a:pt x="88" y="114"/>
                    <a:pt x="83" y="111"/>
                  </a:cubicBezTo>
                  <a:cubicBezTo>
                    <a:pt x="75" y="106"/>
                    <a:pt x="67" y="100"/>
                    <a:pt x="59" y="94"/>
                  </a:cubicBezTo>
                  <a:cubicBezTo>
                    <a:pt x="45" y="83"/>
                    <a:pt x="29" y="74"/>
                    <a:pt x="14" y="63"/>
                  </a:cubicBezTo>
                  <a:close/>
                </a:path>
              </a:pathLst>
            </a:custGeom>
            <a:solidFill>
              <a:srgbClr val="F4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Freeform: Shape 2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 rot="9153556">
            <a:off x="-706968" y="-467896"/>
            <a:ext cx="2713524" cy="1952263"/>
          </a:xfrm>
          <a:custGeom>
            <a:avLst/>
            <a:gdLst>
              <a:gd name="connsiteX0" fmla="*/ 707795 w 2105025"/>
              <a:gd name="connsiteY0" fmla="*/ 1108493 h 1514475"/>
              <a:gd name="connsiteX1" fmla="*/ 1210715 w 2105025"/>
              <a:gd name="connsiteY1" fmla="*/ 1372335 h 1514475"/>
              <a:gd name="connsiteX2" fmla="*/ 1751735 w 2105025"/>
              <a:gd name="connsiteY2" fmla="*/ 1506638 h 1514475"/>
              <a:gd name="connsiteX3" fmla="*/ 2037485 w 2105025"/>
              <a:gd name="connsiteY3" fmla="*/ 1092300 h 1514475"/>
              <a:gd name="connsiteX4" fmla="*/ 1868893 w 2105025"/>
              <a:gd name="connsiteY4" fmla="*/ 748448 h 1514475"/>
              <a:gd name="connsiteX5" fmla="*/ 2073680 w 2105025"/>
              <a:gd name="connsiteY5" fmla="*/ 426503 h 1514475"/>
              <a:gd name="connsiteX6" fmla="*/ 2037485 w 2105025"/>
              <a:gd name="connsiteY6" fmla="*/ 99795 h 1514475"/>
              <a:gd name="connsiteX7" fmla="*/ 1719350 w 2105025"/>
              <a:gd name="connsiteY7" fmla="*/ 15975 h 1514475"/>
              <a:gd name="connsiteX8" fmla="*/ 1331683 w 2105025"/>
              <a:gd name="connsiteY8" fmla="*/ 417930 h 1514475"/>
              <a:gd name="connsiteX9" fmla="*/ 288695 w 2105025"/>
              <a:gd name="connsiteY9" fmla="*/ 665580 h 1514475"/>
              <a:gd name="connsiteX10" fmla="*/ 89623 w 2105025"/>
              <a:gd name="connsiteY10" fmla="*/ 1138020 h 1514475"/>
              <a:gd name="connsiteX11" fmla="*/ 707795 w 2105025"/>
              <a:gd name="connsiteY11" fmla="*/ 1108493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05025" h="1514475">
                <a:moveTo>
                  <a:pt x="707795" y="1108493"/>
                </a:moveTo>
                <a:cubicBezTo>
                  <a:pt x="890675" y="1160880"/>
                  <a:pt x="1046885" y="1277085"/>
                  <a:pt x="1210715" y="1372335"/>
                </a:cubicBezTo>
                <a:cubicBezTo>
                  <a:pt x="1375498" y="1467585"/>
                  <a:pt x="1565045" y="1544738"/>
                  <a:pt x="1751735" y="1506638"/>
                </a:cubicBezTo>
                <a:cubicBezTo>
                  <a:pt x="1937473" y="1468538"/>
                  <a:pt x="2099398" y="1272323"/>
                  <a:pt x="2037485" y="1092300"/>
                </a:cubicBezTo>
                <a:cubicBezTo>
                  <a:pt x="1995575" y="969428"/>
                  <a:pt x="1864130" y="877988"/>
                  <a:pt x="1868893" y="748448"/>
                </a:cubicBezTo>
                <a:cubicBezTo>
                  <a:pt x="1874608" y="618908"/>
                  <a:pt x="2012720" y="540803"/>
                  <a:pt x="2073680" y="426503"/>
                </a:cubicBezTo>
                <a:cubicBezTo>
                  <a:pt x="2128925" y="323633"/>
                  <a:pt x="2113685" y="188378"/>
                  <a:pt x="2037485" y="99795"/>
                </a:cubicBezTo>
                <a:cubicBezTo>
                  <a:pt x="1961285" y="11213"/>
                  <a:pt x="1828888" y="-23077"/>
                  <a:pt x="1719350" y="15975"/>
                </a:cubicBezTo>
                <a:cubicBezTo>
                  <a:pt x="1542185" y="79793"/>
                  <a:pt x="1470748" y="290295"/>
                  <a:pt x="1331683" y="417930"/>
                </a:cubicBezTo>
                <a:cubicBezTo>
                  <a:pt x="1064030" y="663675"/>
                  <a:pt x="632548" y="548423"/>
                  <a:pt x="288695" y="665580"/>
                </a:cubicBezTo>
                <a:cubicBezTo>
                  <a:pt x="124865" y="720825"/>
                  <a:pt x="-139930" y="980858"/>
                  <a:pt x="89623" y="1138020"/>
                </a:cubicBezTo>
                <a:cubicBezTo>
                  <a:pt x="235355" y="1236128"/>
                  <a:pt x="520153" y="1054200"/>
                  <a:pt x="707795" y="110849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grpSp>
        <p:nvGrpSpPr>
          <p:cNvPr id="53" name="Group 5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117414" y="1074946"/>
            <a:ext cx="4137164" cy="1754328"/>
            <a:chOff x="1092200" y="1859895"/>
            <a:chExt cx="4137164" cy="1754326"/>
          </a:xfrm>
        </p:grpSpPr>
        <p:sp>
          <p:nvSpPr>
            <p:cNvPr id="54" name="TextBox 53"/>
            <p:cNvSpPr txBox="1"/>
            <p:nvPr/>
          </p:nvSpPr>
          <p:spPr>
            <a:xfrm>
              <a:off x="1092200" y="2167672"/>
              <a:ext cx="4137164" cy="1446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>
                  <a:solidFill>
                    <a:srgbClr val="002060"/>
                  </a:solidFill>
                  <a:cs typeface="+mn-ea"/>
                  <a:sym typeface="+mn-lt"/>
                </a:rPr>
                <a:t> Creative Template 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1190922" y="1859895"/>
              <a:ext cx="3089364" cy="307777"/>
              <a:chOff x="1630681" y="1859895"/>
              <a:chExt cx="3089364" cy="307777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013833" y="1859895"/>
                <a:ext cx="27062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accent1"/>
                    </a:solidFill>
                    <a:cs typeface="+mn-ea"/>
                    <a:sym typeface="+mn-lt"/>
                  </a:rPr>
                  <a:t>Value title here</a:t>
                </a:r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 flipH="1">
                <a:off x="1630681" y="2006163"/>
                <a:ext cx="297179" cy="1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8" name="图片占位符 1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图片占位符 1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: Rounded Corners 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6228500" y="1217040"/>
            <a:ext cx="2978054" cy="3614040"/>
          </a:xfrm>
          <a:prstGeom prst="roundRect">
            <a:avLst>
              <a:gd name="adj" fmla="val 7504"/>
            </a:avLst>
          </a:prstGeom>
          <a:solidFill>
            <a:schemeClr val="accent1"/>
          </a:solidFill>
          <a:ln>
            <a:noFill/>
          </a:ln>
          <a:effectLst>
            <a:outerShdw blurRad="1270000" dist="698500" dir="5400000" sx="85000" sy="85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grpSp>
        <p:nvGrpSpPr>
          <p:cNvPr id="3093" name="Group 309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6402332" y="3302154"/>
            <a:ext cx="2610972" cy="1452706"/>
            <a:chOff x="6402332" y="3028890"/>
            <a:chExt cx="2610972" cy="1452706"/>
          </a:xfrm>
        </p:grpSpPr>
        <p:sp>
          <p:nvSpPr>
            <p:cNvPr id="60" name="TextBox 59"/>
            <p:cNvSpPr txBox="1"/>
            <p:nvPr/>
          </p:nvSpPr>
          <p:spPr>
            <a:xfrm>
              <a:off x="6402332" y="3429000"/>
              <a:ext cx="2610972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Hey, hey, hey! It's Fat MORIMOTO! Now I'm </a:t>
              </a:r>
              <a:r>
                <a:rPr lang="en-US" altLang="zh-CN" sz="1200" dirty="0" err="1">
                  <a:solidFill>
                    <a:schemeClr val="bg1"/>
                  </a:solidFill>
                  <a:cs typeface="+mn-ea"/>
                  <a:sym typeface="+mn-lt"/>
                </a:rPr>
                <a:t>gonna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 sing a song for you, and this is </a:t>
              </a:r>
              <a:r>
                <a:rPr lang="en-US" altLang="zh-CN" sz="1200" dirty="0" err="1">
                  <a:solidFill>
                    <a:schemeClr val="bg1"/>
                  </a:solidFill>
                  <a:cs typeface="+mn-ea"/>
                  <a:sym typeface="+mn-lt"/>
                </a:rPr>
                <a:t>gonna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 show you a thing or two.</a:t>
              </a:r>
              <a:endParaRPr lang="en-GB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402332" y="3028890"/>
              <a:ext cx="2610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chemeClr val="bg1"/>
                  </a:solidFill>
                  <a:cs typeface="+mn-ea"/>
                  <a:sym typeface="+mn-lt"/>
                </a:rPr>
                <a:t>Your image text</a:t>
              </a:r>
            </a:p>
          </p:txBody>
        </p:sp>
      </p:grpSp>
      <p:grpSp>
        <p:nvGrpSpPr>
          <p:cNvPr id="22" name="组合 2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494584" y="2904333"/>
            <a:ext cx="4065039" cy="3039267"/>
            <a:chOff x="6499328" y="1464893"/>
            <a:chExt cx="4529624" cy="3719124"/>
          </a:xfrm>
        </p:grpSpPr>
        <p:sp>
          <p:nvSpPr>
            <p:cNvPr id="23" name="TextBox 12"/>
            <p:cNvSpPr txBox="1"/>
            <p:nvPr/>
          </p:nvSpPr>
          <p:spPr>
            <a:xfrm>
              <a:off x="6527905" y="1464893"/>
              <a:ext cx="4501047" cy="41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COMPANY STYLE</a:t>
              </a: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6499328" y="1831309"/>
              <a:ext cx="2768899" cy="53668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id-ID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Lorem ipsum </a:t>
              </a:r>
              <a:r>
                <a:rPr lang="id-ID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dolor sit amet consectetuer adipiscing elit, sed</a:t>
              </a:r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14"/>
            <p:cNvSpPr txBox="1"/>
            <p:nvPr/>
          </p:nvSpPr>
          <p:spPr>
            <a:xfrm>
              <a:off x="6518378" y="2679609"/>
              <a:ext cx="4501047" cy="41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2021</a:t>
              </a:r>
              <a:r>
                <a:rPr lang="id-ID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PROJECT PLANNING</a:t>
              </a:r>
            </a:p>
          </p:txBody>
        </p:sp>
        <p:sp>
          <p:nvSpPr>
            <p:cNvPr id="26" name="TextBox 15"/>
            <p:cNvSpPr txBox="1"/>
            <p:nvPr/>
          </p:nvSpPr>
          <p:spPr>
            <a:xfrm>
              <a:off x="6518378" y="3026974"/>
              <a:ext cx="2879582" cy="53668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id-ID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Lorem ipsum </a:t>
              </a:r>
              <a:r>
                <a:rPr lang="id-ID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dolor sit amet consectetuer adipiscing elit, sed diam</a:t>
              </a:r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TextBox 16"/>
            <p:cNvSpPr txBox="1"/>
            <p:nvPr/>
          </p:nvSpPr>
          <p:spPr>
            <a:xfrm>
              <a:off x="6499329" y="3904509"/>
              <a:ext cx="4501047" cy="414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KEY OF SUCCESS</a:t>
              </a:r>
            </a:p>
          </p:txBody>
        </p:sp>
        <p:sp>
          <p:nvSpPr>
            <p:cNvPr id="28" name="TextBox 17"/>
            <p:cNvSpPr txBox="1"/>
            <p:nvPr/>
          </p:nvSpPr>
          <p:spPr>
            <a:xfrm>
              <a:off x="6499330" y="4251874"/>
              <a:ext cx="2898631" cy="932143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id-ID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Lorem ipsum </a:t>
              </a:r>
              <a:r>
                <a:rPr lang="id-ID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dolor sit amet consectetuer adipiscing elit, sed diam nonummy nibh euismod tincidunt ut</a:t>
              </a:r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Shape 252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>
            <a:spLocks noChangeAspect="1"/>
          </p:cNvSpPr>
          <p:nvPr/>
        </p:nvSpPr>
        <p:spPr>
          <a:xfrm>
            <a:off x="989536" y="3036171"/>
            <a:ext cx="335193" cy="335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30" name="Shape 261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>
            <a:spLocks noChangeAspect="1"/>
          </p:cNvSpPr>
          <p:nvPr/>
        </p:nvSpPr>
        <p:spPr>
          <a:xfrm>
            <a:off x="1061109" y="5044081"/>
            <a:ext cx="335193" cy="304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sp>
        <p:nvSpPr>
          <p:cNvPr id="31" name="Shape 262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>
            <a:spLocks noChangeAspect="1"/>
          </p:cNvSpPr>
          <p:nvPr/>
        </p:nvSpPr>
        <p:spPr>
          <a:xfrm>
            <a:off x="1058354" y="4007132"/>
            <a:ext cx="335193" cy="213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cs typeface="+mn-ea"/>
              <a:sym typeface="+mn-lt"/>
            </a:endParaRPr>
          </a:p>
        </p:txBody>
      </p:sp>
      <p:grpSp>
        <p:nvGrpSpPr>
          <p:cNvPr id="6" name="Group 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>
            <a:grpSpLocks noChangeAspect="1"/>
          </p:cNvGrpSpPr>
          <p:nvPr/>
        </p:nvGrpSpPr>
        <p:grpSpPr bwMode="auto">
          <a:xfrm>
            <a:off x="6897124" y="1362187"/>
            <a:ext cx="1536700" cy="1897063"/>
            <a:chOff x="7164" y="-725"/>
            <a:chExt cx="968" cy="1195"/>
          </a:xfrm>
        </p:grpSpPr>
        <p:sp>
          <p:nvSpPr>
            <p:cNvPr id="10" name="Freeform 6"/>
            <p:cNvSpPr/>
            <p:nvPr/>
          </p:nvSpPr>
          <p:spPr bwMode="auto">
            <a:xfrm>
              <a:off x="7574" y="10"/>
              <a:ext cx="558" cy="460"/>
            </a:xfrm>
            <a:custGeom>
              <a:avLst/>
              <a:gdLst>
                <a:gd name="T0" fmla="*/ 90 w 235"/>
                <a:gd name="T1" fmla="*/ 190 h 194"/>
                <a:gd name="T2" fmla="*/ 6 w 235"/>
                <a:gd name="T3" fmla="*/ 104 h 194"/>
                <a:gd name="T4" fmla="*/ 37 w 235"/>
                <a:gd name="T5" fmla="*/ 51 h 194"/>
                <a:gd name="T6" fmla="*/ 101 w 235"/>
                <a:gd name="T7" fmla="*/ 39 h 194"/>
                <a:gd name="T8" fmla="*/ 133 w 235"/>
                <a:gd name="T9" fmla="*/ 34 h 194"/>
                <a:gd name="T10" fmla="*/ 149 w 235"/>
                <a:gd name="T11" fmla="*/ 15 h 194"/>
                <a:gd name="T12" fmla="*/ 180 w 235"/>
                <a:gd name="T13" fmla="*/ 8 h 194"/>
                <a:gd name="T14" fmla="*/ 211 w 235"/>
                <a:gd name="T15" fmla="*/ 1 h 194"/>
                <a:gd name="T16" fmla="*/ 227 w 235"/>
                <a:gd name="T17" fmla="*/ 50 h 194"/>
                <a:gd name="T18" fmla="*/ 190 w 235"/>
                <a:gd name="T19" fmla="*/ 108 h 194"/>
                <a:gd name="T20" fmla="*/ 160 w 235"/>
                <a:gd name="T21" fmla="*/ 174 h 194"/>
                <a:gd name="T22" fmla="*/ 90 w 235"/>
                <a:gd name="T23" fmla="*/ 19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5" h="194">
                  <a:moveTo>
                    <a:pt x="90" y="190"/>
                  </a:moveTo>
                  <a:cubicBezTo>
                    <a:pt x="45" y="185"/>
                    <a:pt x="0" y="154"/>
                    <a:pt x="6" y="104"/>
                  </a:cubicBezTo>
                  <a:cubicBezTo>
                    <a:pt x="8" y="83"/>
                    <a:pt x="19" y="62"/>
                    <a:pt x="37" y="51"/>
                  </a:cubicBezTo>
                  <a:cubicBezTo>
                    <a:pt x="56" y="39"/>
                    <a:pt x="79" y="40"/>
                    <a:pt x="101" y="39"/>
                  </a:cubicBezTo>
                  <a:cubicBezTo>
                    <a:pt x="111" y="39"/>
                    <a:pt x="125" y="39"/>
                    <a:pt x="133" y="34"/>
                  </a:cubicBezTo>
                  <a:cubicBezTo>
                    <a:pt x="141" y="29"/>
                    <a:pt x="142" y="19"/>
                    <a:pt x="149" y="15"/>
                  </a:cubicBezTo>
                  <a:cubicBezTo>
                    <a:pt x="159" y="9"/>
                    <a:pt x="170" y="10"/>
                    <a:pt x="180" y="8"/>
                  </a:cubicBezTo>
                  <a:cubicBezTo>
                    <a:pt x="191" y="6"/>
                    <a:pt x="200" y="0"/>
                    <a:pt x="211" y="1"/>
                  </a:cubicBezTo>
                  <a:cubicBezTo>
                    <a:pt x="233" y="5"/>
                    <a:pt x="235" y="32"/>
                    <a:pt x="227" y="50"/>
                  </a:cubicBezTo>
                  <a:cubicBezTo>
                    <a:pt x="217" y="71"/>
                    <a:pt x="196" y="85"/>
                    <a:pt x="190" y="108"/>
                  </a:cubicBezTo>
                  <a:cubicBezTo>
                    <a:pt x="183" y="133"/>
                    <a:pt x="181" y="157"/>
                    <a:pt x="160" y="174"/>
                  </a:cubicBezTo>
                  <a:cubicBezTo>
                    <a:pt x="141" y="190"/>
                    <a:pt x="114" y="194"/>
                    <a:pt x="90" y="190"/>
                  </a:cubicBezTo>
                  <a:close/>
                </a:path>
              </a:pathLst>
            </a:custGeom>
            <a:solidFill>
              <a:srgbClr val="EAC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7883" y="-310"/>
              <a:ext cx="232" cy="315"/>
            </a:xfrm>
            <a:custGeom>
              <a:avLst/>
              <a:gdLst>
                <a:gd name="T0" fmla="*/ 63 w 98"/>
                <a:gd name="T1" fmla="*/ 124 h 133"/>
                <a:gd name="T2" fmla="*/ 37 w 98"/>
                <a:gd name="T3" fmla="*/ 124 h 133"/>
                <a:gd name="T4" fmla="*/ 20 w 98"/>
                <a:gd name="T5" fmla="*/ 132 h 133"/>
                <a:gd name="T6" fmla="*/ 3 w 98"/>
                <a:gd name="T7" fmla="*/ 107 h 133"/>
                <a:gd name="T8" fmla="*/ 29 w 98"/>
                <a:gd name="T9" fmla="*/ 76 h 133"/>
                <a:gd name="T10" fmla="*/ 42 w 98"/>
                <a:gd name="T11" fmla="*/ 31 h 133"/>
                <a:gd name="T12" fmla="*/ 97 w 98"/>
                <a:gd name="T13" fmla="*/ 49 h 133"/>
                <a:gd name="T14" fmla="*/ 82 w 98"/>
                <a:gd name="T15" fmla="*/ 93 h 133"/>
                <a:gd name="T16" fmla="*/ 84 w 98"/>
                <a:gd name="T17" fmla="*/ 114 h 133"/>
                <a:gd name="T18" fmla="*/ 63 w 98"/>
                <a:gd name="T19" fmla="*/ 12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133">
                  <a:moveTo>
                    <a:pt x="63" y="124"/>
                  </a:moveTo>
                  <a:cubicBezTo>
                    <a:pt x="53" y="124"/>
                    <a:pt x="46" y="122"/>
                    <a:pt x="37" y="124"/>
                  </a:cubicBezTo>
                  <a:cubicBezTo>
                    <a:pt x="31" y="126"/>
                    <a:pt x="26" y="132"/>
                    <a:pt x="20" y="132"/>
                  </a:cubicBezTo>
                  <a:cubicBezTo>
                    <a:pt x="6" y="133"/>
                    <a:pt x="0" y="119"/>
                    <a:pt x="3" y="107"/>
                  </a:cubicBezTo>
                  <a:cubicBezTo>
                    <a:pt x="7" y="91"/>
                    <a:pt x="18" y="86"/>
                    <a:pt x="29" y="76"/>
                  </a:cubicBezTo>
                  <a:cubicBezTo>
                    <a:pt x="43" y="63"/>
                    <a:pt x="34" y="47"/>
                    <a:pt x="42" y="31"/>
                  </a:cubicBezTo>
                  <a:cubicBezTo>
                    <a:pt x="56" y="0"/>
                    <a:pt x="98" y="19"/>
                    <a:pt x="97" y="49"/>
                  </a:cubicBezTo>
                  <a:cubicBezTo>
                    <a:pt x="97" y="66"/>
                    <a:pt x="83" y="77"/>
                    <a:pt x="82" y="93"/>
                  </a:cubicBezTo>
                  <a:cubicBezTo>
                    <a:pt x="81" y="100"/>
                    <a:pt x="87" y="108"/>
                    <a:pt x="84" y="114"/>
                  </a:cubicBezTo>
                  <a:cubicBezTo>
                    <a:pt x="81" y="122"/>
                    <a:pt x="70" y="125"/>
                    <a:pt x="63" y="124"/>
                  </a:cubicBezTo>
                  <a:close/>
                </a:path>
              </a:pathLst>
            </a:custGeom>
            <a:solidFill>
              <a:srgbClr val="EFA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7164" y="-412"/>
              <a:ext cx="353" cy="626"/>
            </a:xfrm>
            <a:custGeom>
              <a:avLst/>
              <a:gdLst>
                <a:gd name="T0" fmla="*/ 83 w 149"/>
                <a:gd name="T1" fmla="*/ 70 h 264"/>
                <a:gd name="T2" fmla="*/ 103 w 149"/>
                <a:gd name="T3" fmla="*/ 134 h 264"/>
                <a:gd name="T4" fmla="*/ 118 w 149"/>
                <a:gd name="T5" fmla="*/ 160 h 264"/>
                <a:gd name="T6" fmla="*/ 120 w 149"/>
                <a:gd name="T7" fmla="*/ 176 h 264"/>
                <a:gd name="T8" fmla="*/ 115 w 149"/>
                <a:gd name="T9" fmla="*/ 192 h 264"/>
                <a:gd name="T10" fmla="*/ 130 w 149"/>
                <a:gd name="T11" fmla="*/ 215 h 264"/>
                <a:gd name="T12" fmla="*/ 146 w 149"/>
                <a:gd name="T13" fmla="*/ 241 h 264"/>
                <a:gd name="T14" fmla="*/ 106 w 149"/>
                <a:gd name="T15" fmla="*/ 251 h 264"/>
                <a:gd name="T16" fmla="*/ 62 w 149"/>
                <a:gd name="T17" fmla="*/ 208 h 264"/>
                <a:gd name="T18" fmla="*/ 47 w 149"/>
                <a:gd name="T19" fmla="*/ 183 h 264"/>
                <a:gd name="T20" fmla="*/ 22 w 149"/>
                <a:gd name="T21" fmla="*/ 159 h 264"/>
                <a:gd name="T22" fmla="*/ 0 w 149"/>
                <a:gd name="T23" fmla="*/ 97 h 264"/>
                <a:gd name="T24" fmla="*/ 4 w 149"/>
                <a:gd name="T25" fmla="*/ 74 h 264"/>
                <a:gd name="T26" fmla="*/ 23 w 149"/>
                <a:gd name="T27" fmla="*/ 50 h 264"/>
                <a:gd name="T28" fmla="*/ 61 w 149"/>
                <a:gd name="T29" fmla="*/ 6 h 264"/>
                <a:gd name="T30" fmla="*/ 80 w 149"/>
                <a:gd name="T31" fmla="*/ 31 h 264"/>
                <a:gd name="T32" fmla="*/ 82 w 149"/>
                <a:gd name="T33" fmla="*/ 51 h 264"/>
                <a:gd name="T34" fmla="*/ 83 w 149"/>
                <a:gd name="T35" fmla="*/ 7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9" h="264">
                  <a:moveTo>
                    <a:pt x="83" y="70"/>
                  </a:moveTo>
                  <a:cubicBezTo>
                    <a:pt x="84" y="94"/>
                    <a:pt x="89" y="115"/>
                    <a:pt x="103" y="134"/>
                  </a:cubicBezTo>
                  <a:cubicBezTo>
                    <a:pt x="110" y="142"/>
                    <a:pt x="115" y="150"/>
                    <a:pt x="118" y="160"/>
                  </a:cubicBezTo>
                  <a:cubicBezTo>
                    <a:pt x="119" y="165"/>
                    <a:pt x="120" y="170"/>
                    <a:pt x="120" y="176"/>
                  </a:cubicBezTo>
                  <a:cubicBezTo>
                    <a:pt x="119" y="181"/>
                    <a:pt x="116" y="186"/>
                    <a:pt x="115" y="192"/>
                  </a:cubicBezTo>
                  <a:cubicBezTo>
                    <a:pt x="115" y="203"/>
                    <a:pt x="122" y="208"/>
                    <a:pt x="130" y="215"/>
                  </a:cubicBezTo>
                  <a:cubicBezTo>
                    <a:pt x="136" y="222"/>
                    <a:pt x="145" y="231"/>
                    <a:pt x="146" y="241"/>
                  </a:cubicBezTo>
                  <a:cubicBezTo>
                    <a:pt x="149" y="264"/>
                    <a:pt x="118" y="256"/>
                    <a:pt x="106" y="251"/>
                  </a:cubicBezTo>
                  <a:cubicBezTo>
                    <a:pt x="88" y="241"/>
                    <a:pt x="71" y="227"/>
                    <a:pt x="62" y="208"/>
                  </a:cubicBezTo>
                  <a:cubicBezTo>
                    <a:pt x="58" y="199"/>
                    <a:pt x="54" y="190"/>
                    <a:pt x="47" y="183"/>
                  </a:cubicBezTo>
                  <a:cubicBezTo>
                    <a:pt x="39" y="174"/>
                    <a:pt x="29" y="168"/>
                    <a:pt x="22" y="159"/>
                  </a:cubicBezTo>
                  <a:cubicBezTo>
                    <a:pt x="7" y="143"/>
                    <a:pt x="0" y="119"/>
                    <a:pt x="0" y="97"/>
                  </a:cubicBezTo>
                  <a:cubicBezTo>
                    <a:pt x="0" y="90"/>
                    <a:pt x="2" y="81"/>
                    <a:pt x="4" y="74"/>
                  </a:cubicBezTo>
                  <a:cubicBezTo>
                    <a:pt x="9" y="64"/>
                    <a:pt x="17" y="59"/>
                    <a:pt x="23" y="50"/>
                  </a:cubicBezTo>
                  <a:cubicBezTo>
                    <a:pt x="33" y="37"/>
                    <a:pt x="38" y="0"/>
                    <a:pt x="61" y="6"/>
                  </a:cubicBezTo>
                  <a:cubicBezTo>
                    <a:pt x="72" y="9"/>
                    <a:pt x="78" y="21"/>
                    <a:pt x="80" y="31"/>
                  </a:cubicBezTo>
                  <a:cubicBezTo>
                    <a:pt x="82" y="37"/>
                    <a:pt x="82" y="44"/>
                    <a:pt x="82" y="51"/>
                  </a:cubicBezTo>
                  <a:cubicBezTo>
                    <a:pt x="82" y="54"/>
                    <a:pt x="81" y="68"/>
                    <a:pt x="83" y="7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7833" y="7"/>
              <a:ext cx="24" cy="22"/>
            </a:xfrm>
            <a:custGeom>
              <a:avLst/>
              <a:gdLst>
                <a:gd name="T0" fmla="*/ 10 w 10"/>
                <a:gd name="T1" fmla="*/ 5 h 9"/>
                <a:gd name="T2" fmla="*/ 5 w 10"/>
                <a:gd name="T3" fmla="*/ 9 h 9"/>
                <a:gd name="T4" fmla="*/ 0 w 10"/>
                <a:gd name="T5" fmla="*/ 4 h 9"/>
                <a:gd name="T6" fmla="*/ 5 w 10"/>
                <a:gd name="T7" fmla="*/ 0 h 9"/>
                <a:gd name="T8" fmla="*/ 10 w 10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10" y="5"/>
                  </a:moveTo>
                  <a:cubicBezTo>
                    <a:pt x="10" y="7"/>
                    <a:pt x="8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10" y="2"/>
                    <a:pt x="10" y="5"/>
                  </a:cubicBezTo>
                  <a:close/>
                </a:path>
              </a:pathLst>
            </a:custGeom>
            <a:solidFill>
              <a:srgbClr val="2F3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7842" y="48"/>
              <a:ext cx="29" cy="21"/>
            </a:xfrm>
            <a:custGeom>
              <a:avLst/>
              <a:gdLst>
                <a:gd name="T0" fmla="*/ 6 w 12"/>
                <a:gd name="T1" fmla="*/ 0 h 9"/>
                <a:gd name="T2" fmla="*/ 6 w 12"/>
                <a:gd name="T3" fmla="*/ 9 h 9"/>
                <a:gd name="T4" fmla="*/ 6 w 12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6" y="0"/>
                  </a:moveTo>
                  <a:cubicBezTo>
                    <a:pt x="12" y="0"/>
                    <a:pt x="12" y="9"/>
                    <a:pt x="6" y="9"/>
                  </a:cubicBezTo>
                  <a:cubicBezTo>
                    <a:pt x="0" y="9"/>
                    <a:pt x="0" y="0"/>
                    <a:pt x="6" y="0"/>
                  </a:cubicBezTo>
                  <a:close/>
                </a:path>
              </a:pathLst>
            </a:custGeom>
            <a:solidFill>
              <a:srgbClr val="2F3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7814" y="50"/>
              <a:ext cx="21" cy="21"/>
            </a:xfrm>
            <a:custGeom>
              <a:avLst/>
              <a:gdLst>
                <a:gd name="T0" fmla="*/ 9 w 9"/>
                <a:gd name="T1" fmla="*/ 4 h 9"/>
                <a:gd name="T2" fmla="*/ 5 w 9"/>
                <a:gd name="T3" fmla="*/ 9 h 9"/>
                <a:gd name="T4" fmla="*/ 0 w 9"/>
                <a:gd name="T5" fmla="*/ 4 h 9"/>
                <a:gd name="T6" fmla="*/ 4 w 9"/>
                <a:gd name="T7" fmla="*/ 0 h 9"/>
                <a:gd name="T8" fmla="*/ 9 w 9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4"/>
                  </a:moveTo>
                  <a:cubicBezTo>
                    <a:pt x="9" y="7"/>
                    <a:pt x="7" y="9"/>
                    <a:pt x="5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lose/>
                </a:path>
              </a:pathLst>
            </a:custGeom>
            <a:solidFill>
              <a:srgbClr val="2F3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7437" y="-725"/>
              <a:ext cx="612" cy="1024"/>
            </a:xfrm>
            <a:custGeom>
              <a:avLst/>
              <a:gdLst>
                <a:gd name="T0" fmla="*/ 105 w 258"/>
                <a:gd name="T1" fmla="*/ 169 h 432"/>
                <a:gd name="T2" fmla="*/ 159 w 258"/>
                <a:gd name="T3" fmla="*/ 91 h 432"/>
                <a:gd name="T4" fmla="*/ 171 w 258"/>
                <a:gd name="T5" fmla="*/ 106 h 432"/>
                <a:gd name="T6" fmla="*/ 214 w 258"/>
                <a:gd name="T7" fmla="*/ 2 h 432"/>
                <a:gd name="T8" fmla="*/ 220 w 258"/>
                <a:gd name="T9" fmla="*/ 99 h 432"/>
                <a:gd name="T10" fmla="*/ 153 w 258"/>
                <a:gd name="T11" fmla="*/ 137 h 432"/>
                <a:gd name="T12" fmla="*/ 140 w 258"/>
                <a:gd name="T13" fmla="*/ 147 h 432"/>
                <a:gd name="T14" fmla="*/ 153 w 258"/>
                <a:gd name="T15" fmla="*/ 159 h 432"/>
                <a:gd name="T16" fmla="*/ 175 w 258"/>
                <a:gd name="T17" fmla="*/ 204 h 432"/>
                <a:gd name="T18" fmla="*/ 180 w 258"/>
                <a:gd name="T19" fmla="*/ 239 h 432"/>
                <a:gd name="T20" fmla="*/ 92 w 258"/>
                <a:gd name="T21" fmla="*/ 269 h 432"/>
                <a:gd name="T22" fmla="*/ 130 w 258"/>
                <a:gd name="T23" fmla="*/ 272 h 432"/>
                <a:gd name="T24" fmla="*/ 134 w 258"/>
                <a:gd name="T25" fmla="*/ 301 h 432"/>
                <a:gd name="T26" fmla="*/ 10 w 258"/>
                <a:gd name="T27" fmla="*/ 431 h 432"/>
                <a:gd name="T28" fmla="*/ 9 w 258"/>
                <a:gd name="T29" fmla="*/ 246 h 432"/>
                <a:gd name="T30" fmla="*/ 47 w 258"/>
                <a:gd name="T31" fmla="*/ 246 h 432"/>
                <a:gd name="T32" fmla="*/ 56 w 258"/>
                <a:gd name="T33" fmla="*/ 239 h 432"/>
                <a:gd name="T34" fmla="*/ 33 w 258"/>
                <a:gd name="T35" fmla="*/ 152 h 432"/>
                <a:gd name="T36" fmla="*/ 86 w 258"/>
                <a:gd name="T37" fmla="*/ 190 h 432"/>
                <a:gd name="T38" fmla="*/ 87 w 258"/>
                <a:gd name="T39" fmla="*/ 301 h 432"/>
                <a:gd name="T40" fmla="*/ 47 w 258"/>
                <a:gd name="T41" fmla="*/ 275 h 432"/>
                <a:gd name="T42" fmla="*/ 216 w 258"/>
                <a:gd name="T43" fmla="*/ 9 h 432"/>
                <a:gd name="T44" fmla="*/ 176 w 258"/>
                <a:gd name="T45" fmla="*/ 66 h 432"/>
                <a:gd name="T46" fmla="*/ 84 w 258"/>
                <a:gd name="T47" fmla="*/ 105 h 432"/>
                <a:gd name="T48" fmla="*/ 233 w 258"/>
                <a:gd name="T49" fmla="*/ 162 h 432"/>
                <a:gd name="T50" fmla="*/ 106 w 258"/>
                <a:gd name="T51" fmla="*/ 212 h 432"/>
                <a:gd name="T52" fmla="*/ 69 w 258"/>
                <a:gd name="T53" fmla="*/ 312 h 432"/>
                <a:gd name="T54" fmla="*/ 55 w 258"/>
                <a:gd name="T55" fmla="*/ 327 h 432"/>
                <a:gd name="T56" fmla="*/ 151 w 258"/>
                <a:gd name="T57" fmla="*/ 124 h 432"/>
                <a:gd name="T58" fmla="*/ 155 w 258"/>
                <a:gd name="T59" fmla="*/ 129 h 432"/>
                <a:gd name="T60" fmla="*/ 204 w 258"/>
                <a:gd name="T61" fmla="*/ 198 h 432"/>
                <a:gd name="T62" fmla="*/ 56 w 258"/>
                <a:gd name="T63" fmla="*/ 234 h 432"/>
                <a:gd name="T64" fmla="*/ 169 w 258"/>
                <a:gd name="T65" fmla="*/ 240 h 432"/>
                <a:gd name="T66" fmla="*/ 103 w 258"/>
                <a:gd name="T67" fmla="*/ 269 h 432"/>
                <a:gd name="T68" fmla="*/ 83 w 258"/>
                <a:gd name="T69" fmla="*/ 341 h 432"/>
                <a:gd name="T70" fmla="*/ 213 w 258"/>
                <a:gd name="T71" fmla="*/ 168 h 432"/>
                <a:gd name="T72" fmla="*/ 192 w 258"/>
                <a:gd name="T73" fmla="*/ 117 h 432"/>
                <a:gd name="T74" fmla="*/ 239 w 258"/>
                <a:gd name="T75" fmla="*/ 110 h 432"/>
                <a:gd name="T76" fmla="*/ 3 w 258"/>
                <a:gd name="T77" fmla="*/ 215 h 432"/>
                <a:gd name="T78" fmla="*/ 91 w 258"/>
                <a:gd name="T79" fmla="*/ 172 h 432"/>
                <a:gd name="T80" fmla="*/ 161 w 258"/>
                <a:gd name="T81" fmla="*/ 107 h 432"/>
                <a:gd name="T82" fmla="*/ 34 w 258"/>
                <a:gd name="T83" fmla="*/ 278 h 432"/>
                <a:gd name="T84" fmla="*/ 124 w 258"/>
                <a:gd name="T85" fmla="*/ 206 h 432"/>
                <a:gd name="T86" fmla="*/ 71 w 258"/>
                <a:gd name="T87" fmla="*/ 95 h 432"/>
                <a:gd name="T88" fmla="*/ 212 w 258"/>
                <a:gd name="T89" fmla="*/ 10 h 432"/>
                <a:gd name="T90" fmla="*/ 177 w 258"/>
                <a:gd name="T91" fmla="*/ 274 h 432"/>
                <a:gd name="T92" fmla="*/ 93 w 258"/>
                <a:gd name="T93" fmla="*/ 332 h 432"/>
                <a:gd name="T94" fmla="*/ 208 w 258"/>
                <a:gd name="T95" fmla="*/ 186 h 432"/>
                <a:gd name="T96" fmla="*/ 74 w 258"/>
                <a:gd name="T97" fmla="*/ 174 h 432"/>
                <a:gd name="T98" fmla="*/ 73 w 258"/>
                <a:gd name="T99" fmla="*/ 180 h 432"/>
                <a:gd name="T100" fmla="*/ 114 w 258"/>
                <a:gd name="T101" fmla="*/ 299 h 432"/>
                <a:gd name="T102" fmla="*/ 129 w 258"/>
                <a:gd name="T103" fmla="*/ 212 h 432"/>
                <a:gd name="T104" fmla="*/ 73 w 258"/>
                <a:gd name="T105" fmla="*/ 205 h 432"/>
                <a:gd name="T106" fmla="*/ 151 w 258"/>
                <a:gd name="T107" fmla="*/ 162 h 432"/>
                <a:gd name="T108" fmla="*/ 122 w 258"/>
                <a:gd name="T109" fmla="*/ 296 h 432"/>
                <a:gd name="T110" fmla="*/ 74 w 258"/>
                <a:gd name="T111" fmla="*/ 182 h 432"/>
                <a:gd name="T112" fmla="*/ 77 w 258"/>
                <a:gd name="T113" fmla="*/ 248 h 432"/>
                <a:gd name="T114" fmla="*/ 142 w 258"/>
                <a:gd name="T115" fmla="*/ 193 h 432"/>
                <a:gd name="T116" fmla="*/ 125 w 258"/>
                <a:gd name="T117" fmla="*/ 287 h 432"/>
                <a:gd name="T118" fmla="*/ 143 w 258"/>
                <a:gd name="T119" fmla="*/ 183 h 432"/>
                <a:gd name="T120" fmla="*/ 126 w 258"/>
                <a:gd name="T121" fmla="*/ 192 h 432"/>
                <a:gd name="T122" fmla="*/ 50 w 258"/>
                <a:gd name="T123" fmla="*/ 359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8" h="432">
                  <a:moveTo>
                    <a:pt x="90" y="161"/>
                  </a:moveTo>
                  <a:cubicBezTo>
                    <a:pt x="89" y="158"/>
                    <a:pt x="87" y="155"/>
                    <a:pt x="87" y="152"/>
                  </a:cubicBezTo>
                  <a:cubicBezTo>
                    <a:pt x="85" y="146"/>
                    <a:pt x="84" y="140"/>
                    <a:pt x="82" y="134"/>
                  </a:cubicBezTo>
                  <a:cubicBezTo>
                    <a:pt x="81" y="127"/>
                    <a:pt x="80" y="120"/>
                    <a:pt x="78" y="114"/>
                  </a:cubicBezTo>
                  <a:cubicBezTo>
                    <a:pt x="77" y="109"/>
                    <a:pt x="75" y="104"/>
                    <a:pt x="72" y="100"/>
                  </a:cubicBezTo>
                  <a:cubicBezTo>
                    <a:pt x="70" y="97"/>
                    <a:pt x="67" y="95"/>
                    <a:pt x="64" y="94"/>
                  </a:cubicBezTo>
                  <a:cubicBezTo>
                    <a:pt x="63" y="93"/>
                    <a:pt x="63" y="93"/>
                    <a:pt x="63" y="92"/>
                  </a:cubicBezTo>
                  <a:cubicBezTo>
                    <a:pt x="63" y="92"/>
                    <a:pt x="64" y="91"/>
                    <a:pt x="65" y="91"/>
                  </a:cubicBezTo>
                  <a:cubicBezTo>
                    <a:pt x="66" y="90"/>
                    <a:pt x="67" y="90"/>
                    <a:pt x="68" y="91"/>
                  </a:cubicBezTo>
                  <a:cubicBezTo>
                    <a:pt x="72" y="91"/>
                    <a:pt x="75" y="92"/>
                    <a:pt x="79" y="93"/>
                  </a:cubicBezTo>
                  <a:cubicBezTo>
                    <a:pt x="85" y="95"/>
                    <a:pt x="90" y="99"/>
                    <a:pt x="94" y="105"/>
                  </a:cubicBezTo>
                  <a:cubicBezTo>
                    <a:pt x="96" y="109"/>
                    <a:pt x="97" y="112"/>
                    <a:pt x="98" y="116"/>
                  </a:cubicBezTo>
                  <a:cubicBezTo>
                    <a:pt x="101" y="124"/>
                    <a:pt x="101" y="132"/>
                    <a:pt x="101" y="141"/>
                  </a:cubicBezTo>
                  <a:cubicBezTo>
                    <a:pt x="101" y="147"/>
                    <a:pt x="102" y="154"/>
                    <a:pt x="103" y="161"/>
                  </a:cubicBezTo>
                  <a:cubicBezTo>
                    <a:pt x="103" y="164"/>
                    <a:pt x="104" y="166"/>
                    <a:pt x="105" y="169"/>
                  </a:cubicBezTo>
                  <a:cubicBezTo>
                    <a:pt x="107" y="174"/>
                    <a:pt x="109" y="178"/>
                    <a:pt x="111" y="183"/>
                  </a:cubicBezTo>
                  <a:cubicBezTo>
                    <a:pt x="111" y="183"/>
                    <a:pt x="111" y="183"/>
                    <a:pt x="111" y="184"/>
                  </a:cubicBezTo>
                  <a:cubicBezTo>
                    <a:pt x="112" y="184"/>
                    <a:pt x="112" y="183"/>
                    <a:pt x="112" y="183"/>
                  </a:cubicBezTo>
                  <a:cubicBezTo>
                    <a:pt x="112" y="181"/>
                    <a:pt x="112" y="180"/>
                    <a:pt x="112" y="178"/>
                  </a:cubicBezTo>
                  <a:cubicBezTo>
                    <a:pt x="112" y="176"/>
                    <a:pt x="111" y="174"/>
                    <a:pt x="110" y="172"/>
                  </a:cubicBezTo>
                  <a:cubicBezTo>
                    <a:pt x="108" y="167"/>
                    <a:pt x="107" y="161"/>
                    <a:pt x="106" y="156"/>
                  </a:cubicBezTo>
                  <a:cubicBezTo>
                    <a:pt x="106" y="151"/>
                    <a:pt x="106" y="146"/>
                    <a:pt x="108" y="141"/>
                  </a:cubicBezTo>
                  <a:cubicBezTo>
                    <a:pt x="109" y="137"/>
                    <a:pt x="111" y="133"/>
                    <a:pt x="113" y="129"/>
                  </a:cubicBezTo>
                  <a:cubicBezTo>
                    <a:pt x="115" y="127"/>
                    <a:pt x="117" y="125"/>
                    <a:pt x="119" y="124"/>
                  </a:cubicBezTo>
                  <a:cubicBezTo>
                    <a:pt x="124" y="120"/>
                    <a:pt x="129" y="116"/>
                    <a:pt x="135" y="112"/>
                  </a:cubicBezTo>
                  <a:cubicBezTo>
                    <a:pt x="137" y="110"/>
                    <a:pt x="139" y="109"/>
                    <a:pt x="141" y="108"/>
                  </a:cubicBezTo>
                  <a:cubicBezTo>
                    <a:pt x="144" y="107"/>
                    <a:pt x="148" y="106"/>
                    <a:pt x="151" y="107"/>
                  </a:cubicBezTo>
                  <a:cubicBezTo>
                    <a:pt x="153" y="107"/>
                    <a:pt x="154" y="108"/>
                    <a:pt x="156" y="108"/>
                  </a:cubicBezTo>
                  <a:cubicBezTo>
                    <a:pt x="157" y="105"/>
                    <a:pt x="157" y="103"/>
                    <a:pt x="157" y="101"/>
                  </a:cubicBezTo>
                  <a:cubicBezTo>
                    <a:pt x="158" y="98"/>
                    <a:pt x="158" y="94"/>
                    <a:pt x="159" y="91"/>
                  </a:cubicBezTo>
                  <a:cubicBezTo>
                    <a:pt x="160" y="85"/>
                    <a:pt x="160" y="79"/>
                    <a:pt x="158" y="73"/>
                  </a:cubicBezTo>
                  <a:cubicBezTo>
                    <a:pt x="157" y="70"/>
                    <a:pt x="157" y="66"/>
                    <a:pt x="156" y="63"/>
                  </a:cubicBezTo>
                  <a:cubicBezTo>
                    <a:pt x="156" y="57"/>
                    <a:pt x="157" y="51"/>
                    <a:pt x="159" y="45"/>
                  </a:cubicBezTo>
                  <a:cubicBezTo>
                    <a:pt x="161" y="37"/>
                    <a:pt x="165" y="30"/>
                    <a:pt x="170" y="23"/>
                  </a:cubicBezTo>
                  <a:cubicBezTo>
                    <a:pt x="172" y="21"/>
                    <a:pt x="174" y="19"/>
                    <a:pt x="176" y="17"/>
                  </a:cubicBezTo>
                  <a:cubicBezTo>
                    <a:pt x="176" y="17"/>
                    <a:pt x="176" y="17"/>
                    <a:pt x="176" y="16"/>
                  </a:cubicBezTo>
                  <a:cubicBezTo>
                    <a:pt x="177" y="16"/>
                    <a:pt x="177" y="16"/>
                    <a:pt x="178" y="16"/>
                  </a:cubicBezTo>
                  <a:cubicBezTo>
                    <a:pt x="179" y="16"/>
                    <a:pt x="179" y="17"/>
                    <a:pt x="178" y="18"/>
                  </a:cubicBezTo>
                  <a:cubicBezTo>
                    <a:pt x="178" y="20"/>
                    <a:pt x="177" y="22"/>
                    <a:pt x="177" y="25"/>
                  </a:cubicBezTo>
                  <a:cubicBezTo>
                    <a:pt x="177" y="31"/>
                    <a:pt x="177" y="36"/>
                    <a:pt x="178" y="42"/>
                  </a:cubicBezTo>
                  <a:cubicBezTo>
                    <a:pt x="178" y="45"/>
                    <a:pt x="179" y="47"/>
                    <a:pt x="179" y="49"/>
                  </a:cubicBezTo>
                  <a:cubicBezTo>
                    <a:pt x="181" y="55"/>
                    <a:pt x="180" y="61"/>
                    <a:pt x="178" y="67"/>
                  </a:cubicBezTo>
                  <a:cubicBezTo>
                    <a:pt x="177" y="71"/>
                    <a:pt x="175" y="75"/>
                    <a:pt x="174" y="79"/>
                  </a:cubicBezTo>
                  <a:cubicBezTo>
                    <a:pt x="173" y="84"/>
                    <a:pt x="172" y="88"/>
                    <a:pt x="172" y="93"/>
                  </a:cubicBezTo>
                  <a:cubicBezTo>
                    <a:pt x="172" y="98"/>
                    <a:pt x="172" y="102"/>
                    <a:pt x="171" y="106"/>
                  </a:cubicBezTo>
                  <a:cubicBezTo>
                    <a:pt x="170" y="107"/>
                    <a:pt x="170" y="108"/>
                    <a:pt x="169" y="109"/>
                  </a:cubicBezTo>
                  <a:cubicBezTo>
                    <a:pt x="169" y="109"/>
                    <a:pt x="169" y="110"/>
                    <a:pt x="169" y="110"/>
                  </a:cubicBezTo>
                  <a:cubicBezTo>
                    <a:pt x="170" y="111"/>
                    <a:pt x="171" y="111"/>
                    <a:pt x="171" y="110"/>
                  </a:cubicBezTo>
                  <a:cubicBezTo>
                    <a:pt x="172" y="110"/>
                    <a:pt x="172" y="110"/>
                    <a:pt x="172" y="109"/>
                  </a:cubicBezTo>
                  <a:cubicBezTo>
                    <a:pt x="176" y="104"/>
                    <a:pt x="180" y="99"/>
                    <a:pt x="184" y="94"/>
                  </a:cubicBezTo>
                  <a:cubicBezTo>
                    <a:pt x="185" y="93"/>
                    <a:pt x="186" y="92"/>
                    <a:pt x="188" y="91"/>
                  </a:cubicBezTo>
                  <a:cubicBezTo>
                    <a:pt x="188" y="91"/>
                    <a:pt x="189" y="91"/>
                    <a:pt x="189" y="90"/>
                  </a:cubicBezTo>
                  <a:cubicBezTo>
                    <a:pt x="188" y="88"/>
                    <a:pt x="189" y="86"/>
                    <a:pt x="190" y="84"/>
                  </a:cubicBezTo>
                  <a:cubicBezTo>
                    <a:pt x="192" y="81"/>
                    <a:pt x="194" y="78"/>
                    <a:pt x="196" y="74"/>
                  </a:cubicBezTo>
                  <a:cubicBezTo>
                    <a:pt x="197" y="71"/>
                    <a:pt x="198" y="67"/>
                    <a:pt x="199" y="63"/>
                  </a:cubicBezTo>
                  <a:cubicBezTo>
                    <a:pt x="200" y="59"/>
                    <a:pt x="201" y="56"/>
                    <a:pt x="202" y="52"/>
                  </a:cubicBezTo>
                  <a:cubicBezTo>
                    <a:pt x="203" y="48"/>
                    <a:pt x="204" y="44"/>
                    <a:pt x="204" y="39"/>
                  </a:cubicBezTo>
                  <a:cubicBezTo>
                    <a:pt x="205" y="32"/>
                    <a:pt x="206" y="25"/>
                    <a:pt x="207" y="18"/>
                  </a:cubicBezTo>
                  <a:cubicBezTo>
                    <a:pt x="209" y="12"/>
                    <a:pt x="211" y="7"/>
                    <a:pt x="214" y="2"/>
                  </a:cubicBezTo>
                  <a:cubicBezTo>
                    <a:pt x="214" y="2"/>
                    <a:pt x="214" y="2"/>
                    <a:pt x="214" y="2"/>
                  </a:cubicBezTo>
                  <a:cubicBezTo>
                    <a:pt x="214" y="1"/>
                    <a:pt x="215" y="0"/>
                    <a:pt x="216" y="1"/>
                  </a:cubicBezTo>
                  <a:cubicBezTo>
                    <a:pt x="217" y="1"/>
                    <a:pt x="217" y="1"/>
                    <a:pt x="217" y="2"/>
                  </a:cubicBezTo>
                  <a:cubicBezTo>
                    <a:pt x="218" y="5"/>
                    <a:pt x="219" y="9"/>
                    <a:pt x="219" y="12"/>
                  </a:cubicBezTo>
                  <a:cubicBezTo>
                    <a:pt x="220" y="18"/>
                    <a:pt x="221" y="24"/>
                    <a:pt x="222" y="30"/>
                  </a:cubicBezTo>
                  <a:cubicBezTo>
                    <a:pt x="222" y="39"/>
                    <a:pt x="221" y="48"/>
                    <a:pt x="217" y="57"/>
                  </a:cubicBezTo>
                  <a:cubicBezTo>
                    <a:pt x="214" y="63"/>
                    <a:pt x="211" y="69"/>
                    <a:pt x="207" y="75"/>
                  </a:cubicBezTo>
                  <a:cubicBezTo>
                    <a:pt x="204" y="79"/>
                    <a:pt x="201" y="83"/>
                    <a:pt x="198" y="87"/>
                  </a:cubicBezTo>
                  <a:cubicBezTo>
                    <a:pt x="197" y="89"/>
                    <a:pt x="195" y="90"/>
                    <a:pt x="193" y="91"/>
                  </a:cubicBezTo>
                  <a:cubicBezTo>
                    <a:pt x="189" y="93"/>
                    <a:pt x="186" y="96"/>
                    <a:pt x="183" y="100"/>
                  </a:cubicBezTo>
                  <a:cubicBezTo>
                    <a:pt x="180" y="103"/>
                    <a:pt x="177" y="106"/>
                    <a:pt x="175" y="109"/>
                  </a:cubicBezTo>
                  <a:cubicBezTo>
                    <a:pt x="175" y="110"/>
                    <a:pt x="174" y="110"/>
                    <a:pt x="174" y="111"/>
                  </a:cubicBezTo>
                  <a:cubicBezTo>
                    <a:pt x="176" y="112"/>
                    <a:pt x="178" y="112"/>
                    <a:pt x="180" y="111"/>
                  </a:cubicBezTo>
                  <a:cubicBezTo>
                    <a:pt x="184" y="109"/>
                    <a:pt x="188" y="107"/>
                    <a:pt x="193" y="105"/>
                  </a:cubicBezTo>
                  <a:cubicBezTo>
                    <a:pt x="196" y="104"/>
                    <a:pt x="199" y="103"/>
                    <a:pt x="203" y="102"/>
                  </a:cubicBezTo>
                  <a:cubicBezTo>
                    <a:pt x="208" y="100"/>
                    <a:pt x="214" y="100"/>
                    <a:pt x="220" y="99"/>
                  </a:cubicBezTo>
                  <a:cubicBezTo>
                    <a:pt x="229" y="99"/>
                    <a:pt x="238" y="102"/>
                    <a:pt x="246" y="106"/>
                  </a:cubicBezTo>
                  <a:cubicBezTo>
                    <a:pt x="250" y="109"/>
                    <a:pt x="253" y="111"/>
                    <a:pt x="257" y="113"/>
                  </a:cubicBezTo>
                  <a:cubicBezTo>
                    <a:pt x="257" y="114"/>
                    <a:pt x="258" y="114"/>
                    <a:pt x="258" y="115"/>
                  </a:cubicBezTo>
                  <a:cubicBezTo>
                    <a:pt x="257" y="116"/>
                    <a:pt x="256" y="116"/>
                    <a:pt x="256" y="116"/>
                  </a:cubicBezTo>
                  <a:cubicBezTo>
                    <a:pt x="251" y="115"/>
                    <a:pt x="247" y="116"/>
                    <a:pt x="243" y="116"/>
                  </a:cubicBezTo>
                  <a:cubicBezTo>
                    <a:pt x="236" y="116"/>
                    <a:pt x="230" y="116"/>
                    <a:pt x="223" y="117"/>
                  </a:cubicBezTo>
                  <a:cubicBezTo>
                    <a:pt x="219" y="117"/>
                    <a:pt x="214" y="118"/>
                    <a:pt x="210" y="119"/>
                  </a:cubicBezTo>
                  <a:cubicBezTo>
                    <a:pt x="209" y="119"/>
                    <a:pt x="208" y="119"/>
                    <a:pt x="207" y="119"/>
                  </a:cubicBezTo>
                  <a:cubicBezTo>
                    <a:pt x="202" y="120"/>
                    <a:pt x="197" y="120"/>
                    <a:pt x="192" y="119"/>
                  </a:cubicBezTo>
                  <a:cubicBezTo>
                    <a:pt x="188" y="119"/>
                    <a:pt x="185" y="119"/>
                    <a:pt x="181" y="119"/>
                  </a:cubicBezTo>
                  <a:cubicBezTo>
                    <a:pt x="176" y="120"/>
                    <a:pt x="172" y="120"/>
                    <a:pt x="168" y="121"/>
                  </a:cubicBezTo>
                  <a:cubicBezTo>
                    <a:pt x="167" y="122"/>
                    <a:pt x="166" y="122"/>
                    <a:pt x="166" y="123"/>
                  </a:cubicBezTo>
                  <a:cubicBezTo>
                    <a:pt x="162" y="128"/>
                    <a:pt x="157" y="132"/>
                    <a:pt x="152" y="136"/>
                  </a:cubicBezTo>
                  <a:cubicBezTo>
                    <a:pt x="152" y="137"/>
                    <a:pt x="152" y="137"/>
                    <a:pt x="152" y="137"/>
                  </a:cubicBezTo>
                  <a:cubicBezTo>
                    <a:pt x="152" y="138"/>
                    <a:pt x="153" y="137"/>
                    <a:pt x="153" y="137"/>
                  </a:cubicBezTo>
                  <a:cubicBezTo>
                    <a:pt x="154" y="137"/>
                    <a:pt x="156" y="137"/>
                    <a:pt x="157" y="136"/>
                  </a:cubicBezTo>
                  <a:cubicBezTo>
                    <a:pt x="162" y="135"/>
                    <a:pt x="166" y="135"/>
                    <a:pt x="171" y="135"/>
                  </a:cubicBezTo>
                  <a:cubicBezTo>
                    <a:pt x="178" y="136"/>
                    <a:pt x="184" y="139"/>
                    <a:pt x="191" y="142"/>
                  </a:cubicBezTo>
                  <a:cubicBezTo>
                    <a:pt x="194" y="144"/>
                    <a:pt x="198" y="146"/>
                    <a:pt x="202" y="147"/>
                  </a:cubicBezTo>
                  <a:cubicBezTo>
                    <a:pt x="206" y="148"/>
                    <a:pt x="210" y="149"/>
                    <a:pt x="213" y="150"/>
                  </a:cubicBezTo>
                  <a:cubicBezTo>
                    <a:pt x="223" y="153"/>
                    <a:pt x="231" y="157"/>
                    <a:pt x="239" y="163"/>
                  </a:cubicBezTo>
                  <a:cubicBezTo>
                    <a:pt x="241" y="165"/>
                    <a:pt x="243" y="167"/>
                    <a:pt x="246" y="169"/>
                  </a:cubicBezTo>
                  <a:cubicBezTo>
                    <a:pt x="247" y="170"/>
                    <a:pt x="247" y="171"/>
                    <a:pt x="247" y="171"/>
                  </a:cubicBezTo>
                  <a:cubicBezTo>
                    <a:pt x="246" y="172"/>
                    <a:pt x="245" y="172"/>
                    <a:pt x="244" y="172"/>
                  </a:cubicBezTo>
                  <a:cubicBezTo>
                    <a:pt x="238" y="170"/>
                    <a:pt x="232" y="171"/>
                    <a:pt x="225" y="171"/>
                  </a:cubicBezTo>
                  <a:cubicBezTo>
                    <a:pt x="218" y="171"/>
                    <a:pt x="212" y="171"/>
                    <a:pt x="205" y="169"/>
                  </a:cubicBezTo>
                  <a:cubicBezTo>
                    <a:pt x="199" y="167"/>
                    <a:pt x="193" y="165"/>
                    <a:pt x="187" y="163"/>
                  </a:cubicBezTo>
                  <a:cubicBezTo>
                    <a:pt x="179" y="161"/>
                    <a:pt x="172" y="158"/>
                    <a:pt x="166" y="155"/>
                  </a:cubicBezTo>
                  <a:cubicBezTo>
                    <a:pt x="160" y="152"/>
                    <a:pt x="154" y="150"/>
                    <a:pt x="148" y="148"/>
                  </a:cubicBezTo>
                  <a:cubicBezTo>
                    <a:pt x="145" y="148"/>
                    <a:pt x="143" y="147"/>
                    <a:pt x="140" y="147"/>
                  </a:cubicBezTo>
                  <a:cubicBezTo>
                    <a:pt x="139" y="147"/>
                    <a:pt x="139" y="147"/>
                    <a:pt x="138" y="148"/>
                  </a:cubicBezTo>
                  <a:cubicBezTo>
                    <a:pt x="134" y="152"/>
                    <a:pt x="129" y="156"/>
                    <a:pt x="125" y="161"/>
                  </a:cubicBezTo>
                  <a:cubicBezTo>
                    <a:pt x="122" y="165"/>
                    <a:pt x="119" y="171"/>
                    <a:pt x="117" y="176"/>
                  </a:cubicBezTo>
                  <a:cubicBezTo>
                    <a:pt x="115" y="181"/>
                    <a:pt x="114" y="185"/>
                    <a:pt x="113" y="190"/>
                  </a:cubicBezTo>
                  <a:cubicBezTo>
                    <a:pt x="113" y="191"/>
                    <a:pt x="113" y="193"/>
                    <a:pt x="112" y="194"/>
                  </a:cubicBezTo>
                  <a:cubicBezTo>
                    <a:pt x="113" y="194"/>
                    <a:pt x="113" y="193"/>
                    <a:pt x="114" y="193"/>
                  </a:cubicBezTo>
                  <a:cubicBezTo>
                    <a:pt x="118" y="188"/>
                    <a:pt x="122" y="185"/>
                    <a:pt x="128" y="182"/>
                  </a:cubicBezTo>
                  <a:cubicBezTo>
                    <a:pt x="129" y="182"/>
                    <a:pt x="130" y="182"/>
                    <a:pt x="131" y="181"/>
                  </a:cubicBezTo>
                  <a:cubicBezTo>
                    <a:pt x="132" y="181"/>
                    <a:pt x="132" y="181"/>
                    <a:pt x="133" y="180"/>
                  </a:cubicBezTo>
                  <a:cubicBezTo>
                    <a:pt x="136" y="175"/>
                    <a:pt x="140" y="170"/>
                    <a:pt x="144" y="166"/>
                  </a:cubicBezTo>
                  <a:cubicBezTo>
                    <a:pt x="146" y="164"/>
                    <a:pt x="148" y="161"/>
                    <a:pt x="149" y="159"/>
                  </a:cubicBezTo>
                  <a:cubicBezTo>
                    <a:pt x="149" y="158"/>
                    <a:pt x="150" y="157"/>
                    <a:pt x="151" y="156"/>
                  </a:cubicBezTo>
                  <a:cubicBezTo>
                    <a:pt x="151" y="156"/>
                    <a:pt x="151" y="155"/>
                    <a:pt x="152" y="155"/>
                  </a:cubicBezTo>
                  <a:cubicBezTo>
                    <a:pt x="153" y="156"/>
                    <a:pt x="153" y="156"/>
                    <a:pt x="153" y="157"/>
                  </a:cubicBezTo>
                  <a:cubicBezTo>
                    <a:pt x="153" y="157"/>
                    <a:pt x="153" y="158"/>
                    <a:pt x="153" y="159"/>
                  </a:cubicBezTo>
                  <a:cubicBezTo>
                    <a:pt x="153" y="166"/>
                    <a:pt x="153" y="173"/>
                    <a:pt x="150" y="179"/>
                  </a:cubicBezTo>
                  <a:cubicBezTo>
                    <a:pt x="150" y="180"/>
                    <a:pt x="150" y="180"/>
                    <a:pt x="150" y="180"/>
                  </a:cubicBezTo>
                  <a:cubicBezTo>
                    <a:pt x="152" y="181"/>
                    <a:pt x="153" y="181"/>
                    <a:pt x="155" y="181"/>
                  </a:cubicBezTo>
                  <a:cubicBezTo>
                    <a:pt x="159" y="180"/>
                    <a:pt x="164" y="180"/>
                    <a:pt x="169" y="180"/>
                  </a:cubicBezTo>
                  <a:cubicBezTo>
                    <a:pt x="173" y="180"/>
                    <a:pt x="178" y="180"/>
                    <a:pt x="183" y="181"/>
                  </a:cubicBezTo>
                  <a:cubicBezTo>
                    <a:pt x="190" y="181"/>
                    <a:pt x="198" y="183"/>
                    <a:pt x="205" y="184"/>
                  </a:cubicBezTo>
                  <a:cubicBezTo>
                    <a:pt x="209" y="184"/>
                    <a:pt x="213" y="184"/>
                    <a:pt x="217" y="184"/>
                  </a:cubicBezTo>
                  <a:cubicBezTo>
                    <a:pt x="221" y="185"/>
                    <a:pt x="225" y="186"/>
                    <a:pt x="229" y="187"/>
                  </a:cubicBezTo>
                  <a:cubicBezTo>
                    <a:pt x="230" y="187"/>
                    <a:pt x="232" y="188"/>
                    <a:pt x="233" y="188"/>
                  </a:cubicBezTo>
                  <a:cubicBezTo>
                    <a:pt x="233" y="189"/>
                    <a:pt x="234" y="189"/>
                    <a:pt x="234" y="190"/>
                  </a:cubicBezTo>
                  <a:cubicBezTo>
                    <a:pt x="234" y="191"/>
                    <a:pt x="233" y="191"/>
                    <a:pt x="233" y="191"/>
                  </a:cubicBezTo>
                  <a:cubicBezTo>
                    <a:pt x="230" y="192"/>
                    <a:pt x="228" y="192"/>
                    <a:pt x="226" y="193"/>
                  </a:cubicBezTo>
                  <a:cubicBezTo>
                    <a:pt x="218" y="195"/>
                    <a:pt x="211" y="198"/>
                    <a:pt x="203" y="201"/>
                  </a:cubicBezTo>
                  <a:cubicBezTo>
                    <a:pt x="199" y="202"/>
                    <a:pt x="195" y="204"/>
                    <a:pt x="190" y="204"/>
                  </a:cubicBezTo>
                  <a:cubicBezTo>
                    <a:pt x="185" y="205"/>
                    <a:pt x="180" y="205"/>
                    <a:pt x="175" y="204"/>
                  </a:cubicBezTo>
                  <a:cubicBezTo>
                    <a:pt x="171" y="203"/>
                    <a:pt x="167" y="203"/>
                    <a:pt x="163" y="202"/>
                  </a:cubicBezTo>
                  <a:cubicBezTo>
                    <a:pt x="159" y="201"/>
                    <a:pt x="156" y="200"/>
                    <a:pt x="153" y="199"/>
                  </a:cubicBezTo>
                  <a:cubicBezTo>
                    <a:pt x="150" y="198"/>
                    <a:pt x="148" y="197"/>
                    <a:pt x="146" y="197"/>
                  </a:cubicBezTo>
                  <a:cubicBezTo>
                    <a:pt x="145" y="197"/>
                    <a:pt x="145" y="196"/>
                    <a:pt x="144" y="196"/>
                  </a:cubicBezTo>
                  <a:cubicBezTo>
                    <a:pt x="143" y="199"/>
                    <a:pt x="143" y="202"/>
                    <a:pt x="142" y="205"/>
                  </a:cubicBezTo>
                  <a:cubicBezTo>
                    <a:pt x="139" y="212"/>
                    <a:pt x="135" y="217"/>
                    <a:pt x="129" y="222"/>
                  </a:cubicBezTo>
                  <a:cubicBezTo>
                    <a:pt x="124" y="226"/>
                    <a:pt x="119" y="230"/>
                    <a:pt x="113" y="234"/>
                  </a:cubicBezTo>
                  <a:cubicBezTo>
                    <a:pt x="110" y="237"/>
                    <a:pt x="107" y="240"/>
                    <a:pt x="105" y="244"/>
                  </a:cubicBezTo>
                  <a:cubicBezTo>
                    <a:pt x="103" y="248"/>
                    <a:pt x="101" y="253"/>
                    <a:pt x="98" y="257"/>
                  </a:cubicBezTo>
                  <a:cubicBezTo>
                    <a:pt x="98" y="258"/>
                    <a:pt x="97" y="258"/>
                    <a:pt x="97" y="259"/>
                  </a:cubicBezTo>
                  <a:cubicBezTo>
                    <a:pt x="98" y="259"/>
                    <a:pt x="99" y="259"/>
                    <a:pt x="99" y="258"/>
                  </a:cubicBezTo>
                  <a:cubicBezTo>
                    <a:pt x="105" y="256"/>
                    <a:pt x="110" y="254"/>
                    <a:pt x="115" y="253"/>
                  </a:cubicBezTo>
                  <a:cubicBezTo>
                    <a:pt x="124" y="250"/>
                    <a:pt x="132" y="248"/>
                    <a:pt x="140" y="245"/>
                  </a:cubicBezTo>
                  <a:cubicBezTo>
                    <a:pt x="150" y="241"/>
                    <a:pt x="160" y="239"/>
                    <a:pt x="170" y="238"/>
                  </a:cubicBezTo>
                  <a:cubicBezTo>
                    <a:pt x="173" y="238"/>
                    <a:pt x="176" y="238"/>
                    <a:pt x="180" y="239"/>
                  </a:cubicBezTo>
                  <a:cubicBezTo>
                    <a:pt x="188" y="240"/>
                    <a:pt x="195" y="243"/>
                    <a:pt x="202" y="248"/>
                  </a:cubicBezTo>
                  <a:cubicBezTo>
                    <a:pt x="205" y="249"/>
                    <a:pt x="207" y="251"/>
                    <a:pt x="210" y="253"/>
                  </a:cubicBezTo>
                  <a:cubicBezTo>
                    <a:pt x="211" y="254"/>
                    <a:pt x="212" y="255"/>
                    <a:pt x="213" y="256"/>
                  </a:cubicBezTo>
                  <a:cubicBezTo>
                    <a:pt x="214" y="257"/>
                    <a:pt x="214" y="257"/>
                    <a:pt x="215" y="258"/>
                  </a:cubicBezTo>
                  <a:cubicBezTo>
                    <a:pt x="215" y="258"/>
                    <a:pt x="215" y="259"/>
                    <a:pt x="214" y="259"/>
                  </a:cubicBezTo>
                  <a:cubicBezTo>
                    <a:pt x="213" y="259"/>
                    <a:pt x="213" y="259"/>
                    <a:pt x="213" y="259"/>
                  </a:cubicBezTo>
                  <a:cubicBezTo>
                    <a:pt x="208" y="259"/>
                    <a:pt x="203" y="259"/>
                    <a:pt x="198" y="259"/>
                  </a:cubicBezTo>
                  <a:cubicBezTo>
                    <a:pt x="193" y="260"/>
                    <a:pt x="188" y="260"/>
                    <a:pt x="183" y="260"/>
                  </a:cubicBezTo>
                  <a:cubicBezTo>
                    <a:pt x="177" y="260"/>
                    <a:pt x="171" y="259"/>
                    <a:pt x="164" y="259"/>
                  </a:cubicBezTo>
                  <a:cubicBezTo>
                    <a:pt x="155" y="259"/>
                    <a:pt x="146" y="260"/>
                    <a:pt x="137" y="263"/>
                  </a:cubicBezTo>
                  <a:cubicBezTo>
                    <a:pt x="133" y="264"/>
                    <a:pt x="130" y="266"/>
                    <a:pt x="126" y="267"/>
                  </a:cubicBezTo>
                  <a:cubicBezTo>
                    <a:pt x="122" y="269"/>
                    <a:pt x="118" y="270"/>
                    <a:pt x="114" y="271"/>
                  </a:cubicBezTo>
                  <a:cubicBezTo>
                    <a:pt x="109" y="272"/>
                    <a:pt x="104" y="272"/>
                    <a:pt x="99" y="270"/>
                  </a:cubicBezTo>
                  <a:cubicBezTo>
                    <a:pt x="98" y="270"/>
                    <a:pt x="98" y="269"/>
                    <a:pt x="97" y="269"/>
                  </a:cubicBezTo>
                  <a:cubicBezTo>
                    <a:pt x="95" y="269"/>
                    <a:pt x="94" y="268"/>
                    <a:pt x="92" y="269"/>
                  </a:cubicBezTo>
                  <a:cubicBezTo>
                    <a:pt x="91" y="267"/>
                    <a:pt x="90" y="269"/>
                    <a:pt x="89" y="270"/>
                  </a:cubicBezTo>
                  <a:cubicBezTo>
                    <a:pt x="87" y="273"/>
                    <a:pt x="86" y="275"/>
                    <a:pt x="83" y="278"/>
                  </a:cubicBezTo>
                  <a:cubicBezTo>
                    <a:pt x="79" y="282"/>
                    <a:pt x="75" y="287"/>
                    <a:pt x="71" y="292"/>
                  </a:cubicBezTo>
                  <a:cubicBezTo>
                    <a:pt x="67" y="297"/>
                    <a:pt x="64" y="303"/>
                    <a:pt x="62" y="309"/>
                  </a:cubicBezTo>
                  <a:cubicBezTo>
                    <a:pt x="62" y="309"/>
                    <a:pt x="62" y="310"/>
                    <a:pt x="62" y="310"/>
                  </a:cubicBezTo>
                  <a:cubicBezTo>
                    <a:pt x="63" y="309"/>
                    <a:pt x="63" y="309"/>
                    <a:pt x="64" y="308"/>
                  </a:cubicBezTo>
                  <a:cubicBezTo>
                    <a:pt x="68" y="305"/>
                    <a:pt x="72" y="302"/>
                    <a:pt x="76" y="301"/>
                  </a:cubicBezTo>
                  <a:cubicBezTo>
                    <a:pt x="77" y="300"/>
                    <a:pt x="78" y="300"/>
                    <a:pt x="79" y="300"/>
                  </a:cubicBezTo>
                  <a:cubicBezTo>
                    <a:pt x="85" y="300"/>
                    <a:pt x="90" y="298"/>
                    <a:pt x="95" y="296"/>
                  </a:cubicBezTo>
                  <a:cubicBezTo>
                    <a:pt x="102" y="293"/>
                    <a:pt x="109" y="291"/>
                    <a:pt x="116" y="288"/>
                  </a:cubicBezTo>
                  <a:cubicBezTo>
                    <a:pt x="116" y="288"/>
                    <a:pt x="117" y="288"/>
                    <a:pt x="117" y="288"/>
                  </a:cubicBezTo>
                  <a:cubicBezTo>
                    <a:pt x="121" y="287"/>
                    <a:pt x="124" y="284"/>
                    <a:pt x="126" y="280"/>
                  </a:cubicBezTo>
                  <a:cubicBezTo>
                    <a:pt x="126" y="279"/>
                    <a:pt x="128" y="277"/>
                    <a:pt x="129" y="276"/>
                  </a:cubicBezTo>
                  <a:cubicBezTo>
                    <a:pt x="129" y="275"/>
                    <a:pt x="130" y="274"/>
                    <a:pt x="130" y="273"/>
                  </a:cubicBezTo>
                  <a:cubicBezTo>
                    <a:pt x="130" y="273"/>
                    <a:pt x="130" y="273"/>
                    <a:pt x="130" y="272"/>
                  </a:cubicBezTo>
                  <a:cubicBezTo>
                    <a:pt x="131" y="272"/>
                    <a:pt x="132" y="272"/>
                    <a:pt x="132" y="272"/>
                  </a:cubicBezTo>
                  <a:cubicBezTo>
                    <a:pt x="133" y="272"/>
                    <a:pt x="133" y="273"/>
                    <a:pt x="133" y="274"/>
                  </a:cubicBezTo>
                  <a:cubicBezTo>
                    <a:pt x="133" y="276"/>
                    <a:pt x="133" y="277"/>
                    <a:pt x="133" y="279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6" y="279"/>
                    <a:pt x="138" y="278"/>
                    <a:pt x="141" y="277"/>
                  </a:cubicBezTo>
                  <a:cubicBezTo>
                    <a:pt x="145" y="276"/>
                    <a:pt x="149" y="274"/>
                    <a:pt x="153" y="272"/>
                  </a:cubicBezTo>
                  <a:cubicBezTo>
                    <a:pt x="163" y="269"/>
                    <a:pt x="174" y="270"/>
                    <a:pt x="183" y="274"/>
                  </a:cubicBezTo>
                  <a:cubicBezTo>
                    <a:pt x="185" y="274"/>
                    <a:pt x="187" y="275"/>
                    <a:pt x="188" y="275"/>
                  </a:cubicBezTo>
                  <a:cubicBezTo>
                    <a:pt x="189" y="276"/>
                    <a:pt x="189" y="276"/>
                    <a:pt x="189" y="277"/>
                  </a:cubicBezTo>
                  <a:cubicBezTo>
                    <a:pt x="189" y="278"/>
                    <a:pt x="189" y="278"/>
                    <a:pt x="188" y="278"/>
                  </a:cubicBezTo>
                  <a:cubicBezTo>
                    <a:pt x="188" y="278"/>
                    <a:pt x="188" y="278"/>
                    <a:pt x="187" y="278"/>
                  </a:cubicBezTo>
                  <a:cubicBezTo>
                    <a:pt x="184" y="278"/>
                    <a:pt x="181" y="280"/>
                    <a:pt x="178" y="281"/>
                  </a:cubicBezTo>
                  <a:cubicBezTo>
                    <a:pt x="173" y="283"/>
                    <a:pt x="169" y="285"/>
                    <a:pt x="165" y="287"/>
                  </a:cubicBezTo>
                  <a:cubicBezTo>
                    <a:pt x="160" y="290"/>
                    <a:pt x="154" y="293"/>
                    <a:pt x="148" y="295"/>
                  </a:cubicBezTo>
                  <a:cubicBezTo>
                    <a:pt x="144" y="297"/>
                    <a:pt x="139" y="299"/>
                    <a:pt x="134" y="301"/>
                  </a:cubicBezTo>
                  <a:cubicBezTo>
                    <a:pt x="133" y="302"/>
                    <a:pt x="133" y="302"/>
                    <a:pt x="133" y="304"/>
                  </a:cubicBezTo>
                  <a:cubicBezTo>
                    <a:pt x="132" y="309"/>
                    <a:pt x="129" y="314"/>
                    <a:pt x="126" y="318"/>
                  </a:cubicBezTo>
                  <a:cubicBezTo>
                    <a:pt x="120" y="324"/>
                    <a:pt x="114" y="330"/>
                    <a:pt x="108" y="337"/>
                  </a:cubicBezTo>
                  <a:cubicBezTo>
                    <a:pt x="103" y="342"/>
                    <a:pt x="97" y="346"/>
                    <a:pt x="90" y="349"/>
                  </a:cubicBezTo>
                  <a:cubicBezTo>
                    <a:pt x="83" y="351"/>
                    <a:pt x="76" y="353"/>
                    <a:pt x="70" y="354"/>
                  </a:cubicBezTo>
                  <a:cubicBezTo>
                    <a:pt x="66" y="355"/>
                    <a:pt x="63" y="357"/>
                    <a:pt x="61" y="359"/>
                  </a:cubicBezTo>
                  <a:cubicBezTo>
                    <a:pt x="58" y="361"/>
                    <a:pt x="55" y="363"/>
                    <a:pt x="53" y="365"/>
                  </a:cubicBezTo>
                  <a:cubicBezTo>
                    <a:pt x="50" y="368"/>
                    <a:pt x="48" y="371"/>
                    <a:pt x="46" y="375"/>
                  </a:cubicBezTo>
                  <a:cubicBezTo>
                    <a:pt x="45" y="376"/>
                    <a:pt x="45" y="377"/>
                    <a:pt x="44" y="378"/>
                  </a:cubicBezTo>
                  <a:cubicBezTo>
                    <a:pt x="43" y="379"/>
                    <a:pt x="43" y="381"/>
                    <a:pt x="43" y="382"/>
                  </a:cubicBezTo>
                  <a:cubicBezTo>
                    <a:pt x="39" y="391"/>
                    <a:pt x="35" y="399"/>
                    <a:pt x="30" y="406"/>
                  </a:cubicBezTo>
                  <a:cubicBezTo>
                    <a:pt x="25" y="413"/>
                    <a:pt x="20" y="419"/>
                    <a:pt x="16" y="426"/>
                  </a:cubicBezTo>
                  <a:cubicBezTo>
                    <a:pt x="15" y="427"/>
                    <a:pt x="13" y="429"/>
                    <a:pt x="13" y="431"/>
                  </a:cubicBezTo>
                  <a:cubicBezTo>
                    <a:pt x="12" y="432"/>
                    <a:pt x="12" y="432"/>
                    <a:pt x="11" y="432"/>
                  </a:cubicBezTo>
                  <a:cubicBezTo>
                    <a:pt x="10" y="432"/>
                    <a:pt x="10" y="431"/>
                    <a:pt x="10" y="431"/>
                  </a:cubicBezTo>
                  <a:cubicBezTo>
                    <a:pt x="10" y="430"/>
                    <a:pt x="11" y="429"/>
                    <a:pt x="11" y="428"/>
                  </a:cubicBezTo>
                  <a:cubicBezTo>
                    <a:pt x="16" y="421"/>
                    <a:pt x="21" y="415"/>
                    <a:pt x="26" y="408"/>
                  </a:cubicBezTo>
                  <a:cubicBezTo>
                    <a:pt x="31" y="401"/>
                    <a:pt x="35" y="394"/>
                    <a:pt x="38" y="387"/>
                  </a:cubicBezTo>
                  <a:cubicBezTo>
                    <a:pt x="40" y="383"/>
                    <a:pt x="41" y="379"/>
                    <a:pt x="42" y="375"/>
                  </a:cubicBezTo>
                  <a:cubicBezTo>
                    <a:pt x="43" y="374"/>
                    <a:pt x="43" y="374"/>
                    <a:pt x="42" y="373"/>
                  </a:cubicBezTo>
                  <a:cubicBezTo>
                    <a:pt x="42" y="368"/>
                    <a:pt x="40" y="363"/>
                    <a:pt x="37" y="359"/>
                  </a:cubicBezTo>
                  <a:cubicBezTo>
                    <a:pt x="34" y="355"/>
                    <a:pt x="31" y="351"/>
                    <a:pt x="28" y="347"/>
                  </a:cubicBezTo>
                  <a:cubicBezTo>
                    <a:pt x="23" y="341"/>
                    <a:pt x="22" y="335"/>
                    <a:pt x="22" y="328"/>
                  </a:cubicBezTo>
                  <a:cubicBezTo>
                    <a:pt x="22" y="323"/>
                    <a:pt x="22" y="319"/>
                    <a:pt x="23" y="314"/>
                  </a:cubicBezTo>
                  <a:cubicBezTo>
                    <a:pt x="23" y="309"/>
                    <a:pt x="24" y="304"/>
                    <a:pt x="25" y="299"/>
                  </a:cubicBezTo>
                  <a:cubicBezTo>
                    <a:pt x="25" y="294"/>
                    <a:pt x="25" y="288"/>
                    <a:pt x="27" y="284"/>
                  </a:cubicBezTo>
                  <a:cubicBezTo>
                    <a:pt x="27" y="281"/>
                    <a:pt x="28" y="278"/>
                    <a:pt x="30" y="276"/>
                  </a:cubicBezTo>
                  <a:cubicBezTo>
                    <a:pt x="30" y="274"/>
                    <a:pt x="30" y="274"/>
                    <a:pt x="29" y="273"/>
                  </a:cubicBezTo>
                  <a:cubicBezTo>
                    <a:pt x="25" y="270"/>
                    <a:pt x="22" y="268"/>
                    <a:pt x="19" y="264"/>
                  </a:cubicBezTo>
                  <a:cubicBezTo>
                    <a:pt x="15" y="259"/>
                    <a:pt x="11" y="253"/>
                    <a:pt x="9" y="246"/>
                  </a:cubicBezTo>
                  <a:cubicBezTo>
                    <a:pt x="9" y="244"/>
                    <a:pt x="8" y="243"/>
                    <a:pt x="8" y="241"/>
                  </a:cubicBezTo>
                  <a:cubicBezTo>
                    <a:pt x="8" y="235"/>
                    <a:pt x="6" y="231"/>
                    <a:pt x="3" y="226"/>
                  </a:cubicBezTo>
                  <a:cubicBezTo>
                    <a:pt x="1" y="221"/>
                    <a:pt x="0" y="216"/>
                    <a:pt x="0" y="211"/>
                  </a:cubicBezTo>
                  <a:cubicBezTo>
                    <a:pt x="0" y="210"/>
                    <a:pt x="0" y="209"/>
                    <a:pt x="0" y="207"/>
                  </a:cubicBezTo>
                  <a:cubicBezTo>
                    <a:pt x="0" y="207"/>
                    <a:pt x="0" y="206"/>
                    <a:pt x="1" y="206"/>
                  </a:cubicBezTo>
                  <a:cubicBezTo>
                    <a:pt x="2" y="206"/>
                    <a:pt x="3" y="206"/>
                    <a:pt x="3" y="207"/>
                  </a:cubicBezTo>
                  <a:cubicBezTo>
                    <a:pt x="5" y="210"/>
                    <a:pt x="6" y="213"/>
                    <a:pt x="8" y="216"/>
                  </a:cubicBezTo>
                  <a:cubicBezTo>
                    <a:pt x="10" y="220"/>
                    <a:pt x="14" y="224"/>
                    <a:pt x="17" y="228"/>
                  </a:cubicBezTo>
                  <a:cubicBezTo>
                    <a:pt x="23" y="234"/>
                    <a:pt x="30" y="240"/>
                    <a:pt x="36" y="246"/>
                  </a:cubicBezTo>
                  <a:cubicBezTo>
                    <a:pt x="38" y="247"/>
                    <a:pt x="39" y="249"/>
                    <a:pt x="41" y="251"/>
                  </a:cubicBezTo>
                  <a:cubicBezTo>
                    <a:pt x="42" y="251"/>
                    <a:pt x="42" y="251"/>
                    <a:pt x="42" y="250"/>
                  </a:cubicBezTo>
                  <a:cubicBezTo>
                    <a:pt x="43" y="249"/>
                    <a:pt x="43" y="248"/>
                    <a:pt x="44" y="246"/>
                  </a:cubicBezTo>
                  <a:cubicBezTo>
                    <a:pt x="44" y="246"/>
                    <a:pt x="44" y="245"/>
                    <a:pt x="44" y="245"/>
                  </a:cubicBezTo>
                  <a:cubicBezTo>
                    <a:pt x="45" y="244"/>
                    <a:pt x="45" y="244"/>
                    <a:pt x="46" y="244"/>
                  </a:cubicBezTo>
                  <a:cubicBezTo>
                    <a:pt x="46" y="244"/>
                    <a:pt x="47" y="245"/>
                    <a:pt x="47" y="246"/>
                  </a:cubicBezTo>
                  <a:cubicBezTo>
                    <a:pt x="46" y="247"/>
                    <a:pt x="46" y="249"/>
                    <a:pt x="45" y="251"/>
                  </a:cubicBezTo>
                  <a:cubicBezTo>
                    <a:pt x="45" y="251"/>
                    <a:pt x="45" y="252"/>
                    <a:pt x="45" y="252"/>
                  </a:cubicBezTo>
                  <a:cubicBezTo>
                    <a:pt x="45" y="254"/>
                    <a:pt x="46" y="255"/>
                    <a:pt x="47" y="256"/>
                  </a:cubicBezTo>
                  <a:cubicBezTo>
                    <a:pt x="52" y="263"/>
                    <a:pt x="56" y="270"/>
                    <a:pt x="58" y="279"/>
                  </a:cubicBezTo>
                  <a:cubicBezTo>
                    <a:pt x="59" y="282"/>
                    <a:pt x="60" y="285"/>
                    <a:pt x="61" y="288"/>
                  </a:cubicBezTo>
                  <a:cubicBezTo>
                    <a:pt x="62" y="291"/>
                    <a:pt x="63" y="294"/>
                    <a:pt x="62" y="298"/>
                  </a:cubicBezTo>
                  <a:cubicBezTo>
                    <a:pt x="62" y="298"/>
                    <a:pt x="62" y="299"/>
                    <a:pt x="63" y="300"/>
                  </a:cubicBezTo>
                  <a:cubicBezTo>
                    <a:pt x="64" y="298"/>
                    <a:pt x="65" y="297"/>
                    <a:pt x="66" y="295"/>
                  </a:cubicBezTo>
                  <a:cubicBezTo>
                    <a:pt x="67" y="292"/>
                    <a:pt x="70" y="290"/>
                    <a:pt x="72" y="287"/>
                  </a:cubicBezTo>
                  <a:cubicBezTo>
                    <a:pt x="74" y="285"/>
                    <a:pt x="77" y="282"/>
                    <a:pt x="79" y="279"/>
                  </a:cubicBezTo>
                  <a:cubicBezTo>
                    <a:pt x="80" y="277"/>
                    <a:pt x="81" y="275"/>
                    <a:pt x="82" y="273"/>
                  </a:cubicBezTo>
                  <a:cubicBezTo>
                    <a:pt x="82" y="273"/>
                    <a:pt x="82" y="273"/>
                    <a:pt x="81" y="272"/>
                  </a:cubicBezTo>
                  <a:cubicBezTo>
                    <a:pt x="81" y="267"/>
                    <a:pt x="79" y="263"/>
                    <a:pt x="76" y="259"/>
                  </a:cubicBezTo>
                  <a:cubicBezTo>
                    <a:pt x="73" y="256"/>
                    <a:pt x="70" y="253"/>
                    <a:pt x="67" y="250"/>
                  </a:cubicBezTo>
                  <a:cubicBezTo>
                    <a:pt x="63" y="247"/>
                    <a:pt x="59" y="244"/>
                    <a:pt x="56" y="239"/>
                  </a:cubicBezTo>
                  <a:cubicBezTo>
                    <a:pt x="52" y="234"/>
                    <a:pt x="50" y="227"/>
                    <a:pt x="50" y="220"/>
                  </a:cubicBezTo>
                  <a:cubicBezTo>
                    <a:pt x="50" y="217"/>
                    <a:pt x="50" y="213"/>
                    <a:pt x="51" y="210"/>
                  </a:cubicBezTo>
                  <a:cubicBezTo>
                    <a:pt x="52" y="206"/>
                    <a:pt x="54" y="202"/>
                    <a:pt x="56" y="199"/>
                  </a:cubicBezTo>
                  <a:cubicBezTo>
                    <a:pt x="59" y="195"/>
                    <a:pt x="61" y="192"/>
                    <a:pt x="65" y="189"/>
                  </a:cubicBezTo>
                  <a:cubicBezTo>
                    <a:pt x="66" y="187"/>
                    <a:pt x="66" y="187"/>
                    <a:pt x="65" y="186"/>
                  </a:cubicBezTo>
                  <a:cubicBezTo>
                    <a:pt x="63" y="182"/>
                    <a:pt x="62" y="177"/>
                    <a:pt x="61" y="173"/>
                  </a:cubicBezTo>
                  <a:cubicBezTo>
                    <a:pt x="59" y="168"/>
                    <a:pt x="58" y="163"/>
                    <a:pt x="57" y="159"/>
                  </a:cubicBezTo>
                  <a:cubicBezTo>
                    <a:pt x="56" y="156"/>
                    <a:pt x="56" y="154"/>
                    <a:pt x="54" y="151"/>
                  </a:cubicBezTo>
                  <a:cubicBezTo>
                    <a:pt x="53" y="150"/>
                    <a:pt x="53" y="149"/>
                    <a:pt x="51" y="149"/>
                  </a:cubicBezTo>
                  <a:cubicBezTo>
                    <a:pt x="51" y="148"/>
                    <a:pt x="50" y="148"/>
                    <a:pt x="50" y="148"/>
                  </a:cubicBezTo>
                  <a:cubicBezTo>
                    <a:pt x="48" y="147"/>
                    <a:pt x="46" y="147"/>
                    <a:pt x="43" y="148"/>
                  </a:cubicBezTo>
                  <a:cubicBezTo>
                    <a:pt x="42" y="148"/>
                    <a:pt x="40" y="149"/>
                    <a:pt x="38" y="150"/>
                  </a:cubicBezTo>
                  <a:cubicBezTo>
                    <a:pt x="37" y="150"/>
                    <a:pt x="36" y="151"/>
                    <a:pt x="35" y="152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4" y="153"/>
                    <a:pt x="33" y="153"/>
                    <a:pt x="33" y="152"/>
                  </a:cubicBezTo>
                  <a:cubicBezTo>
                    <a:pt x="33" y="152"/>
                    <a:pt x="33" y="151"/>
                    <a:pt x="33" y="151"/>
                  </a:cubicBezTo>
                  <a:cubicBezTo>
                    <a:pt x="36" y="146"/>
                    <a:pt x="39" y="143"/>
                    <a:pt x="44" y="142"/>
                  </a:cubicBezTo>
                  <a:cubicBezTo>
                    <a:pt x="45" y="142"/>
                    <a:pt x="46" y="142"/>
                    <a:pt x="47" y="141"/>
                  </a:cubicBezTo>
                  <a:cubicBezTo>
                    <a:pt x="50" y="140"/>
                    <a:pt x="53" y="139"/>
                    <a:pt x="56" y="139"/>
                  </a:cubicBezTo>
                  <a:cubicBezTo>
                    <a:pt x="60" y="138"/>
                    <a:pt x="64" y="139"/>
                    <a:pt x="67" y="141"/>
                  </a:cubicBezTo>
                  <a:cubicBezTo>
                    <a:pt x="73" y="145"/>
                    <a:pt x="78" y="149"/>
                    <a:pt x="82" y="155"/>
                  </a:cubicBezTo>
                  <a:cubicBezTo>
                    <a:pt x="83" y="158"/>
                    <a:pt x="84" y="161"/>
                    <a:pt x="85" y="163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7" y="164"/>
                    <a:pt x="87" y="163"/>
                    <a:pt x="87" y="163"/>
                  </a:cubicBezTo>
                  <a:cubicBezTo>
                    <a:pt x="88" y="162"/>
                    <a:pt x="89" y="161"/>
                    <a:pt x="90" y="161"/>
                  </a:cubicBezTo>
                  <a:close/>
                  <a:moveTo>
                    <a:pt x="86" y="190"/>
                  </a:moveTo>
                  <a:cubicBezTo>
                    <a:pt x="86" y="191"/>
                    <a:pt x="87" y="191"/>
                    <a:pt x="87" y="192"/>
                  </a:cubicBezTo>
                  <a:cubicBezTo>
                    <a:pt x="87" y="191"/>
                    <a:pt x="87" y="190"/>
                    <a:pt x="86" y="190"/>
                  </a:cubicBezTo>
                  <a:cubicBezTo>
                    <a:pt x="87" y="189"/>
                    <a:pt x="86" y="189"/>
                    <a:pt x="86" y="187"/>
                  </a:cubicBezTo>
                  <a:cubicBezTo>
                    <a:pt x="85" y="189"/>
                    <a:pt x="86" y="189"/>
                    <a:pt x="86" y="190"/>
                  </a:cubicBezTo>
                  <a:close/>
                  <a:moveTo>
                    <a:pt x="70" y="307"/>
                  </a:moveTo>
                  <a:cubicBezTo>
                    <a:pt x="71" y="307"/>
                    <a:pt x="71" y="306"/>
                    <a:pt x="71" y="306"/>
                  </a:cubicBezTo>
                  <a:cubicBezTo>
                    <a:pt x="74" y="305"/>
                    <a:pt x="78" y="304"/>
                    <a:pt x="81" y="303"/>
                  </a:cubicBezTo>
                  <a:cubicBezTo>
                    <a:pt x="83" y="303"/>
                    <a:pt x="85" y="302"/>
                    <a:pt x="87" y="301"/>
                  </a:cubicBezTo>
                  <a:cubicBezTo>
                    <a:pt x="90" y="301"/>
                    <a:pt x="93" y="301"/>
                    <a:pt x="96" y="300"/>
                  </a:cubicBezTo>
                  <a:cubicBezTo>
                    <a:pt x="102" y="299"/>
                    <a:pt x="108" y="298"/>
                    <a:pt x="114" y="296"/>
                  </a:cubicBezTo>
                  <a:cubicBezTo>
                    <a:pt x="116" y="296"/>
                    <a:pt x="116" y="295"/>
                    <a:pt x="117" y="294"/>
                  </a:cubicBezTo>
                  <a:cubicBezTo>
                    <a:pt x="118" y="293"/>
                    <a:pt x="119" y="292"/>
                    <a:pt x="120" y="290"/>
                  </a:cubicBezTo>
                  <a:cubicBezTo>
                    <a:pt x="120" y="290"/>
                    <a:pt x="120" y="290"/>
                    <a:pt x="120" y="289"/>
                  </a:cubicBezTo>
                  <a:cubicBezTo>
                    <a:pt x="119" y="290"/>
                    <a:pt x="118" y="290"/>
                    <a:pt x="118" y="290"/>
                  </a:cubicBezTo>
                  <a:cubicBezTo>
                    <a:pt x="114" y="291"/>
                    <a:pt x="110" y="293"/>
                    <a:pt x="106" y="294"/>
                  </a:cubicBezTo>
                  <a:cubicBezTo>
                    <a:pt x="103" y="295"/>
                    <a:pt x="100" y="297"/>
                    <a:pt x="97" y="298"/>
                  </a:cubicBezTo>
                  <a:cubicBezTo>
                    <a:pt x="94" y="299"/>
                    <a:pt x="91" y="300"/>
                    <a:pt x="87" y="301"/>
                  </a:cubicBezTo>
                  <a:cubicBezTo>
                    <a:pt x="85" y="302"/>
                    <a:pt x="83" y="302"/>
                    <a:pt x="81" y="302"/>
                  </a:cubicBezTo>
                  <a:cubicBezTo>
                    <a:pt x="79" y="302"/>
                    <a:pt x="78" y="303"/>
                    <a:pt x="76" y="303"/>
                  </a:cubicBezTo>
                  <a:cubicBezTo>
                    <a:pt x="74" y="304"/>
                    <a:pt x="72" y="305"/>
                    <a:pt x="70" y="307"/>
                  </a:cubicBezTo>
                  <a:cubicBezTo>
                    <a:pt x="70" y="306"/>
                    <a:pt x="70" y="306"/>
                    <a:pt x="70" y="307"/>
                  </a:cubicBezTo>
                  <a:cubicBezTo>
                    <a:pt x="70" y="307"/>
                    <a:pt x="70" y="307"/>
                    <a:pt x="70" y="307"/>
                  </a:cubicBezTo>
                  <a:cubicBezTo>
                    <a:pt x="70" y="307"/>
                    <a:pt x="70" y="307"/>
                    <a:pt x="70" y="307"/>
                  </a:cubicBezTo>
                  <a:close/>
                  <a:moveTo>
                    <a:pt x="60" y="296"/>
                  </a:moveTo>
                  <a:cubicBezTo>
                    <a:pt x="60" y="296"/>
                    <a:pt x="60" y="296"/>
                    <a:pt x="60" y="296"/>
                  </a:cubicBezTo>
                  <a:cubicBezTo>
                    <a:pt x="60" y="296"/>
                    <a:pt x="60" y="296"/>
                    <a:pt x="60" y="296"/>
                  </a:cubicBezTo>
                  <a:cubicBezTo>
                    <a:pt x="60" y="294"/>
                    <a:pt x="60" y="293"/>
                    <a:pt x="60" y="292"/>
                  </a:cubicBezTo>
                  <a:cubicBezTo>
                    <a:pt x="59" y="287"/>
                    <a:pt x="57" y="282"/>
                    <a:pt x="56" y="278"/>
                  </a:cubicBezTo>
                  <a:cubicBezTo>
                    <a:pt x="54" y="272"/>
                    <a:pt x="51" y="266"/>
                    <a:pt x="47" y="260"/>
                  </a:cubicBezTo>
                  <a:cubicBezTo>
                    <a:pt x="46" y="260"/>
                    <a:pt x="46" y="259"/>
                    <a:pt x="45" y="259"/>
                  </a:cubicBezTo>
                  <a:cubicBezTo>
                    <a:pt x="45" y="262"/>
                    <a:pt x="46" y="266"/>
                    <a:pt x="45" y="269"/>
                  </a:cubicBezTo>
                  <a:cubicBezTo>
                    <a:pt x="45" y="271"/>
                    <a:pt x="46" y="273"/>
                    <a:pt x="47" y="275"/>
                  </a:cubicBezTo>
                  <a:cubicBezTo>
                    <a:pt x="52" y="280"/>
                    <a:pt x="56" y="286"/>
                    <a:pt x="58" y="292"/>
                  </a:cubicBezTo>
                  <a:cubicBezTo>
                    <a:pt x="59" y="293"/>
                    <a:pt x="59" y="295"/>
                    <a:pt x="60" y="296"/>
                  </a:cubicBezTo>
                  <a:close/>
                  <a:moveTo>
                    <a:pt x="216" y="9"/>
                  </a:moveTo>
                  <a:cubicBezTo>
                    <a:pt x="216" y="9"/>
                    <a:pt x="216" y="8"/>
                    <a:pt x="216" y="8"/>
                  </a:cubicBezTo>
                  <a:cubicBezTo>
                    <a:pt x="216" y="8"/>
                    <a:pt x="216" y="9"/>
                    <a:pt x="216" y="9"/>
                  </a:cubicBezTo>
                  <a:cubicBezTo>
                    <a:pt x="216" y="9"/>
                    <a:pt x="216" y="9"/>
                    <a:pt x="216" y="9"/>
                  </a:cubicBezTo>
                  <a:cubicBezTo>
                    <a:pt x="216" y="9"/>
                    <a:pt x="216" y="10"/>
                    <a:pt x="216" y="11"/>
                  </a:cubicBezTo>
                  <a:cubicBezTo>
                    <a:pt x="215" y="18"/>
                    <a:pt x="215" y="26"/>
                    <a:pt x="214" y="34"/>
                  </a:cubicBezTo>
                  <a:cubicBezTo>
                    <a:pt x="214" y="40"/>
                    <a:pt x="213" y="46"/>
                    <a:pt x="212" y="51"/>
                  </a:cubicBezTo>
                  <a:cubicBezTo>
                    <a:pt x="211" y="58"/>
                    <a:pt x="209" y="64"/>
                    <a:pt x="206" y="69"/>
                  </a:cubicBezTo>
                  <a:cubicBezTo>
                    <a:pt x="205" y="72"/>
                    <a:pt x="203" y="75"/>
                    <a:pt x="202" y="77"/>
                  </a:cubicBezTo>
                  <a:cubicBezTo>
                    <a:pt x="207" y="71"/>
                    <a:pt x="212" y="64"/>
                    <a:pt x="215" y="56"/>
                  </a:cubicBezTo>
                  <a:cubicBezTo>
                    <a:pt x="219" y="48"/>
                    <a:pt x="220" y="39"/>
                    <a:pt x="219" y="30"/>
                  </a:cubicBezTo>
                  <a:cubicBezTo>
                    <a:pt x="219" y="23"/>
                    <a:pt x="218" y="17"/>
                    <a:pt x="217" y="10"/>
                  </a:cubicBezTo>
                  <a:cubicBezTo>
                    <a:pt x="217" y="10"/>
                    <a:pt x="217" y="9"/>
                    <a:pt x="216" y="9"/>
                  </a:cubicBezTo>
                  <a:close/>
                  <a:moveTo>
                    <a:pt x="175" y="34"/>
                  </a:moveTo>
                  <a:cubicBezTo>
                    <a:pt x="175" y="34"/>
                    <a:pt x="175" y="34"/>
                    <a:pt x="175" y="33"/>
                  </a:cubicBezTo>
                  <a:cubicBezTo>
                    <a:pt x="175" y="34"/>
                    <a:pt x="175" y="34"/>
                    <a:pt x="175" y="34"/>
                  </a:cubicBezTo>
                  <a:cubicBezTo>
                    <a:pt x="174" y="35"/>
                    <a:pt x="174" y="36"/>
                    <a:pt x="174" y="36"/>
                  </a:cubicBezTo>
                  <a:cubicBezTo>
                    <a:pt x="174" y="38"/>
                    <a:pt x="174" y="40"/>
                    <a:pt x="174" y="41"/>
                  </a:cubicBezTo>
                  <a:cubicBezTo>
                    <a:pt x="172" y="47"/>
                    <a:pt x="171" y="52"/>
                    <a:pt x="170" y="58"/>
                  </a:cubicBezTo>
                  <a:cubicBezTo>
                    <a:pt x="169" y="63"/>
                    <a:pt x="168" y="68"/>
                    <a:pt x="168" y="73"/>
                  </a:cubicBezTo>
                  <a:cubicBezTo>
                    <a:pt x="168" y="79"/>
                    <a:pt x="168" y="85"/>
                    <a:pt x="166" y="90"/>
                  </a:cubicBezTo>
                  <a:cubicBezTo>
                    <a:pt x="165" y="96"/>
                    <a:pt x="164" y="101"/>
                    <a:pt x="163" y="106"/>
                  </a:cubicBezTo>
                  <a:cubicBezTo>
                    <a:pt x="163" y="109"/>
                    <a:pt x="163" y="109"/>
                    <a:pt x="165" y="110"/>
                  </a:cubicBezTo>
                  <a:cubicBezTo>
                    <a:pt x="166" y="110"/>
                    <a:pt x="167" y="109"/>
                    <a:pt x="167" y="109"/>
                  </a:cubicBezTo>
                  <a:cubicBezTo>
                    <a:pt x="168" y="107"/>
                    <a:pt x="168" y="105"/>
                    <a:pt x="169" y="103"/>
                  </a:cubicBezTo>
                  <a:cubicBezTo>
                    <a:pt x="170" y="100"/>
                    <a:pt x="170" y="96"/>
                    <a:pt x="170" y="93"/>
                  </a:cubicBezTo>
                  <a:cubicBezTo>
                    <a:pt x="170" y="89"/>
                    <a:pt x="170" y="85"/>
                    <a:pt x="171" y="81"/>
                  </a:cubicBezTo>
                  <a:cubicBezTo>
                    <a:pt x="172" y="76"/>
                    <a:pt x="174" y="71"/>
                    <a:pt x="176" y="66"/>
                  </a:cubicBezTo>
                  <a:cubicBezTo>
                    <a:pt x="177" y="61"/>
                    <a:pt x="178" y="55"/>
                    <a:pt x="177" y="50"/>
                  </a:cubicBezTo>
                  <a:cubicBezTo>
                    <a:pt x="176" y="45"/>
                    <a:pt x="175" y="40"/>
                    <a:pt x="175" y="36"/>
                  </a:cubicBezTo>
                  <a:cubicBezTo>
                    <a:pt x="175" y="35"/>
                    <a:pt x="175" y="35"/>
                    <a:pt x="175" y="34"/>
                  </a:cubicBezTo>
                  <a:close/>
                  <a:moveTo>
                    <a:pt x="104" y="172"/>
                  </a:moveTo>
                  <a:cubicBezTo>
                    <a:pt x="104" y="172"/>
                    <a:pt x="104" y="173"/>
                    <a:pt x="104" y="173"/>
                  </a:cubicBezTo>
                  <a:cubicBezTo>
                    <a:pt x="104" y="173"/>
                    <a:pt x="104" y="172"/>
                    <a:pt x="104" y="172"/>
                  </a:cubicBezTo>
                  <a:cubicBezTo>
                    <a:pt x="104" y="171"/>
                    <a:pt x="103" y="171"/>
                    <a:pt x="103" y="170"/>
                  </a:cubicBezTo>
                  <a:cubicBezTo>
                    <a:pt x="103" y="169"/>
                    <a:pt x="102" y="167"/>
                    <a:pt x="101" y="165"/>
                  </a:cubicBezTo>
                  <a:cubicBezTo>
                    <a:pt x="100" y="158"/>
                    <a:pt x="99" y="151"/>
                    <a:pt x="99" y="143"/>
                  </a:cubicBezTo>
                  <a:cubicBezTo>
                    <a:pt x="99" y="139"/>
                    <a:pt x="99" y="134"/>
                    <a:pt x="98" y="130"/>
                  </a:cubicBezTo>
                  <a:cubicBezTo>
                    <a:pt x="98" y="123"/>
                    <a:pt x="96" y="117"/>
                    <a:pt x="94" y="111"/>
                  </a:cubicBezTo>
                  <a:cubicBezTo>
                    <a:pt x="91" y="104"/>
                    <a:pt x="87" y="100"/>
                    <a:pt x="81" y="96"/>
                  </a:cubicBezTo>
                  <a:cubicBezTo>
                    <a:pt x="79" y="96"/>
                    <a:pt x="77" y="95"/>
                    <a:pt x="75" y="95"/>
                  </a:cubicBezTo>
                  <a:cubicBezTo>
                    <a:pt x="77" y="96"/>
                    <a:pt x="77" y="97"/>
                    <a:pt x="78" y="97"/>
                  </a:cubicBezTo>
                  <a:cubicBezTo>
                    <a:pt x="81" y="100"/>
                    <a:pt x="83" y="102"/>
                    <a:pt x="84" y="105"/>
                  </a:cubicBezTo>
                  <a:cubicBezTo>
                    <a:pt x="88" y="115"/>
                    <a:pt x="91" y="124"/>
                    <a:pt x="91" y="135"/>
                  </a:cubicBezTo>
                  <a:cubicBezTo>
                    <a:pt x="92" y="141"/>
                    <a:pt x="93" y="148"/>
                    <a:pt x="96" y="155"/>
                  </a:cubicBezTo>
                  <a:cubicBezTo>
                    <a:pt x="98" y="161"/>
                    <a:pt x="101" y="166"/>
                    <a:pt x="104" y="172"/>
                  </a:cubicBezTo>
                  <a:close/>
                  <a:moveTo>
                    <a:pt x="148" y="141"/>
                  </a:moveTo>
                  <a:cubicBezTo>
                    <a:pt x="150" y="141"/>
                    <a:pt x="152" y="141"/>
                    <a:pt x="154" y="140"/>
                  </a:cubicBezTo>
                  <a:cubicBezTo>
                    <a:pt x="158" y="140"/>
                    <a:pt x="162" y="141"/>
                    <a:pt x="166" y="142"/>
                  </a:cubicBezTo>
                  <a:cubicBezTo>
                    <a:pt x="169" y="143"/>
                    <a:pt x="172" y="145"/>
                    <a:pt x="174" y="146"/>
                  </a:cubicBezTo>
                  <a:cubicBezTo>
                    <a:pt x="179" y="148"/>
                    <a:pt x="184" y="149"/>
                    <a:pt x="189" y="151"/>
                  </a:cubicBezTo>
                  <a:cubicBezTo>
                    <a:pt x="193" y="152"/>
                    <a:pt x="196" y="153"/>
                    <a:pt x="200" y="155"/>
                  </a:cubicBezTo>
                  <a:cubicBezTo>
                    <a:pt x="202" y="157"/>
                    <a:pt x="205" y="158"/>
                    <a:pt x="209" y="158"/>
                  </a:cubicBezTo>
                  <a:cubicBezTo>
                    <a:pt x="213" y="160"/>
                    <a:pt x="218" y="160"/>
                    <a:pt x="223" y="161"/>
                  </a:cubicBezTo>
                  <a:cubicBezTo>
                    <a:pt x="226" y="162"/>
                    <a:pt x="230" y="162"/>
                    <a:pt x="234" y="163"/>
                  </a:cubicBezTo>
                  <a:cubicBezTo>
                    <a:pt x="234" y="164"/>
                    <a:pt x="234" y="164"/>
                    <a:pt x="234" y="164"/>
                  </a:cubicBezTo>
                  <a:cubicBezTo>
                    <a:pt x="234" y="163"/>
                    <a:pt x="234" y="163"/>
                    <a:pt x="234" y="163"/>
                  </a:cubicBezTo>
                  <a:cubicBezTo>
                    <a:pt x="234" y="163"/>
                    <a:pt x="234" y="163"/>
                    <a:pt x="233" y="162"/>
                  </a:cubicBezTo>
                  <a:cubicBezTo>
                    <a:pt x="227" y="158"/>
                    <a:pt x="220" y="155"/>
                    <a:pt x="213" y="153"/>
                  </a:cubicBezTo>
                  <a:cubicBezTo>
                    <a:pt x="209" y="152"/>
                    <a:pt x="205" y="151"/>
                    <a:pt x="202" y="150"/>
                  </a:cubicBezTo>
                  <a:cubicBezTo>
                    <a:pt x="197" y="148"/>
                    <a:pt x="193" y="146"/>
                    <a:pt x="188" y="144"/>
                  </a:cubicBezTo>
                  <a:cubicBezTo>
                    <a:pt x="183" y="141"/>
                    <a:pt x="179" y="139"/>
                    <a:pt x="173" y="138"/>
                  </a:cubicBezTo>
                  <a:cubicBezTo>
                    <a:pt x="168" y="137"/>
                    <a:pt x="163" y="137"/>
                    <a:pt x="158" y="138"/>
                  </a:cubicBezTo>
                  <a:cubicBezTo>
                    <a:pt x="155" y="139"/>
                    <a:pt x="152" y="140"/>
                    <a:pt x="149" y="140"/>
                  </a:cubicBezTo>
                  <a:cubicBezTo>
                    <a:pt x="148" y="140"/>
                    <a:pt x="148" y="140"/>
                    <a:pt x="148" y="141"/>
                  </a:cubicBezTo>
                  <a:cubicBezTo>
                    <a:pt x="147" y="141"/>
                    <a:pt x="147" y="141"/>
                    <a:pt x="147" y="141"/>
                  </a:cubicBezTo>
                  <a:lnTo>
                    <a:pt x="148" y="141"/>
                  </a:lnTo>
                  <a:close/>
                  <a:moveTo>
                    <a:pt x="85" y="271"/>
                  </a:moveTo>
                  <a:cubicBezTo>
                    <a:pt x="88" y="267"/>
                    <a:pt x="91" y="263"/>
                    <a:pt x="94" y="259"/>
                  </a:cubicBezTo>
                  <a:cubicBezTo>
                    <a:pt x="97" y="255"/>
                    <a:pt x="100" y="250"/>
                    <a:pt x="101" y="245"/>
                  </a:cubicBezTo>
                  <a:cubicBezTo>
                    <a:pt x="103" y="240"/>
                    <a:pt x="104" y="235"/>
                    <a:pt x="105" y="230"/>
                  </a:cubicBezTo>
                  <a:cubicBezTo>
                    <a:pt x="106" y="225"/>
                    <a:pt x="106" y="219"/>
                    <a:pt x="107" y="213"/>
                  </a:cubicBezTo>
                  <a:cubicBezTo>
                    <a:pt x="107" y="212"/>
                    <a:pt x="107" y="212"/>
                    <a:pt x="106" y="212"/>
                  </a:cubicBezTo>
                  <a:cubicBezTo>
                    <a:pt x="104" y="210"/>
                    <a:pt x="102" y="209"/>
                    <a:pt x="100" y="208"/>
                  </a:cubicBezTo>
                  <a:cubicBezTo>
                    <a:pt x="97" y="207"/>
                    <a:pt x="93" y="206"/>
                    <a:pt x="90" y="205"/>
                  </a:cubicBezTo>
                  <a:cubicBezTo>
                    <a:pt x="87" y="204"/>
                    <a:pt x="83" y="203"/>
                    <a:pt x="80" y="201"/>
                  </a:cubicBezTo>
                  <a:cubicBezTo>
                    <a:pt x="79" y="201"/>
                    <a:pt x="79" y="201"/>
                    <a:pt x="78" y="201"/>
                  </a:cubicBezTo>
                  <a:cubicBezTo>
                    <a:pt x="78" y="202"/>
                    <a:pt x="78" y="203"/>
                    <a:pt x="77" y="204"/>
                  </a:cubicBezTo>
                  <a:cubicBezTo>
                    <a:pt x="75" y="208"/>
                    <a:pt x="72" y="212"/>
                    <a:pt x="70" y="217"/>
                  </a:cubicBezTo>
                  <a:cubicBezTo>
                    <a:pt x="69" y="219"/>
                    <a:pt x="69" y="222"/>
                    <a:pt x="69" y="225"/>
                  </a:cubicBezTo>
                  <a:cubicBezTo>
                    <a:pt x="69" y="230"/>
                    <a:pt x="71" y="234"/>
                    <a:pt x="73" y="238"/>
                  </a:cubicBezTo>
                  <a:cubicBezTo>
                    <a:pt x="75" y="242"/>
                    <a:pt x="78" y="246"/>
                    <a:pt x="81" y="249"/>
                  </a:cubicBezTo>
                  <a:cubicBezTo>
                    <a:pt x="84" y="255"/>
                    <a:pt x="86" y="260"/>
                    <a:pt x="85" y="267"/>
                  </a:cubicBezTo>
                  <a:cubicBezTo>
                    <a:pt x="85" y="268"/>
                    <a:pt x="85" y="270"/>
                    <a:pt x="85" y="271"/>
                  </a:cubicBezTo>
                  <a:close/>
                  <a:moveTo>
                    <a:pt x="105" y="311"/>
                  </a:moveTo>
                  <a:cubicBezTo>
                    <a:pt x="104" y="311"/>
                    <a:pt x="104" y="311"/>
                    <a:pt x="103" y="311"/>
                  </a:cubicBezTo>
                  <a:cubicBezTo>
                    <a:pt x="97" y="312"/>
                    <a:pt x="91" y="311"/>
                    <a:pt x="84" y="311"/>
                  </a:cubicBezTo>
                  <a:cubicBezTo>
                    <a:pt x="79" y="311"/>
                    <a:pt x="74" y="311"/>
                    <a:pt x="69" y="312"/>
                  </a:cubicBezTo>
                  <a:cubicBezTo>
                    <a:pt x="66" y="313"/>
                    <a:pt x="63" y="315"/>
                    <a:pt x="60" y="318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0" y="320"/>
                    <a:pt x="59" y="321"/>
                    <a:pt x="59" y="322"/>
                  </a:cubicBezTo>
                  <a:cubicBezTo>
                    <a:pt x="58" y="328"/>
                    <a:pt x="56" y="334"/>
                    <a:pt x="55" y="340"/>
                  </a:cubicBezTo>
                  <a:cubicBezTo>
                    <a:pt x="53" y="346"/>
                    <a:pt x="52" y="351"/>
                    <a:pt x="50" y="357"/>
                  </a:cubicBezTo>
                  <a:cubicBezTo>
                    <a:pt x="50" y="357"/>
                    <a:pt x="50" y="358"/>
                    <a:pt x="50" y="358"/>
                  </a:cubicBezTo>
                  <a:cubicBezTo>
                    <a:pt x="51" y="358"/>
                    <a:pt x="51" y="357"/>
                    <a:pt x="51" y="357"/>
                  </a:cubicBezTo>
                  <a:cubicBezTo>
                    <a:pt x="55" y="350"/>
                    <a:pt x="61" y="345"/>
                    <a:pt x="69" y="342"/>
                  </a:cubicBezTo>
                  <a:cubicBezTo>
                    <a:pt x="76" y="338"/>
                    <a:pt x="83" y="334"/>
                    <a:pt x="89" y="328"/>
                  </a:cubicBezTo>
                  <a:cubicBezTo>
                    <a:pt x="94" y="324"/>
                    <a:pt x="98" y="320"/>
                    <a:pt x="102" y="314"/>
                  </a:cubicBezTo>
                  <a:cubicBezTo>
                    <a:pt x="103" y="313"/>
                    <a:pt x="104" y="312"/>
                    <a:pt x="105" y="311"/>
                  </a:cubicBezTo>
                  <a:close/>
                  <a:moveTo>
                    <a:pt x="48" y="356"/>
                  </a:moveTo>
                  <a:cubicBezTo>
                    <a:pt x="48" y="355"/>
                    <a:pt x="48" y="355"/>
                    <a:pt x="48" y="355"/>
                  </a:cubicBezTo>
                  <a:cubicBezTo>
                    <a:pt x="49" y="352"/>
                    <a:pt x="50" y="349"/>
                    <a:pt x="50" y="347"/>
                  </a:cubicBezTo>
                  <a:cubicBezTo>
                    <a:pt x="52" y="340"/>
                    <a:pt x="54" y="333"/>
                    <a:pt x="55" y="327"/>
                  </a:cubicBezTo>
                  <a:cubicBezTo>
                    <a:pt x="57" y="321"/>
                    <a:pt x="58" y="314"/>
                    <a:pt x="60" y="308"/>
                  </a:cubicBezTo>
                  <a:cubicBezTo>
                    <a:pt x="60" y="308"/>
                    <a:pt x="60" y="307"/>
                    <a:pt x="60" y="307"/>
                  </a:cubicBezTo>
                  <a:cubicBezTo>
                    <a:pt x="59" y="306"/>
                    <a:pt x="59" y="306"/>
                    <a:pt x="59" y="305"/>
                  </a:cubicBezTo>
                  <a:cubicBezTo>
                    <a:pt x="58" y="301"/>
                    <a:pt x="57" y="297"/>
                    <a:pt x="54" y="294"/>
                  </a:cubicBezTo>
                  <a:cubicBezTo>
                    <a:pt x="51" y="291"/>
                    <a:pt x="49" y="289"/>
                    <a:pt x="46" y="286"/>
                  </a:cubicBezTo>
                  <a:cubicBezTo>
                    <a:pt x="45" y="286"/>
                    <a:pt x="45" y="285"/>
                    <a:pt x="43" y="284"/>
                  </a:cubicBezTo>
                  <a:cubicBezTo>
                    <a:pt x="43" y="285"/>
                    <a:pt x="43" y="285"/>
                    <a:pt x="43" y="286"/>
                  </a:cubicBezTo>
                  <a:cubicBezTo>
                    <a:pt x="42" y="289"/>
                    <a:pt x="42" y="292"/>
                    <a:pt x="41" y="295"/>
                  </a:cubicBezTo>
                  <a:cubicBezTo>
                    <a:pt x="40" y="300"/>
                    <a:pt x="39" y="305"/>
                    <a:pt x="38" y="310"/>
                  </a:cubicBezTo>
                  <a:cubicBezTo>
                    <a:pt x="37" y="315"/>
                    <a:pt x="37" y="321"/>
                    <a:pt x="38" y="326"/>
                  </a:cubicBezTo>
                  <a:cubicBezTo>
                    <a:pt x="39" y="329"/>
                    <a:pt x="40" y="331"/>
                    <a:pt x="41" y="333"/>
                  </a:cubicBezTo>
                  <a:cubicBezTo>
                    <a:pt x="44" y="340"/>
                    <a:pt x="46" y="347"/>
                    <a:pt x="47" y="355"/>
                  </a:cubicBezTo>
                  <a:cubicBezTo>
                    <a:pt x="47" y="355"/>
                    <a:pt x="47" y="355"/>
                    <a:pt x="48" y="356"/>
                  </a:cubicBezTo>
                  <a:close/>
                  <a:moveTo>
                    <a:pt x="157" y="123"/>
                  </a:moveTo>
                  <a:cubicBezTo>
                    <a:pt x="155" y="123"/>
                    <a:pt x="153" y="124"/>
                    <a:pt x="151" y="124"/>
                  </a:cubicBezTo>
                  <a:cubicBezTo>
                    <a:pt x="144" y="127"/>
                    <a:pt x="137" y="129"/>
                    <a:pt x="131" y="133"/>
                  </a:cubicBezTo>
                  <a:cubicBezTo>
                    <a:pt x="128" y="134"/>
                    <a:pt x="126" y="135"/>
                    <a:pt x="123" y="137"/>
                  </a:cubicBezTo>
                  <a:cubicBezTo>
                    <a:pt x="119" y="141"/>
                    <a:pt x="115" y="145"/>
                    <a:pt x="113" y="150"/>
                  </a:cubicBezTo>
                  <a:cubicBezTo>
                    <a:pt x="111" y="155"/>
                    <a:pt x="110" y="161"/>
                    <a:pt x="111" y="166"/>
                  </a:cubicBezTo>
                  <a:cubicBezTo>
                    <a:pt x="112" y="168"/>
                    <a:pt x="112" y="170"/>
                    <a:pt x="113" y="171"/>
                  </a:cubicBezTo>
                  <a:cubicBezTo>
                    <a:pt x="114" y="173"/>
                    <a:pt x="114" y="174"/>
                    <a:pt x="115" y="175"/>
                  </a:cubicBezTo>
                  <a:cubicBezTo>
                    <a:pt x="115" y="175"/>
                    <a:pt x="115" y="175"/>
                    <a:pt x="115" y="174"/>
                  </a:cubicBezTo>
                  <a:cubicBezTo>
                    <a:pt x="116" y="173"/>
                    <a:pt x="117" y="171"/>
                    <a:pt x="117" y="169"/>
                  </a:cubicBezTo>
                  <a:cubicBezTo>
                    <a:pt x="120" y="164"/>
                    <a:pt x="123" y="159"/>
                    <a:pt x="127" y="155"/>
                  </a:cubicBezTo>
                  <a:cubicBezTo>
                    <a:pt x="130" y="152"/>
                    <a:pt x="133" y="149"/>
                    <a:pt x="136" y="146"/>
                  </a:cubicBezTo>
                  <a:cubicBezTo>
                    <a:pt x="137" y="146"/>
                    <a:pt x="137" y="146"/>
                    <a:pt x="137" y="145"/>
                  </a:cubicBezTo>
                  <a:cubicBezTo>
                    <a:pt x="137" y="144"/>
                    <a:pt x="138" y="144"/>
                    <a:pt x="139" y="144"/>
                  </a:cubicBezTo>
                  <a:cubicBezTo>
                    <a:pt x="144" y="140"/>
                    <a:pt x="149" y="137"/>
                    <a:pt x="153" y="133"/>
                  </a:cubicBezTo>
                  <a:cubicBezTo>
                    <a:pt x="154" y="132"/>
                    <a:pt x="154" y="132"/>
                    <a:pt x="154" y="131"/>
                  </a:cubicBezTo>
                  <a:cubicBezTo>
                    <a:pt x="154" y="130"/>
                    <a:pt x="155" y="130"/>
                    <a:pt x="155" y="129"/>
                  </a:cubicBezTo>
                  <a:cubicBezTo>
                    <a:pt x="156" y="127"/>
                    <a:pt x="157" y="125"/>
                    <a:pt x="157" y="123"/>
                  </a:cubicBezTo>
                  <a:close/>
                  <a:moveTo>
                    <a:pt x="225" y="190"/>
                  </a:moveTo>
                  <a:cubicBezTo>
                    <a:pt x="224" y="190"/>
                    <a:pt x="222" y="190"/>
                    <a:pt x="220" y="190"/>
                  </a:cubicBezTo>
                  <a:cubicBezTo>
                    <a:pt x="216" y="190"/>
                    <a:pt x="212" y="190"/>
                    <a:pt x="208" y="190"/>
                  </a:cubicBezTo>
                  <a:cubicBezTo>
                    <a:pt x="202" y="190"/>
                    <a:pt x="196" y="191"/>
                    <a:pt x="190" y="191"/>
                  </a:cubicBezTo>
                  <a:cubicBezTo>
                    <a:pt x="185" y="190"/>
                    <a:pt x="181" y="190"/>
                    <a:pt x="177" y="190"/>
                  </a:cubicBezTo>
                  <a:cubicBezTo>
                    <a:pt x="169" y="188"/>
                    <a:pt x="162" y="188"/>
                    <a:pt x="154" y="187"/>
                  </a:cubicBezTo>
                  <a:cubicBezTo>
                    <a:pt x="152" y="187"/>
                    <a:pt x="151" y="187"/>
                    <a:pt x="149" y="187"/>
                  </a:cubicBezTo>
                  <a:cubicBezTo>
                    <a:pt x="148" y="187"/>
                    <a:pt x="148" y="187"/>
                    <a:pt x="147" y="188"/>
                  </a:cubicBezTo>
                  <a:cubicBezTo>
                    <a:pt x="147" y="190"/>
                    <a:pt x="146" y="192"/>
                    <a:pt x="145" y="193"/>
                  </a:cubicBezTo>
                  <a:cubicBezTo>
                    <a:pt x="145" y="194"/>
                    <a:pt x="145" y="194"/>
                    <a:pt x="146" y="194"/>
                  </a:cubicBezTo>
                  <a:cubicBezTo>
                    <a:pt x="151" y="196"/>
                    <a:pt x="156" y="198"/>
                    <a:pt x="160" y="199"/>
                  </a:cubicBezTo>
                  <a:cubicBezTo>
                    <a:pt x="165" y="200"/>
                    <a:pt x="169" y="201"/>
                    <a:pt x="173" y="201"/>
                  </a:cubicBezTo>
                  <a:cubicBezTo>
                    <a:pt x="177" y="202"/>
                    <a:pt x="180" y="203"/>
                    <a:pt x="183" y="203"/>
                  </a:cubicBezTo>
                  <a:cubicBezTo>
                    <a:pt x="190" y="203"/>
                    <a:pt x="197" y="201"/>
                    <a:pt x="204" y="198"/>
                  </a:cubicBezTo>
                  <a:cubicBezTo>
                    <a:pt x="206" y="197"/>
                    <a:pt x="209" y="196"/>
                    <a:pt x="212" y="195"/>
                  </a:cubicBezTo>
                  <a:cubicBezTo>
                    <a:pt x="217" y="193"/>
                    <a:pt x="221" y="192"/>
                    <a:pt x="225" y="190"/>
                  </a:cubicBezTo>
                  <a:close/>
                  <a:moveTo>
                    <a:pt x="77" y="257"/>
                  </a:moveTo>
                  <a:cubicBezTo>
                    <a:pt x="78" y="256"/>
                    <a:pt x="77" y="256"/>
                    <a:pt x="77" y="255"/>
                  </a:cubicBezTo>
                  <a:cubicBezTo>
                    <a:pt x="75" y="251"/>
                    <a:pt x="73" y="246"/>
                    <a:pt x="71" y="242"/>
                  </a:cubicBezTo>
                  <a:cubicBezTo>
                    <a:pt x="67" y="235"/>
                    <a:pt x="65" y="227"/>
                    <a:pt x="64" y="220"/>
                  </a:cubicBezTo>
                  <a:cubicBezTo>
                    <a:pt x="64" y="214"/>
                    <a:pt x="64" y="208"/>
                    <a:pt x="66" y="203"/>
                  </a:cubicBezTo>
                  <a:cubicBezTo>
                    <a:pt x="67" y="200"/>
                    <a:pt x="69" y="197"/>
                    <a:pt x="70" y="195"/>
                  </a:cubicBezTo>
                  <a:cubicBezTo>
                    <a:pt x="71" y="194"/>
                    <a:pt x="71" y="194"/>
                    <a:pt x="70" y="193"/>
                  </a:cubicBezTo>
                  <a:cubicBezTo>
                    <a:pt x="69" y="192"/>
                    <a:pt x="69" y="191"/>
                    <a:pt x="68" y="190"/>
                  </a:cubicBezTo>
                  <a:cubicBezTo>
                    <a:pt x="68" y="190"/>
                    <a:pt x="67" y="190"/>
                    <a:pt x="67" y="190"/>
                  </a:cubicBezTo>
                  <a:cubicBezTo>
                    <a:pt x="62" y="194"/>
                    <a:pt x="59" y="198"/>
                    <a:pt x="56" y="203"/>
                  </a:cubicBezTo>
                  <a:cubicBezTo>
                    <a:pt x="55" y="205"/>
                    <a:pt x="54" y="207"/>
                    <a:pt x="53" y="209"/>
                  </a:cubicBezTo>
                  <a:cubicBezTo>
                    <a:pt x="52" y="213"/>
                    <a:pt x="52" y="217"/>
                    <a:pt x="52" y="221"/>
                  </a:cubicBezTo>
                  <a:cubicBezTo>
                    <a:pt x="52" y="226"/>
                    <a:pt x="54" y="230"/>
                    <a:pt x="56" y="234"/>
                  </a:cubicBezTo>
                  <a:cubicBezTo>
                    <a:pt x="58" y="239"/>
                    <a:pt x="62" y="243"/>
                    <a:pt x="67" y="247"/>
                  </a:cubicBezTo>
                  <a:cubicBezTo>
                    <a:pt x="70" y="250"/>
                    <a:pt x="74" y="253"/>
                    <a:pt x="77" y="257"/>
                  </a:cubicBezTo>
                  <a:cubicBezTo>
                    <a:pt x="77" y="257"/>
                    <a:pt x="77" y="257"/>
                    <a:pt x="77" y="257"/>
                  </a:cubicBezTo>
                  <a:close/>
                  <a:moveTo>
                    <a:pt x="96" y="263"/>
                  </a:moveTo>
                  <a:cubicBezTo>
                    <a:pt x="97" y="263"/>
                    <a:pt x="99" y="262"/>
                    <a:pt x="100" y="262"/>
                  </a:cubicBezTo>
                  <a:cubicBezTo>
                    <a:pt x="110" y="259"/>
                    <a:pt x="120" y="258"/>
                    <a:pt x="131" y="255"/>
                  </a:cubicBezTo>
                  <a:cubicBezTo>
                    <a:pt x="134" y="255"/>
                    <a:pt x="138" y="254"/>
                    <a:pt x="141" y="253"/>
                  </a:cubicBezTo>
                  <a:cubicBezTo>
                    <a:pt x="149" y="251"/>
                    <a:pt x="157" y="250"/>
                    <a:pt x="165" y="249"/>
                  </a:cubicBezTo>
                  <a:cubicBezTo>
                    <a:pt x="168" y="248"/>
                    <a:pt x="170" y="249"/>
                    <a:pt x="173" y="249"/>
                  </a:cubicBezTo>
                  <a:cubicBezTo>
                    <a:pt x="179" y="249"/>
                    <a:pt x="185" y="250"/>
                    <a:pt x="190" y="250"/>
                  </a:cubicBezTo>
                  <a:cubicBezTo>
                    <a:pt x="193" y="250"/>
                    <a:pt x="196" y="251"/>
                    <a:pt x="199" y="251"/>
                  </a:cubicBezTo>
                  <a:cubicBezTo>
                    <a:pt x="201" y="251"/>
                    <a:pt x="202" y="252"/>
                    <a:pt x="204" y="252"/>
                  </a:cubicBezTo>
                  <a:cubicBezTo>
                    <a:pt x="201" y="249"/>
                    <a:pt x="197" y="247"/>
                    <a:pt x="193" y="245"/>
                  </a:cubicBezTo>
                  <a:cubicBezTo>
                    <a:pt x="189" y="243"/>
                    <a:pt x="184" y="242"/>
                    <a:pt x="179" y="241"/>
                  </a:cubicBezTo>
                  <a:cubicBezTo>
                    <a:pt x="175" y="240"/>
                    <a:pt x="172" y="240"/>
                    <a:pt x="169" y="240"/>
                  </a:cubicBezTo>
                  <a:cubicBezTo>
                    <a:pt x="161" y="241"/>
                    <a:pt x="153" y="243"/>
                    <a:pt x="145" y="246"/>
                  </a:cubicBezTo>
                  <a:cubicBezTo>
                    <a:pt x="139" y="247"/>
                    <a:pt x="134" y="249"/>
                    <a:pt x="129" y="251"/>
                  </a:cubicBezTo>
                  <a:cubicBezTo>
                    <a:pt x="124" y="253"/>
                    <a:pt x="119" y="255"/>
                    <a:pt x="113" y="256"/>
                  </a:cubicBezTo>
                  <a:cubicBezTo>
                    <a:pt x="108" y="257"/>
                    <a:pt x="103" y="259"/>
                    <a:pt x="99" y="261"/>
                  </a:cubicBezTo>
                  <a:cubicBezTo>
                    <a:pt x="98" y="262"/>
                    <a:pt x="97" y="262"/>
                    <a:pt x="96" y="263"/>
                  </a:cubicBezTo>
                  <a:close/>
                  <a:moveTo>
                    <a:pt x="209" y="256"/>
                  </a:moveTo>
                  <a:cubicBezTo>
                    <a:pt x="208" y="255"/>
                    <a:pt x="207" y="255"/>
                    <a:pt x="205" y="255"/>
                  </a:cubicBezTo>
                  <a:cubicBezTo>
                    <a:pt x="200" y="254"/>
                    <a:pt x="195" y="253"/>
                    <a:pt x="190" y="252"/>
                  </a:cubicBezTo>
                  <a:cubicBezTo>
                    <a:pt x="185" y="252"/>
                    <a:pt x="180" y="252"/>
                    <a:pt x="176" y="251"/>
                  </a:cubicBezTo>
                  <a:cubicBezTo>
                    <a:pt x="173" y="251"/>
                    <a:pt x="169" y="251"/>
                    <a:pt x="166" y="251"/>
                  </a:cubicBezTo>
                  <a:cubicBezTo>
                    <a:pt x="158" y="252"/>
                    <a:pt x="150" y="253"/>
                    <a:pt x="143" y="255"/>
                  </a:cubicBezTo>
                  <a:cubicBezTo>
                    <a:pt x="136" y="257"/>
                    <a:pt x="129" y="258"/>
                    <a:pt x="122" y="260"/>
                  </a:cubicBezTo>
                  <a:cubicBezTo>
                    <a:pt x="115" y="261"/>
                    <a:pt x="108" y="262"/>
                    <a:pt x="101" y="264"/>
                  </a:cubicBezTo>
                  <a:cubicBezTo>
                    <a:pt x="99" y="264"/>
                    <a:pt x="97" y="265"/>
                    <a:pt x="95" y="266"/>
                  </a:cubicBezTo>
                  <a:cubicBezTo>
                    <a:pt x="98" y="267"/>
                    <a:pt x="100" y="268"/>
                    <a:pt x="103" y="269"/>
                  </a:cubicBezTo>
                  <a:cubicBezTo>
                    <a:pt x="106" y="270"/>
                    <a:pt x="108" y="270"/>
                    <a:pt x="111" y="269"/>
                  </a:cubicBezTo>
                  <a:cubicBezTo>
                    <a:pt x="115" y="269"/>
                    <a:pt x="119" y="268"/>
                    <a:pt x="123" y="266"/>
                  </a:cubicBezTo>
                  <a:cubicBezTo>
                    <a:pt x="128" y="265"/>
                    <a:pt x="132" y="263"/>
                    <a:pt x="137" y="261"/>
                  </a:cubicBezTo>
                  <a:cubicBezTo>
                    <a:pt x="146" y="257"/>
                    <a:pt x="156" y="257"/>
                    <a:pt x="166" y="257"/>
                  </a:cubicBezTo>
                  <a:cubicBezTo>
                    <a:pt x="172" y="257"/>
                    <a:pt x="178" y="258"/>
                    <a:pt x="183" y="257"/>
                  </a:cubicBezTo>
                  <a:cubicBezTo>
                    <a:pt x="189" y="257"/>
                    <a:pt x="195" y="258"/>
                    <a:pt x="200" y="257"/>
                  </a:cubicBezTo>
                  <a:cubicBezTo>
                    <a:pt x="203" y="256"/>
                    <a:pt x="206" y="256"/>
                    <a:pt x="208" y="256"/>
                  </a:cubicBezTo>
                  <a:cubicBezTo>
                    <a:pt x="209" y="257"/>
                    <a:pt x="209" y="257"/>
                    <a:pt x="209" y="256"/>
                  </a:cubicBezTo>
                  <a:close/>
                  <a:moveTo>
                    <a:pt x="130" y="304"/>
                  </a:moveTo>
                  <a:cubicBezTo>
                    <a:pt x="130" y="304"/>
                    <a:pt x="130" y="304"/>
                    <a:pt x="129" y="304"/>
                  </a:cubicBezTo>
                  <a:cubicBezTo>
                    <a:pt x="126" y="306"/>
                    <a:pt x="123" y="307"/>
                    <a:pt x="119" y="308"/>
                  </a:cubicBezTo>
                  <a:cubicBezTo>
                    <a:pt x="118" y="308"/>
                    <a:pt x="118" y="309"/>
                    <a:pt x="118" y="309"/>
                  </a:cubicBezTo>
                  <a:cubicBezTo>
                    <a:pt x="114" y="313"/>
                    <a:pt x="111" y="317"/>
                    <a:pt x="108" y="321"/>
                  </a:cubicBezTo>
                  <a:cubicBezTo>
                    <a:pt x="104" y="326"/>
                    <a:pt x="100" y="330"/>
                    <a:pt x="96" y="334"/>
                  </a:cubicBezTo>
                  <a:cubicBezTo>
                    <a:pt x="91" y="337"/>
                    <a:pt x="87" y="339"/>
                    <a:pt x="83" y="341"/>
                  </a:cubicBezTo>
                  <a:cubicBezTo>
                    <a:pt x="81" y="342"/>
                    <a:pt x="80" y="343"/>
                    <a:pt x="78" y="344"/>
                  </a:cubicBezTo>
                  <a:cubicBezTo>
                    <a:pt x="74" y="346"/>
                    <a:pt x="70" y="348"/>
                    <a:pt x="66" y="351"/>
                  </a:cubicBezTo>
                  <a:cubicBezTo>
                    <a:pt x="65" y="352"/>
                    <a:pt x="63" y="353"/>
                    <a:pt x="62" y="355"/>
                  </a:cubicBezTo>
                  <a:cubicBezTo>
                    <a:pt x="62" y="355"/>
                    <a:pt x="62" y="355"/>
                    <a:pt x="63" y="355"/>
                  </a:cubicBezTo>
                  <a:cubicBezTo>
                    <a:pt x="65" y="353"/>
                    <a:pt x="67" y="353"/>
                    <a:pt x="70" y="352"/>
                  </a:cubicBezTo>
                  <a:cubicBezTo>
                    <a:pt x="76" y="350"/>
                    <a:pt x="82" y="349"/>
                    <a:pt x="88" y="347"/>
                  </a:cubicBezTo>
                  <a:cubicBezTo>
                    <a:pt x="96" y="344"/>
                    <a:pt x="102" y="340"/>
                    <a:pt x="107" y="334"/>
                  </a:cubicBezTo>
                  <a:cubicBezTo>
                    <a:pt x="113" y="328"/>
                    <a:pt x="119" y="322"/>
                    <a:pt x="125" y="315"/>
                  </a:cubicBezTo>
                  <a:cubicBezTo>
                    <a:pt x="128" y="312"/>
                    <a:pt x="129" y="308"/>
                    <a:pt x="130" y="304"/>
                  </a:cubicBezTo>
                  <a:close/>
                  <a:moveTo>
                    <a:pt x="143" y="145"/>
                  </a:moveTo>
                  <a:cubicBezTo>
                    <a:pt x="144" y="145"/>
                    <a:pt x="144" y="145"/>
                    <a:pt x="144" y="145"/>
                  </a:cubicBezTo>
                  <a:cubicBezTo>
                    <a:pt x="152" y="146"/>
                    <a:pt x="159" y="149"/>
                    <a:pt x="166" y="152"/>
                  </a:cubicBezTo>
                  <a:cubicBezTo>
                    <a:pt x="172" y="155"/>
                    <a:pt x="179" y="158"/>
                    <a:pt x="186" y="160"/>
                  </a:cubicBezTo>
                  <a:cubicBezTo>
                    <a:pt x="192" y="162"/>
                    <a:pt x="198" y="164"/>
                    <a:pt x="204" y="166"/>
                  </a:cubicBezTo>
                  <a:cubicBezTo>
                    <a:pt x="207" y="167"/>
                    <a:pt x="210" y="168"/>
                    <a:pt x="213" y="168"/>
                  </a:cubicBezTo>
                  <a:cubicBezTo>
                    <a:pt x="218" y="169"/>
                    <a:pt x="223" y="169"/>
                    <a:pt x="228" y="169"/>
                  </a:cubicBezTo>
                  <a:cubicBezTo>
                    <a:pt x="231" y="168"/>
                    <a:pt x="233" y="168"/>
                    <a:pt x="236" y="169"/>
                  </a:cubicBezTo>
                  <a:cubicBezTo>
                    <a:pt x="237" y="169"/>
                    <a:pt x="238" y="169"/>
                    <a:pt x="239" y="169"/>
                  </a:cubicBezTo>
                  <a:cubicBezTo>
                    <a:pt x="236" y="167"/>
                    <a:pt x="233" y="166"/>
                    <a:pt x="230" y="165"/>
                  </a:cubicBezTo>
                  <a:cubicBezTo>
                    <a:pt x="225" y="163"/>
                    <a:pt x="221" y="163"/>
                    <a:pt x="216" y="162"/>
                  </a:cubicBezTo>
                  <a:cubicBezTo>
                    <a:pt x="212" y="161"/>
                    <a:pt x="208" y="161"/>
                    <a:pt x="204" y="159"/>
                  </a:cubicBezTo>
                  <a:cubicBezTo>
                    <a:pt x="202" y="159"/>
                    <a:pt x="200" y="157"/>
                    <a:pt x="198" y="156"/>
                  </a:cubicBezTo>
                  <a:cubicBezTo>
                    <a:pt x="194" y="154"/>
                    <a:pt x="189" y="153"/>
                    <a:pt x="184" y="152"/>
                  </a:cubicBezTo>
                  <a:cubicBezTo>
                    <a:pt x="179" y="150"/>
                    <a:pt x="174" y="148"/>
                    <a:pt x="169" y="146"/>
                  </a:cubicBezTo>
                  <a:cubicBezTo>
                    <a:pt x="165" y="143"/>
                    <a:pt x="160" y="142"/>
                    <a:pt x="155" y="143"/>
                  </a:cubicBezTo>
                  <a:cubicBezTo>
                    <a:pt x="152" y="143"/>
                    <a:pt x="150" y="143"/>
                    <a:pt x="147" y="144"/>
                  </a:cubicBezTo>
                  <a:cubicBezTo>
                    <a:pt x="146" y="144"/>
                    <a:pt x="145" y="144"/>
                    <a:pt x="143" y="145"/>
                  </a:cubicBezTo>
                  <a:close/>
                  <a:moveTo>
                    <a:pt x="176" y="117"/>
                  </a:moveTo>
                  <a:cubicBezTo>
                    <a:pt x="177" y="117"/>
                    <a:pt x="177" y="117"/>
                    <a:pt x="177" y="117"/>
                  </a:cubicBezTo>
                  <a:cubicBezTo>
                    <a:pt x="182" y="117"/>
                    <a:pt x="187" y="116"/>
                    <a:pt x="192" y="117"/>
                  </a:cubicBezTo>
                  <a:cubicBezTo>
                    <a:pt x="197" y="118"/>
                    <a:pt x="202" y="117"/>
                    <a:pt x="206" y="117"/>
                  </a:cubicBezTo>
                  <a:cubicBezTo>
                    <a:pt x="215" y="115"/>
                    <a:pt x="224" y="114"/>
                    <a:pt x="233" y="114"/>
                  </a:cubicBezTo>
                  <a:cubicBezTo>
                    <a:pt x="239" y="114"/>
                    <a:pt x="245" y="113"/>
                    <a:pt x="251" y="113"/>
                  </a:cubicBezTo>
                  <a:cubicBezTo>
                    <a:pt x="251" y="113"/>
                    <a:pt x="252" y="113"/>
                    <a:pt x="252" y="113"/>
                  </a:cubicBezTo>
                  <a:cubicBezTo>
                    <a:pt x="249" y="111"/>
                    <a:pt x="246" y="109"/>
                    <a:pt x="243" y="107"/>
                  </a:cubicBezTo>
                  <a:cubicBezTo>
                    <a:pt x="237" y="104"/>
                    <a:pt x="231" y="102"/>
                    <a:pt x="225" y="102"/>
                  </a:cubicBezTo>
                  <a:cubicBezTo>
                    <a:pt x="219" y="101"/>
                    <a:pt x="212" y="102"/>
                    <a:pt x="206" y="103"/>
                  </a:cubicBezTo>
                  <a:cubicBezTo>
                    <a:pt x="201" y="104"/>
                    <a:pt x="197" y="106"/>
                    <a:pt x="192" y="108"/>
                  </a:cubicBezTo>
                  <a:cubicBezTo>
                    <a:pt x="190" y="108"/>
                    <a:pt x="189" y="109"/>
                    <a:pt x="187" y="110"/>
                  </a:cubicBezTo>
                  <a:cubicBezTo>
                    <a:pt x="185" y="111"/>
                    <a:pt x="184" y="111"/>
                    <a:pt x="182" y="112"/>
                  </a:cubicBezTo>
                  <a:cubicBezTo>
                    <a:pt x="183" y="113"/>
                    <a:pt x="184" y="112"/>
                    <a:pt x="184" y="112"/>
                  </a:cubicBezTo>
                  <a:cubicBezTo>
                    <a:pt x="189" y="111"/>
                    <a:pt x="193" y="110"/>
                    <a:pt x="198" y="109"/>
                  </a:cubicBezTo>
                  <a:cubicBezTo>
                    <a:pt x="203" y="107"/>
                    <a:pt x="209" y="107"/>
                    <a:pt x="214" y="107"/>
                  </a:cubicBezTo>
                  <a:cubicBezTo>
                    <a:pt x="220" y="108"/>
                    <a:pt x="226" y="108"/>
                    <a:pt x="232" y="109"/>
                  </a:cubicBezTo>
                  <a:cubicBezTo>
                    <a:pt x="234" y="109"/>
                    <a:pt x="237" y="110"/>
                    <a:pt x="239" y="110"/>
                  </a:cubicBezTo>
                  <a:cubicBezTo>
                    <a:pt x="240" y="110"/>
                    <a:pt x="240" y="110"/>
                    <a:pt x="240" y="111"/>
                  </a:cubicBezTo>
                  <a:cubicBezTo>
                    <a:pt x="240" y="112"/>
                    <a:pt x="240" y="112"/>
                    <a:pt x="239" y="112"/>
                  </a:cubicBezTo>
                  <a:cubicBezTo>
                    <a:pt x="238" y="112"/>
                    <a:pt x="237" y="112"/>
                    <a:pt x="236" y="112"/>
                  </a:cubicBezTo>
                  <a:cubicBezTo>
                    <a:pt x="232" y="112"/>
                    <a:pt x="228" y="111"/>
                    <a:pt x="224" y="110"/>
                  </a:cubicBezTo>
                  <a:cubicBezTo>
                    <a:pt x="221" y="110"/>
                    <a:pt x="219" y="110"/>
                    <a:pt x="216" y="110"/>
                  </a:cubicBezTo>
                  <a:cubicBezTo>
                    <a:pt x="211" y="109"/>
                    <a:pt x="206" y="109"/>
                    <a:pt x="201" y="110"/>
                  </a:cubicBezTo>
                  <a:cubicBezTo>
                    <a:pt x="195" y="112"/>
                    <a:pt x="189" y="114"/>
                    <a:pt x="183" y="115"/>
                  </a:cubicBezTo>
                  <a:cubicBezTo>
                    <a:pt x="180" y="115"/>
                    <a:pt x="178" y="116"/>
                    <a:pt x="176" y="117"/>
                  </a:cubicBezTo>
                  <a:close/>
                  <a:moveTo>
                    <a:pt x="31" y="272"/>
                  </a:moveTo>
                  <a:cubicBezTo>
                    <a:pt x="32" y="271"/>
                    <a:pt x="32" y="270"/>
                    <a:pt x="33" y="269"/>
                  </a:cubicBezTo>
                  <a:cubicBezTo>
                    <a:pt x="34" y="268"/>
                    <a:pt x="34" y="267"/>
                    <a:pt x="35" y="265"/>
                  </a:cubicBezTo>
                  <a:cubicBezTo>
                    <a:pt x="36" y="264"/>
                    <a:pt x="36" y="264"/>
                    <a:pt x="35" y="263"/>
                  </a:cubicBezTo>
                  <a:cubicBezTo>
                    <a:pt x="30" y="257"/>
                    <a:pt x="27" y="251"/>
                    <a:pt x="23" y="245"/>
                  </a:cubicBezTo>
                  <a:cubicBezTo>
                    <a:pt x="19" y="238"/>
                    <a:pt x="15" y="232"/>
                    <a:pt x="10" y="226"/>
                  </a:cubicBezTo>
                  <a:cubicBezTo>
                    <a:pt x="8" y="223"/>
                    <a:pt x="5" y="219"/>
                    <a:pt x="3" y="215"/>
                  </a:cubicBezTo>
                  <a:cubicBezTo>
                    <a:pt x="3" y="215"/>
                    <a:pt x="3" y="214"/>
                    <a:pt x="2" y="214"/>
                  </a:cubicBezTo>
                  <a:cubicBezTo>
                    <a:pt x="2" y="216"/>
                    <a:pt x="3" y="218"/>
                    <a:pt x="3" y="220"/>
                  </a:cubicBezTo>
                  <a:cubicBezTo>
                    <a:pt x="4" y="222"/>
                    <a:pt x="5" y="225"/>
                    <a:pt x="7" y="227"/>
                  </a:cubicBezTo>
                  <a:cubicBezTo>
                    <a:pt x="8" y="231"/>
                    <a:pt x="10" y="235"/>
                    <a:pt x="10" y="239"/>
                  </a:cubicBezTo>
                  <a:cubicBezTo>
                    <a:pt x="11" y="244"/>
                    <a:pt x="12" y="249"/>
                    <a:pt x="15" y="253"/>
                  </a:cubicBezTo>
                  <a:cubicBezTo>
                    <a:pt x="17" y="259"/>
                    <a:pt x="21" y="263"/>
                    <a:pt x="25" y="267"/>
                  </a:cubicBezTo>
                  <a:cubicBezTo>
                    <a:pt x="27" y="269"/>
                    <a:pt x="29" y="270"/>
                    <a:pt x="31" y="272"/>
                  </a:cubicBezTo>
                  <a:close/>
                  <a:moveTo>
                    <a:pt x="107" y="207"/>
                  </a:moveTo>
                  <a:cubicBezTo>
                    <a:pt x="108" y="207"/>
                    <a:pt x="108" y="206"/>
                    <a:pt x="108" y="206"/>
                  </a:cubicBezTo>
                  <a:cubicBezTo>
                    <a:pt x="108" y="203"/>
                    <a:pt x="109" y="199"/>
                    <a:pt x="109" y="195"/>
                  </a:cubicBezTo>
                  <a:cubicBezTo>
                    <a:pt x="110" y="195"/>
                    <a:pt x="109" y="194"/>
                    <a:pt x="109" y="193"/>
                  </a:cubicBezTo>
                  <a:cubicBezTo>
                    <a:pt x="108" y="190"/>
                    <a:pt x="106" y="187"/>
                    <a:pt x="105" y="185"/>
                  </a:cubicBezTo>
                  <a:cubicBezTo>
                    <a:pt x="102" y="180"/>
                    <a:pt x="99" y="176"/>
                    <a:pt x="96" y="172"/>
                  </a:cubicBezTo>
                  <a:cubicBezTo>
                    <a:pt x="95" y="170"/>
                    <a:pt x="94" y="169"/>
                    <a:pt x="93" y="167"/>
                  </a:cubicBezTo>
                  <a:cubicBezTo>
                    <a:pt x="92" y="169"/>
                    <a:pt x="92" y="170"/>
                    <a:pt x="91" y="172"/>
                  </a:cubicBezTo>
                  <a:cubicBezTo>
                    <a:pt x="91" y="175"/>
                    <a:pt x="90" y="179"/>
                    <a:pt x="88" y="182"/>
                  </a:cubicBezTo>
                  <a:cubicBezTo>
                    <a:pt x="88" y="183"/>
                    <a:pt x="88" y="183"/>
                    <a:pt x="88" y="184"/>
                  </a:cubicBezTo>
                  <a:cubicBezTo>
                    <a:pt x="89" y="191"/>
                    <a:pt x="92" y="197"/>
                    <a:pt x="98" y="202"/>
                  </a:cubicBezTo>
                  <a:cubicBezTo>
                    <a:pt x="101" y="204"/>
                    <a:pt x="104" y="205"/>
                    <a:pt x="107" y="207"/>
                  </a:cubicBezTo>
                  <a:close/>
                  <a:moveTo>
                    <a:pt x="174" y="23"/>
                  </a:moveTo>
                  <a:cubicBezTo>
                    <a:pt x="172" y="24"/>
                    <a:pt x="171" y="26"/>
                    <a:pt x="169" y="28"/>
                  </a:cubicBezTo>
                  <a:cubicBezTo>
                    <a:pt x="166" y="33"/>
                    <a:pt x="163" y="39"/>
                    <a:pt x="161" y="45"/>
                  </a:cubicBezTo>
                  <a:cubicBezTo>
                    <a:pt x="159" y="51"/>
                    <a:pt x="158" y="57"/>
                    <a:pt x="159" y="63"/>
                  </a:cubicBezTo>
                  <a:cubicBezTo>
                    <a:pt x="159" y="67"/>
                    <a:pt x="160" y="71"/>
                    <a:pt x="161" y="75"/>
                  </a:cubicBezTo>
                  <a:cubicBezTo>
                    <a:pt x="162" y="80"/>
                    <a:pt x="163" y="84"/>
                    <a:pt x="162" y="89"/>
                  </a:cubicBezTo>
                  <a:cubicBezTo>
                    <a:pt x="161" y="93"/>
                    <a:pt x="160" y="98"/>
                    <a:pt x="159" y="102"/>
                  </a:cubicBezTo>
                  <a:cubicBezTo>
                    <a:pt x="159" y="104"/>
                    <a:pt x="159" y="106"/>
                    <a:pt x="159" y="107"/>
                  </a:cubicBezTo>
                  <a:cubicBezTo>
                    <a:pt x="159" y="108"/>
                    <a:pt x="159" y="108"/>
                    <a:pt x="160" y="108"/>
                  </a:cubicBezTo>
                  <a:cubicBezTo>
                    <a:pt x="160" y="109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2" y="102"/>
                    <a:pt x="163" y="97"/>
                    <a:pt x="164" y="92"/>
                  </a:cubicBezTo>
                  <a:cubicBezTo>
                    <a:pt x="165" y="87"/>
                    <a:pt x="166" y="81"/>
                    <a:pt x="166" y="76"/>
                  </a:cubicBezTo>
                  <a:cubicBezTo>
                    <a:pt x="166" y="73"/>
                    <a:pt x="166" y="70"/>
                    <a:pt x="166" y="67"/>
                  </a:cubicBezTo>
                  <a:cubicBezTo>
                    <a:pt x="166" y="61"/>
                    <a:pt x="168" y="54"/>
                    <a:pt x="170" y="48"/>
                  </a:cubicBezTo>
                  <a:cubicBezTo>
                    <a:pt x="171" y="43"/>
                    <a:pt x="172" y="39"/>
                    <a:pt x="172" y="35"/>
                  </a:cubicBezTo>
                  <a:cubicBezTo>
                    <a:pt x="172" y="31"/>
                    <a:pt x="172" y="27"/>
                    <a:pt x="174" y="24"/>
                  </a:cubicBezTo>
                  <a:cubicBezTo>
                    <a:pt x="174" y="24"/>
                    <a:pt x="174" y="23"/>
                    <a:pt x="174" y="23"/>
                  </a:cubicBezTo>
                  <a:close/>
                  <a:moveTo>
                    <a:pt x="40" y="360"/>
                  </a:moveTo>
                  <a:cubicBezTo>
                    <a:pt x="39" y="357"/>
                    <a:pt x="38" y="355"/>
                    <a:pt x="37" y="353"/>
                  </a:cubicBezTo>
                  <a:cubicBezTo>
                    <a:pt x="34" y="347"/>
                    <a:pt x="33" y="341"/>
                    <a:pt x="32" y="335"/>
                  </a:cubicBezTo>
                  <a:cubicBezTo>
                    <a:pt x="32" y="332"/>
                    <a:pt x="32" y="328"/>
                    <a:pt x="31" y="325"/>
                  </a:cubicBezTo>
                  <a:cubicBezTo>
                    <a:pt x="31" y="322"/>
                    <a:pt x="31" y="320"/>
                    <a:pt x="31" y="317"/>
                  </a:cubicBezTo>
                  <a:cubicBezTo>
                    <a:pt x="31" y="311"/>
                    <a:pt x="32" y="305"/>
                    <a:pt x="31" y="298"/>
                  </a:cubicBezTo>
                  <a:cubicBezTo>
                    <a:pt x="31" y="296"/>
                    <a:pt x="31" y="294"/>
                    <a:pt x="31" y="292"/>
                  </a:cubicBezTo>
                  <a:cubicBezTo>
                    <a:pt x="31" y="288"/>
                    <a:pt x="33" y="283"/>
                    <a:pt x="34" y="278"/>
                  </a:cubicBezTo>
                  <a:cubicBezTo>
                    <a:pt x="34" y="278"/>
                    <a:pt x="34" y="277"/>
                    <a:pt x="34" y="277"/>
                  </a:cubicBezTo>
                  <a:cubicBezTo>
                    <a:pt x="34" y="276"/>
                    <a:pt x="33" y="276"/>
                    <a:pt x="33" y="276"/>
                  </a:cubicBezTo>
                  <a:cubicBezTo>
                    <a:pt x="32" y="275"/>
                    <a:pt x="32" y="276"/>
                    <a:pt x="32" y="276"/>
                  </a:cubicBezTo>
                  <a:cubicBezTo>
                    <a:pt x="31" y="278"/>
                    <a:pt x="30" y="280"/>
                    <a:pt x="30" y="282"/>
                  </a:cubicBezTo>
                  <a:cubicBezTo>
                    <a:pt x="28" y="287"/>
                    <a:pt x="28" y="291"/>
                    <a:pt x="27" y="296"/>
                  </a:cubicBezTo>
                  <a:cubicBezTo>
                    <a:pt x="27" y="303"/>
                    <a:pt x="26" y="310"/>
                    <a:pt x="25" y="317"/>
                  </a:cubicBezTo>
                  <a:cubicBezTo>
                    <a:pt x="24" y="322"/>
                    <a:pt x="24" y="326"/>
                    <a:pt x="24" y="330"/>
                  </a:cubicBezTo>
                  <a:cubicBezTo>
                    <a:pt x="24" y="335"/>
                    <a:pt x="26" y="340"/>
                    <a:pt x="28" y="344"/>
                  </a:cubicBezTo>
                  <a:cubicBezTo>
                    <a:pt x="31" y="348"/>
                    <a:pt x="34" y="352"/>
                    <a:pt x="37" y="356"/>
                  </a:cubicBezTo>
                  <a:cubicBezTo>
                    <a:pt x="38" y="357"/>
                    <a:pt x="39" y="358"/>
                    <a:pt x="40" y="360"/>
                  </a:cubicBezTo>
                  <a:close/>
                  <a:moveTo>
                    <a:pt x="107" y="236"/>
                  </a:moveTo>
                  <a:cubicBezTo>
                    <a:pt x="109" y="234"/>
                    <a:pt x="112" y="232"/>
                    <a:pt x="113" y="230"/>
                  </a:cubicBezTo>
                  <a:cubicBezTo>
                    <a:pt x="115" y="227"/>
                    <a:pt x="117" y="225"/>
                    <a:pt x="118" y="223"/>
                  </a:cubicBezTo>
                  <a:cubicBezTo>
                    <a:pt x="120" y="221"/>
                    <a:pt x="121" y="219"/>
                    <a:pt x="121" y="217"/>
                  </a:cubicBezTo>
                  <a:cubicBezTo>
                    <a:pt x="122" y="213"/>
                    <a:pt x="123" y="210"/>
                    <a:pt x="124" y="206"/>
                  </a:cubicBezTo>
                  <a:cubicBezTo>
                    <a:pt x="125" y="203"/>
                    <a:pt x="125" y="199"/>
                    <a:pt x="126" y="196"/>
                  </a:cubicBezTo>
                  <a:cubicBezTo>
                    <a:pt x="126" y="195"/>
                    <a:pt x="126" y="195"/>
                    <a:pt x="125" y="195"/>
                  </a:cubicBezTo>
                  <a:cubicBezTo>
                    <a:pt x="125" y="195"/>
                    <a:pt x="125" y="195"/>
                    <a:pt x="125" y="195"/>
                  </a:cubicBezTo>
                  <a:cubicBezTo>
                    <a:pt x="121" y="196"/>
                    <a:pt x="118" y="198"/>
                    <a:pt x="115" y="200"/>
                  </a:cubicBezTo>
                  <a:cubicBezTo>
                    <a:pt x="113" y="202"/>
                    <a:pt x="111" y="204"/>
                    <a:pt x="111" y="206"/>
                  </a:cubicBezTo>
                  <a:cubicBezTo>
                    <a:pt x="109" y="209"/>
                    <a:pt x="109" y="212"/>
                    <a:pt x="109" y="215"/>
                  </a:cubicBezTo>
                  <a:cubicBezTo>
                    <a:pt x="108" y="221"/>
                    <a:pt x="108" y="226"/>
                    <a:pt x="107" y="231"/>
                  </a:cubicBezTo>
                  <a:cubicBezTo>
                    <a:pt x="107" y="233"/>
                    <a:pt x="106" y="234"/>
                    <a:pt x="107" y="236"/>
                  </a:cubicBezTo>
                  <a:close/>
                  <a:moveTo>
                    <a:pt x="104" y="179"/>
                  </a:moveTo>
                  <a:cubicBezTo>
                    <a:pt x="104" y="179"/>
                    <a:pt x="104" y="179"/>
                    <a:pt x="104" y="178"/>
                  </a:cubicBezTo>
                  <a:cubicBezTo>
                    <a:pt x="101" y="173"/>
                    <a:pt x="99" y="167"/>
                    <a:pt x="96" y="161"/>
                  </a:cubicBezTo>
                  <a:cubicBezTo>
                    <a:pt x="92" y="153"/>
                    <a:pt x="90" y="144"/>
                    <a:pt x="89" y="135"/>
                  </a:cubicBezTo>
                  <a:cubicBezTo>
                    <a:pt x="89" y="127"/>
                    <a:pt x="87" y="120"/>
                    <a:pt x="85" y="112"/>
                  </a:cubicBezTo>
                  <a:cubicBezTo>
                    <a:pt x="83" y="107"/>
                    <a:pt x="81" y="102"/>
                    <a:pt x="76" y="98"/>
                  </a:cubicBezTo>
                  <a:cubicBezTo>
                    <a:pt x="74" y="97"/>
                    <a:pt x="73" y="96"/>
                    <a:pt x="71" y="95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2" y="96"/>
                    <a:pt x="72" y="97"/>
                    <a:pt x="72" y="97"/>
                  </a:cubicBezTo>
                  <a:cubicBezTo>
                    <a:pt x="75" y="100"/>
                    <a:pt x="77" y="104"/>
                    <a:pt x="79" y="108"/>
                  </a:cubicBezTo>
                  <a:cubicBezTo>
                    <a:pt x="81" y="114"/>
                    <a:pt x="82" y="120"/>
                    <a:pt x="83" y="127"/>
                  </a:cubicBezTo>
                  <a:cubicBezTo>
                    <a:pt x="85" y="135"/>
                    <a:pt x="86" y="142"/>
                    <a:pt x="88" y="150"/>
                  </a:cubicBezTo>
                  <a:cubicBezTo>
                    <a:pt x="91" y="161"/>
                    <a:pt x="97" y="170"/>
                    <a:pt x="104" y="179"/>
                  </a:cubicBezTo>
                  <a:close/>
                  <a:moveTo>
                    <a:pt x="192" y="87"/>
                  </a:moveTo>
                  <a:cubicBezTo>
                    <a:pt x="193" y="86"/>
                    <a:pt x="194" y="85"/>
                    <a:pt x="195" y="84"/>
                  </a:cubicBezTo>
                  <a:cubicBezTo>
                    <a:pt x="198" y="80"/>
                    <a:pt x="200" y="76"/>
                    <a:pt x="202" y="72"/>
                  </a:cubicBezTo>
                  <a:cubicBezTo>
                    <a:pt x="204" y="69"/>
                    <a:pt x="205" y="65"/>
                    <a:pt x="207" y="62"/>
                  </a:cubicBezTo>
                  <a:cubicBezTo>
                    <a:pt x="210" y="54"/>
                    <a:pt x="211" y="46"/>
                    <a:pt x="211" y="38"/>
                  </a:cubicBezTo>
                  <a:cubicBezTo>
                    <a:pt x="212" y="33"/>
                    <a:pt x="212" y="29"/>
                    <a:pt x="212" y="25"/>
                  </a:cubicBezTo>
                  <a:cubicBezTo>
                    <a:pt x="213" y="19"/>
                    <a:pt x="213" y="14"/>
                    <a:pt x="214" y="9"/>
                  </a:cubicBezTo>
                  <a:cubicBezTo>
                    <a:pt x="214" y="8"/>
                    <a:pt x="214" y="8"/>
                    <a:pt x="213" y="8"/>
                  </a:cubicBezTo>
                  <a:cubicBezTo>
                    <a:pt x="213" y="8"/>
                    <a:pt x="212" y="9"/>
                    <a:pt x="212" y="10"/>
                  </a:cubicBezTo>
                  <a:cubicBezTo>
                    <a:pt x="210" y="16"/>
                    <a:pt x="209" y="23"/>
                    <a:pt x="208" y="30"/>
                  </a:cubicBezTo>
                  <a:cubicBezTo>
                    <a:pt x="207" y="34"/>
                    <a:pt x="207" y="37"/>
                    <a:pt x="206" y="41"/>
                  </a:cubicBezTo>
                  <a:cubicBezTo>
                    <a:pt x="205" y="50"/>
                    <a:pt x="202" y="58"/>
                    <a:pt x="201" y="66"/>
                  </a:cubicBezTo>
                  <a:cubicBezTo>
                    <a:pt x="200" y="71"/>
                    <a:pt x="197" y="76"/>
                    <a:pt x="195" y="81"/>
                  </a:cubicBezTo>
                  <a:cubicBezTo>
                    <a:pt x="194" y="83"/>
                    <a:pt x="193" y="85"/>
                    <a:pt x="192" y="87"/>
                  </a:cubicBezTo>
                  <a:close/>
                  <a:moveTo>
                    <a:pt x="181" y="277"/>
                  </a:moveTo>
                  <a:cubicBezTo>
                    <a:pt x="180" y="277"/>
                    <a:pt x="179" y="277"/>
                    <a:pt x="178" y="277"/>
                  </a:cubicBezTo>
                  <a:cubicBezTo>
                    <a:pt x="177" y="277"/>
                    <a:pt x="175" y="277"/>
                    <a:pt x="174" y="278"/>
                  </a:cubicBezTo>
                  <a:cubicBezTo>
                    <a:pt x="167" y="278"/>
                    <a:pt x="161" y="280"/>
                    <a:pt x="155" y="283"/>
                  </a:cubicBezTo>
                  <a:cubicBezTo>
                    <a:pt x="148" y="286"/>
                    <a:pt x="141" y="290"/>
                    <a:pt x="134" y="292"/>
                  </a:cubicBezTo>
                  <a:cubicBezTo>
                    <a:pt x="133" y="292"/>
                    <a:pt x="133" y="293"/>
                    <a:pt x="133" y="293"/>
                  </a:cubicBezTo>
                  <a:cubicBezTo>
                    <a:pt x="133" y="295"/>
                    <a:pt x="133" y="297"/>
                    <a:pt x="133" y="299"/>
                  </a:cubicBezTo>
                  <a:cubicBezTo>
                    <a:pt x="149" y="292"/>
                    <a:pt x="165" y="285"/>
                    <a:pt x="181" y="277"/>
                  </a:cubicBezTo>
                  <a:close/>
                  <a:moveTo>
                    <a:pt x="178" y="275"/>
                  </a:moveTo>
                  <a:cubicBezTo>
                    <a:pt x="178" y="274"/>
                    <a:pt x="178" y="274"/>
                    <a:pt x="177" y="274"/>
                  </a:cubicBezTo>
                  <a:cubicBezTo>
                    <a:pt x="177" y="274"/>
                    <a:pt x="177" y="274"/>
                    <a:pt x="177" y="274"/>
                  </a:cubicBezTo>
                  <a:cubicBezTo>
                    <a:pt x="170" y="272"/>
                    <a:pt x="164" y="272"/>
                    <a:pt x="158" y="274"/>
                  </a:cubicBezTo>
                  <a:cubicBezTo>
                    <a:pt x="154" y="274"/>
                    <a:pt x="150" y="276"/>
                    <a:pt x="146" y="278"/>
                  </a:cubicBezTo>
                  <a:cubicBezTo>
                    <a:pt x="142" y="279"/>
                    <a:pt x="138" y="281"/>
                    <a:pt x="134" y="282"/>
                  </a:cubicBezTo>
                  <a:cubicBezTo>
                    <a:pt x="134" y="283"/>
                    <a:pt x="133" y="283"/>
                    <a:pt x="133" y="284"/>
                  </a:cubicBezTo>
                  <a:cubicBezTo>
                    <a:pt x="133" y="285"/>
                    <a:pt x="133" y="287"/>
                    <a:pt x="133" y="289"/>
                  </a:cubicBezTo>
                  <a:cubicBezTo>
                    <a:pt x="133" y="290"/>
                    <a:pt x="133" y="290"/>
                    <a:pt x="135" y="289"/>
                  </a:cubicBezTo>
                  <a:cubicBezTo>
                    <a:pt x="138" y="288"/>
                    <a:pt x="142" y="287"/>
                    <a:pt x="145" y="285"/>
                  </a:cubicBezTo>
                  <a:cubicBezTo>
                    <a:pt x="150" y="283"/>
                    <a:pt x="154" y="281"/>
                    <a:pt x="159" y="279"/>
                  </a:cubicBezTo>
                  <a:cubicBezTo>
                    <a:pt x="163" y="277"/>
                    <a:pt x="168" y="276"/>
                    <a:pt x="172" y="275"/>
                  </a:cubicBezTo>
                  <a:cubicBezTo>
                    <a:pt x="174" y="275"/>
                    <a:pt x="176" y="275"/>
                    <a:pt x="178" y="275"/>
                  </a:cubicBezTo>
                  <a:close/>
                  <a:moveTo>
                    <a:pt x="52" y="360"/>
                  </a:moveTo>
                  <a:cubicBezTo>
                    <a:pt x="56" y="356"/>
                    <a:pt x="60" y="353"/>
                    <a:pt x="65" y="350"/>
                  </a:cubicBezTo>
                  <a:cubicBezTo>
                    <a:pt x="70" y="346"/>
                    <a:pt x="75" y="342"/>
                    <a:pt x="81" y="340"/>
                  </a:cubicBezTo>
                  <a:cubicBezTo>
                    <a:pt x="85" y="338"/>
                    <a:pt x="90" y="335"/>
                    <a:pt x="93" y="332"/>
                  </a:cubicBezTo>
                  <a:cubicBezTo>
                    <a:pt x="96" y="330"/>
                    <a:pt x="99" y="328"/>
                    <a:pt x="102" y="326"/>
                  </a:cubicBezTo>
                  <a:cubicBezTo>
                    <a:pt x="106" y="321"/>
                    <a:pt x="110" y="316"/>
                    <a:pt x="114" y="310"/>
                  </a:cubicBezTo>
                  <a:cubicBezTo>
                    <a:pt x="114" y="310"/>
                    <a:pt x="115" y="310"/>
                    <a:pt x="114" y="309"/>
                  </a:cubicBezTo>
                  <a:cubicBezTo>
                    <a:pt x="113" y="309"/>
                    <a:pt x="111" y="310"/>
                    <a:pt x="110" y="310"/>
                  </a:cubicBezTo>
                  <a:cubicBezTo>
                    <a:pt x="109" y="310"/>
                    <a:pt x="108" y="310"/>
                    <a:pt x="108" y="311"/>
                  </a:cubicBezTo>
                  <a:cubicBezTo>
                    <a:pt x="105" y="315"/>
                    <a:pt x="102" y="319"/>
                    <a:pt x="98" y="323"/>
                  </a:cubicBezTo>
                  <a:cubicBezTo>
                    <a:pt x="94" y="326"/>
                    <a:pt x="91" y="330"/>
                    <a:pt x="87" y="333"/>
                  </a:cubicBezTo>
                  <a:cubicBezTo>
                    <a:pt x="81" y="338"/>
                    <a:pt x="75" y="341"/>
                    <a:pt x="68" y="344"/>
                  </a:cubicBezTo>
                  <a:cubicBezTo>
                    <a:pt x="67" y="345"/>
                    <a:pt x="66" y="346"/>
                    <a:pt x="64" y="347"/>
                  </a:cubicBezTo>
                  <a:cubicBezTo>
                    <a:pt x="61" y="349"/>
                    <a:pt x="58" y="351"/>
                    <a:pt x="56" y="354"/>
                  </a:cubicBezTo>
                  <a:cubicBezTo>
                    <a:pt x="54" y="356"/>
                    <a:pt x="53" y="358"/>
                    <a:pt x="52" y="360"/>
                  </a:cubicBezTo>
                  <a:close/>
                  <a:moveTo>
                    <a:pt x="222" y="188"/>
                  </a:moveTo>
                  <a:cubicBezTo>
                    <a:pt x="222" y="188"/>
                    <a:pt x="222" y="188"/>
                    <a:pt x="222" y="187"/>
                  </a:cubicBezTo>
                  <a:cubicBezTo>
                    <a:pt x="221" y="187"/>
                    <a:pt x="219" y="187"/>
                    <a:pt x="218" y="187"/>
                  </a:cubicBezTo>
                  <a:cubicBezTo>
                    <a:pt x="215" y="187"/>
                    <a:pt x="211" y="186"/>
                    <a:pt x="208" y="186"/>
                  </a:cubicBezTo>
                  <a:cubicBezTo>
                    <a:pt x="201" y="186"/>
                    <a:pt x="193" y="184"/>
                    <a:pt x="186" y="183"/>
                  </a:cubicBezTo>
                  <a:cubicBezTo>
                    <a:pt x="177" y="182"/>
                    <a:pt x="169" y="182"/>
                    <a:pt x="160" y="183"/>
                  </a:cubicBezTo>
                  <a:cubicBezTo>
                    <a:pt x="157" y="183"/>
                    <a:pt x="154" y="183"/>
                    <a:pt x="151" y="183"/>
                  </a:cubicBezTo>
                  <a:cubicBezTo>
                    <a:pt x="149" y="183"/>
                    <a:pt x="149" y="183"/>
                    <a:pt x="149" y="185"/>
                  </a:cubicBezTo>
                  <a:cubicBezTo>
                    <a:pt x="154" y="185"/>
                    <a:pt x="159" y="185"/>
                    <a:pt x="163" y="186"/>
                  </a:cubicBezTo>
                  <a:cubicBezTo>
                    <a:pt x="166" y="186"/>
                    <a:pt x="168" y="186"/>
                    <a:pt x="171" y="186"/>
                  </a:cubicBezTo>
                  <a:cubicBezTo>
                    <a:pt x="177" y="187"/>
                    <a:pt x="183" y="188"/>
                    <a:pt x="190" y="188"/>
                  </a:cubicBezTo>
                  <a:cubicBezTo>
                    <a:pt x="196" y="189"/>
                    <a:pt x="201" y="188"/>
                    <a:pt x="207" y="188"/>
                  </a:cubicBezTo>
                  <a:cubicBezTo>
                    <a:pt x="210" y="188"/>
                    <a:pt x="213" y="187"/>
                    <a:pt x="216" y="188"/>
                  </a:cubicBezTo>
                  <a:cubicBezTo>
                    <a:pt x="218" y="188"/>
                    <a:pt x="220" y="188"/>
                    <a:pt x="222" y="188"/>
                  </a:cubicBezTo>
                  <a:close/>
                  <a:moveTo>
                    <a:pt x="49" y="144"/>
                  </a:moveTo>
                  <a:cubicBezTo>
                    <a:pt x="52" y="146"/>
                    <a:pt x="55" y="148"/>
                    <a:pt x="59" y="149"/>
                  </a:cubicBezTo>
                  <a:cubicBezTo>
                    <a:pt x="61" y="150"/>
                    <a:pt x="62" y="151"/>
                    <a:pt x="64" y="153"/>
                  </a:cubicBezTo>
                  <a:cubicBezTo>
                    <a:pt x="66" y="156"/>
                    <a:pt x="68" y="160"/>
                    <a:pt x="70" y="163"/>
                  </a:cubicBezTo>
                  <a:cubicBezTo>
                    <a:pt x="71" y="167"/>
                    <a:pt x="73" y="170"/>
                    <a:pt x="74" y="174"/>
                  </a:cubicBezTo>
                  <a:cubicBezTo>
                    <a:pt x="75" y="175"/>
                    <a:pt x="75" y="176"/>
                    <a:pt x="76" y="177"/>
                  </a:cubicBezTo>
                  <a:cubicBezTo>
                    <a:pt x="77" y="176"/>
                    <a:pt x="77" y="175"/>
                    <a:pt x="78" y="175"/>
                  </a:cubicBezTo>
                  <a:cubicBezTo>
                    <a:pt x="79" y="174"/>
                    <a:pt x="79" y="173"/>
                    <a:pt x="79" y="173"/>
                  </a:cubicBezTo>
                  <a:cubicBezTo>
                    <a:pt x="78" y="170"/>
                    <a:pt x="78" y="168"/>
                    <a:pt x="77" y="165"/>
                  </a:cubicBezTo>
                  <a:cubicBezTo>
                    <a:pt x="76" y="161"/>
                    <a:pt x="75" y="158"/>
                    <a:pt x="72" y="155"/>
                  </a:cubicBezTo>
                  <a:cubicBezTo>
                    <a:pt x="68" y="150"/>
                    <a:pt x="63" y="146"/>
                    <a:pt x="57" y="144"/>
                  </a:cubicBezTo>
                  <a:cubicBezTo>
                    <a:pt x="54" y="144"/>
                    <a:pt x="52" y="143"/>
                    <a:pt x="49" y="144"/>
                  </a:cubicBezTo>
                  <a:close/>
                  <a:moveTo>
                    <a:pt x="57" y="151"/>
                  </a:moveTo>
                  <a:cubicBezTo>
                    <a:pt x="57" y="151"/>
                    <a:pt x="57" y="151"/>
                    <a:pt x="57" y="152"/>
                  </a:cubicBezTo>
                  <a:cubicBezTo>
                    <a:pt x="58" y="155"/>
                    <a:pt x="59" y="158"/>
                    <a:pt x="60" y="161"/>
                  </a:cubicBezTo>
                  <a:cubicBezTo>
                    <a:pt x="61" y="165"/>
                    <a:pt x="62" y="168"/>
                    <a:pt x="63" y="172"/>
                  </a:cubicBezTo>
                  <a:cubicBezTo>
                    <a:pt x="64" y="176"/>
                    <a:pt x="65" y="179"/>
                    <a:pt x="66" y="183"/>
                  </a:cubicBezTo>
                  <a:cubicBezTo>
                    <a:pt x="67" y="184"/>
                    <a:pt x="67" y="185"/>
                    <a:pt x="68" y="185"/>
                  </a:cubicBezTo>
                  <a:cubicBezTo>
                    <a:pt x="69" y="185"/>
                    <a:pt x="69" y="184"/>
                    <a:pt x="69" y="184"/>
                  </a:cubicBezTo>
                  <a:cubicBezTo>
                    <a:pt x="70" y="183"/>
                    <a:pt x="72" y="181"/>
                    <a:pt x="73" y="180"/>
                  </a:cubicBezTo>
                  <a:cubicBezTo>
                    <a:pt x="74" y="179"/>
                    <a:pt x="74" y="179"/>
                    <a:pt x="73" y="177"/>
                  </a:cubicBezTo>
                  <a:cubicBezTo>
                    <a:pt x="71" y="173"/>
                    <a:pt x="69" y="168"/>
                    <a:pt x="67" y="164"/>
                  </a:cubicBezTo>
                  <a:cubicBezTo>
                    <a:pt x="66" y="160"/>
                    <a:pt x="64" y="157"/>
                    <a:pt x="61" y="154"/>
                  </a:cubicBezTo>
                  <a:cubicBezTo>
                    <a:pt x="60" y="152"/>
                    <a:pt x="59" y="151"/>
                    <a:pt x="57" y="151"/>
                  </a:cubicBezTo>
                  <a:close/>
                  <a:moveTo>
                    <a:pt x="114" y="299"/>
                  </a:moveTo>
                  <a:cubicBezTo>
                    <a:pt x="113" y="299"/>
                    <a:pt x="112" y="299"/>
                    <a:pt x="112" y="299"/>
                  </a:cubicBezTo>
                  <a:cubicBezTo>
                    <a:pt x="106" y="301"/>
                    <a:pt x="101" y="302"/>
                    <a:pt x="95" y="303"/>
                  </a:cubicBezTo>
                  <a:cubicBezTo>
                    <a:pt x="88" y="304"/>
                    <a:pt x="82" y="305"/>
                    <a:pt x="76" y="307"/>
                  </a:cubicBezTo>
                  <a:cubicBezTo>
                    <a:pt x="74" y="308"/>
                    <a:pt x="72" y="308"/>
                    <a:pt x="69" y="310"/>
                  </a:cubicBezTo>
                  <a:cubicBezTo>
                    <a:pt x="70" y="310"/>
                    <a:pt x="70" y="310"/>
                    <a:pt x="70" y="310"/>
                  </a:cubicBezTo>
                  <a:cubicBezTo>
                    <a:pt x="74" y="309"/>
                    <a:pt x="77" y="309"/>
                    <a:pt x="81" y="309"/>
                  </a:cubicBezTo>
                  <a:cubicBezTo>
                    <a:pt x="84" y="309"/>
                    <a:pt x="88" y="309"/>
                    <a:pt x="91" y="309"/>
                  </a:cubicBezTo>
                  <a:cubicBezTo>
                    <a:pt x="96" y="309"/>
                    <a:pt x="101" y="309"/>
                    <a:pt x="106" y="308"/>
                  </a:cubicBezTo>
                  <a:cubicBezTo>
                    <a:pt x="107" y="308"/>
                    <a:pt x="107" y="308"/>
                    <a:pt x="108" y="307"/>
                  </a:cubicBezTo>
                  <a:cubicBezTo>
                    <a:pt x="110" y="305"/>
                    <a:pt x="112" y="302"/>
                    <a:pt x="114" y="299"/>
                  </a:cubicBezTo>
                  <a:close/>
                  <a:moveTo>
                    <a:pt x="37" y="262"/>
                  </a:moveTo>
                  <a:cubicBezTo>
                    <a:pt x="38" y="259"/>
                    <a:pt x="40" y="257"/>
                    <a:pt x="41" y="254"/>
                  </a:cubicBezTo>
                  <a:cubicBezTo>
                    <a:pt x="41" y="254"/>
                    <a:pt x="41" y="253"/>
                    <a:pt x="40" y="253"/>
                  </a:cubicBezTo>
                  <a:cubicBezTo>
                    <a:pt x="38" y="251"/>
                    <a:pt x="35" y="248"/>
                    <a:pt x="33" y="246"/>
                  </a:cubicBezTo>
                  <a:cubicBezTo>
                    <a:pt x="29" y="242"/>
                    <a:pt x="24" y="238"/>
                    <a:pt x="20" y="234"/>
                  </a:cubicBezTo>
                  <a:cubicBezTo>
                    <a:pt x="19" y="233"/>
                    <a:pt x="19" y="232"/>
                    <a:pt x="18" y="232"/>
                  </a:cubicBezTo>
                  <a:cubicBezTo>
                    <a:pt x="18" y="232"/>
                    <a:pt x="18" y="232"/>
                    <a:pt x="18" y="233"/>
                  </a:cubicBezTo>
                  <a:cubicBezTo>
                    <a:pt x="22" y="239"/>
                    <a:pt x="25" y="245"/>
                    <a:pt x="29" y="251"/>
                  </a:cubicBezTo>
                  <a:cubicBezTo>
                    <a:pt x="31" y="254"/>
                    <a:pt x="34" y="258"/>
                    <a:pt x="37" y="262"/>
                  </a:cubicBezTo>
                  <a:close/>
                  <a:moveTo>
                    <a:pt x="142" y="195"/>
                  </a:moveTo>
                  <a:cubicBezTo>
                    <a:pt x="142" y="195"/>
                    <a:pt x="142" y="195"/>
                    <a:pt x="142" y="195"/>
                  </a:cubicBezTo>
                  <a:cubicBezTo>
                    <a:pt x="141" y="195"/>
                    <a:pt x="140" y="195"/>
                    <a:pt x="140" y="195"/>
                  </a:cubicBezTo>
                  <a:cubicBezTo>
                    <a:pt x="138" y="194"/>
                    <a:pt x="138" y="195"/>
                    <a:pt x="138" y="196"/>
                  </a:cubicBezTo>
                  <a:cubicBezTo>
                    <a:pt x="137" y="197"/>
                    <a:pt x="137" y="197"/>
                    <a:pt x="137" y="198"/>
                  </a:cubicBezTo>
                  <a:cubicBezTo>
                    <a:pt x="135" y="203"/>
                    <a:pt x="132" y="208"/>
                    <a:pt x="129" y="212"/>
                  </a:cubicBezTo>
                  <a:cubicBezTo>
                    <a:pt x="127" y="215"/>
                    <a:pt x="125" y="218"/>
                    <a:pt x="123" y="221"/>
                  </a:cubicBezTo>
                  <a:cubicBezTo>
                    <a:pt x="122" y="223"/>
                    <a:pt x="121" y="224"/>
                    <a:pt x="120" y="226"/>
                  </a:cubicBezTo>
                  <a:cubicBezTo>
                    <a:pt x="132" y="219"/>
                    <a:pt x="140" y="209"/>
                    <a:pt x="142" y="195"/>
                  </a:cubicBezTo>
                  <a:close/>
                  <a:moveTo>
                    <a:pt x="55" y="141"/>
                  </a:moveTo>
                  <a:cubicBezTo>
                    <a:pt x="56" y="142"/>
                    <a:pt x="57" y="142"/>
                    <a:pt x="57" y="142"/>
                  </a:cubicBezTo>
                  <a:cubicBezTo>
                    <a:pt x="58" y="142"/>
                    <a:pt x="59" y="142"/>
                    <a:pt x="60" y="143"/>
                  </a:cubicBezTo>
                  <a:cubicBezTo>
                    <a:pt x="70" y="147"/>
                    <a:pt x="77" y="154"/>
                    <a:pt x="80" y="165"/>
                  </a:cubicBezTo>
                  <a:cubicBezTo>
                    <a:pt x="80" y="167"/>
                    <a:pt x="81" y="169"/>
                    <a:pt x="81" y="171"/>
                  </a:cubicBezTo>
                  <a:cubicBezTo>
                    <a:pt x="83" y="170"/>
                    <a:pt x="83" y="169"/>
                    <a:pt x="83" y="167"/>
                  </a:cubicBezTo>
                  <a:cubicBezTo>
                    <a:pt x="82" y="161"/>
                    <a:pt x="80" y="155"/>
                    <a:pt x="75" y="150"/>
                  </a:cubicBezTo>
                  <a:cubicBezTo>
                    <a:pt x="71" y="147"/>
                    <a:pt x="67" y="143"/>
                    <a:pt x="63" y="142"/>
                  </a:cubicBezTo>
                  <a:cubicBezTo>
                    <a:pt x="60" y="141"/>
                    <a:pt x="58" y="141"/>
                    <a:pt x="55" y="141"/>
                  </a:cubicBezTo>
                  <a:close/>
                  <a:moveTo>
                    <a:pt x="67" y="220"/>
                  </a:moveTo>
                  <a:cubicBezTo>
                    <a:pt x="67" y="219"/>
                    <a:pt x="67" y="218"/>
                    <a:pt x="68" y="217"/>
                  </a:cubicBezTo>
                  <a:cubicBezTo>
                    <a:pt x="69" y="213"/>
                    <a:pt x="71" y="209"/>
                    <a:pt x="73" y="205"/>
                  </a:cubicBezTo>
                  <a:cubicBezTo>
                    <a:pt x="74" y="204"/>
                    <a:pt x="75" y="202"/>
                    <a:pt x="76" y="200"/>
                  </a:cubicBezTo>
                  <a:cubicBezTo>
                    <a:pt x="77" y="200"/>
                    <a:pt x="77" y="199"/>
                    <a:pt x="76" y="198"/>
                  </a:cubicBezTo>
                  <a:cubicBezTo>
                    <a:pt x="75" y="198"/>
                    <a:pt x="74" y="197"/>
                    <a:pt x="73" y="196"/>
                  </a:cubicBezTo>
                  <a:cubicBezTo>
                    <a:pt x="73" y="196"/>
                    <a:pt x="72" y="196"/>
                    <a:pt x="72" y="196"/>
                  </a:cubicBezTo>
                  <a:cubicBezTo>
                    <a:pt x="71" y="197"/>
                    <a:pt x="71" y="199"/>
                    <a:pt x="70" y="200"/>
                  </a:cubicBezTo>
                  <a:cubicBezTo>
                    <a:pt x="68" y="204"/>
                    <a:pt x="67" y="208"/>
                    <a:pt x="66" y="213"/>
                  </a:cubicBezTo>
                  <a:cubicBezTo>
                    <a:pt x="66" y="215"/>
                    <a:pt x="66" y="217"/>
                    <a:pt x="67" y="220"/>
                  </a:cubicBezTo>
                  <a:close/>
                  <a:moveTo>
                    <a:pt x="151" y="162"/>
                  </a:moveTo>
                  <a:cubicBezTo>
                    <a:pt x="150" y="166"/>
                    <a:pt x="147" y="169"/>
                    <a:pt x="145" y="172"/>
                  </a:cubicBezTo>
                  <a:cubicBezTo>
                    <a:pt x="144" y="174"/>
                    <a:pt x="143" y="176"/>
                    <a:pt x="142" y="179"/>
                  </a:cubicBezTo>
                  <a:cubicBezTo>
                    <a:pt x="142" y="181"/>
                    <a:pt x="142" y="181"/>
                    <a:pt x="144" y="181"/>
                  </a:cubicBezTo>
                  <a:cubicBezTo>
                    <a:pt x="145" y="181"/>
                    <a:pt x="145" y="181"/>
                    <a:pt x="146" y="181"/>
                  </a:cubicBezTo>
                  <a:cubicBezTo>
                    <a:pt x="147" y="181"/>
                    <a:pt x="148" y="180"/>
                    <a:pt x="148" y="180"/>
                  </a:cubicBezTo>
                  <a:cubicBezTo>
                    <a:pt x="149" y="175"/>
                    <a:pt x="150" y="171"/>
                    <a:pt x="151" y="167"/>
                  </a:cubicBezTo>
                  <a:cubicBezTo>
                    <a:pt x="151" y="165"/>
                    <a:pt x="151" y="164"/>
                    <a:pt x="151" y="162"/>
                  </a:cubicBezTo>
                  <a:close/>
                  <a:moveTo>
                    <a:pt x="131" y="293"/>
                  </a:moveTo>
                  <a:cubicBezTo>
                    <a:pt x="129" y="293"/>
                    <a:pt x="128" y="294"/>
                    <a:pt x="127" y="294"/>
                  </a:cubicBezTo>
                  <a:cubicBezTo>
                    <a:pt x="126" y="295"/>
                    <a:pt x="125" y="295"/>
                    <a:pt x="125" y="297"/>
                  </a:cubicBezTo>
                  <a:cubicBezTo>
                    <a:pt x="125" y="297"/>
                    <a:pt x="124" y="298"/>
                    <a:pt x="124" y="299"/>
                  </a:cubicBezTo>
                  <a:cubicBezTo>
                    <a:pt x="123" y="301"/>
                    <a:pt x="122" y="303"/>
                    <a:pt x="120" y="305"/>
                  </a:cubicBezTo>
                  <a:cubicBezTo>
                    <a:pt x="124" y="304"/>
                    <a:pt x="127" y="303"/>
                    <a:pt x="130" y="301"/>
                  </a:cubicBezTo>
                  <a:cubicBezTo>
                    <a:pt x="131" y="301"/>
                    <a:pt x="131" y="300"/>
                    <a:pt x="131" y="300"/>
                  </a:cubicBezTo>
                  <a:cubicBezTo>
                    <a:pt x="131" y="298"/>
                    <a:pt x="131" y="295"/>
                    <a:pt x="131" y="293"/>
                  </a:cubicBezTo>
                  <a:close/>
                  <a:moveTo>
                    <a:pt x="55" y="292"/>
                  </a:moveTo>
                  <a:cubicBezTo>
                    <a:pt x="53" y="286"/>
                    <a:pt x="49" y="281"/>
                    <a:pt x="45" y="275"/>
                  </a:cubicBezTo>
                  <a:cubicBezTo>
                    <a:pt x="45" y="277"/>
                    <a:pt x="45" y="278"/>
                    <a:pt x="44" y="280"/>
                  </a:cubicBezTo>
                  <a:cubicBezTo>
                    <a:pt x="44" y="281"/>
                    <a:pt x="44" y="282"/>
                    <a:pt x="45" y="282"/>
                  </a:cubicBezTo>
                  <a:cubicBezTo>
                    <a:pt x="46" y="283"/>
                    <a:pt x="48" y="285"/>
                    <a:pt x="49" y="286"/>
                  </a:cubicBezTo>
                  <a:cubicBezTo>
                    <a:pt x="51" y="288"/>
                    <a:pt x="53" y="290"/>
                    <a:pt x="55" y="292"/>
                  </a:cubicBezTo>
                  <a:close/>
                  <a:moveTo>
                    <a:pt x="122" y="296"/>
                  </a:moveTo>
                  <a:cubicBezTo>
                    <a:pt x="121" y="296"/>
                    <a:pt x="120" y="297"/>
                    <a:pt x="119" y="297"/>
                  </a:cubicBezTo>
                  <a:cubicBezTo>
                    <a:pt x="118" y="298"/>
                    <a:pt x="117" y="298"/>
                    <a:pt x="117" y="299"/>
                  </a:cubicBezTo>
                  <a:cubicBezTo>
                    <a:pt x="115" y="301"/>
                    <a:pt x="114" y="304"/>
                    <a:pt x="112" y="306"/>
                  </a:cubicBezTo>
                  <a:cubicBezTo>
                    <a:pt x="111" y="306"/>
                    <a:pt x="111" y="306"/>
                    <a:pt x="111" y="307"/>
                  </a:cubicBezTo>
                  <a:cubicBezTo>
                    <a:pt x="113" y="307"/>
                    <a:pt x="114" y="306"/>
                    <a:pt x="116" y="306"/>
                  </a:cubicBezTo>
                  <a:cubicBezTo>
                    <a:pt x="117" y="306"/>
                    <a:pt x="117" y="306"/>
                    <a:pt x="118" y="305"/>
                  </a:cubicBezTo>
                  <a:cubicBezTo>
                    <a:pt x="119" y="302"/>
                    <a:pt x="121" y="299"/>
                    <a:pt x="122" y="296"/>
                  </a:cubicBezTo>
                  <a:close/>
                  <a:moveTo>
                    <a:pt x="70" y="186"/>
                  </a:moveTo>
                  <a:cubicBezTo>
                    <a:pt x="69" y="188"/>
                    <a:pt x="69" y="188"/>
                    <a:pt x="70" y="190"/>
                  </a:cubicBezTo>
                  <a:cubicBezTo>
                    <a:pt x="70" y="190"/>
                    <a:pt x="71" y="190"/>
                    <a:pt x="71" y="190"/>
                  </a:cubicBezTo>
                  <a:cubicBezTo>
                    <a:pt x="72" y="192"/>
                    <a:pt x="72" y="192"/>
                    <a:pt x="73" y="190"/>
                  </a:cubicBezTo>
                  <a:cubicBezTo>
                    <a:pt x="74" y="189"/>
                    <a:pt x="75" y="188"/>
                    <a:pt x="76" y="187"/>
                  </a:cubicBezTo>
                  <a:cubicBezTo>
                    <a:pt x="78" y="185"/>
                    <a:pt x="78" y="186"/>
                    <a:pt x="76" y="183"/>
                  </a:cubicBezTo>
                  <a:cubicBezTo>
                    <a:pt x="76" y="183"/>
                    <a:pt x="76" y="182"/>
                    <a:pt x="76" y="182"/>
                  </a:cubicBezTo>
                  <a:cubicBezTo>
                    <a:pt x="75" y="181"/>
                    <a:pt x="75" y="181"/>
                    <a:pt x="74" y="182"/>
                  </a:cubicBezTo>
                  <a:cubicBezTo>
                    <a:pt x="73" y="183"/>
                    <a:pt x="72" y="185"/>
                    <a:pt x="70" y="186"/>
                  </a:cubicBezTo>
                  <a:close/>
                  <a:moveTo>
                    <a:pt x="83" y="194"/>
                  </a:moveTo>
                  <a:cubicBezTo>
                    <a:pt x="82" y="195"/>
                    <a:pt x="82" y="196"/>
                    <a:pt x="81" y="197"/>
                  </a:cubicBezTo>
                  <a:cubicBezTo>
                    <a:pt x="80" y="198"/>
                    <a:pt x="80" y="198"/>
                    <a:pt x="82" y="199"/>
                  </a:cubicBezTo>
                  <a:cubicBezTo>
                    <a:pt x="85" y="201"/>
                    <a:pt x="89" y="202"/>
                    <a:pt x="93" y="204"/>
                  </a:cubicBezTo>
                  <a:cubicBezTo>
                    <a:pt x="93" y="204"/>
                    <a:pt x="93" y="204"/>
                    <a:pt x="94" y="204"/>
                  </a:cubicBezTo>
                  <a:cubicBezTo>
                    <a:pt x="90" y="201"/>
                    <a:pt x="86" y="198"/>
                    <a:pt x="83" y="194"/>
                  </a:cubicBezTo>
                  <a:close/>
                  <a:moveTo>
                    <a:pt x="79" y="188"/>
                  </a:moveTo>
                  <a:cubicBezTo>
                    <a:pt x="78" y="189"/>
                    <a:pt x="77" y="190"/>
                    <a:pt x="76" y="191"/>
                  </a:cubicBezTo>
                  <a:cubicBezTo>
                    <a:pt x="73" y="194"/>
                    <a:pt x="73" y="193"/>
                    <a:pt x="76" y="196"/>
                  </a:cubicBezTo>
                  <a:cubicBezTo>
                    <a:pt x="78" y="197"/>
                    <a:pt x="78" y="197"/>
                    <a:pt x="79" y="195"/>
                  </a:cubicBezTo>
                  <a:cubicBezTo>
                    <a:pt x="79" y="195"/>
                    <a:pt x="79" y="194"/>
                    <a:pt x="80" y="194"/>
                  </a:cubicBezTo>
                  <a:cubicBezTo>
                    <a:pt x="82" y="192"/>
                    <a:pt x="81" y="190"/>
                    <a:pt x="79" y="188"/>
                  </a:cubicBezTo>
                  <a:cubicBezTo>
                    <a:pt x="79" y="188"/>
                    <a:pt x="79" y="188"/>
                    <a:pt x="79" y="188"/>
                  </a:cubicBezTo>
                  <a:close/>
                  <a:moveTo>
                    <a:pt x="77" y="248"/>
                  </a:moveTo>
                  <a:cubicBezTo>
                    <a:pt x="77" y="249"/>
                    <a:pt x="77" y="249"/>
                    <a:pt x="77" y="250"/>
                  </a:cubicBezTo>
                  <a:cubicBezTo>
                    <a:pt x="78" y="252"/>
                    <a:pt x="80" y="255"/>
                    <a:pt x="80" y="258"/>
                  </a:cubicBezTo>
                  <a:cubicBezTo>
                    <a:pt x="81" y="260"/>
                    <a:pt x="81" y="262"/>
                    <a:pt x="82" y="265"/>
                  </a:cubicBezTo>
                  <a:cubicBezTo>
                    <a:pt x="82" y="265"/>
                    <a:pt x="82" y="266"/>
                    <a:pt x="83" y="266"/>
                  </a:cubicBezTo>
                  <a:cubicBezTo>
                    <a:pt x="84" y="259"/>
                    <a:pt x="81" y="254"/>
                    <a:pt x="77" y="248"/>
                  </a:cubicBezTo>
                  <a:close/>
                  <a:moveTo>
                    <a:pt x="130" y="184"/>
                  </a:moveTo>
                  <a:cubicBezTo>
                    <a:pt x="125" y="186"/>
                    <a:pt x="121" y="189"/>
                    <a:pt x="117" y="193"/>
                  </a:cubicBezTo>
                  <a:cubicBezTo>
                    <a:pt x="120" y="191"/>
                    <a:pt x="124" y="190"/>
                    <a:pt x="127" y="188"/>
                  </a:cubicBezTo>
                  <a:cubicBezTo>
                    <a:pt x="128" y="188"/>
                    <a:pt x="128" y="188"/>
                    <a:pt x="128" y="188"/>
                  </a:cubicBezTo>
                  <a:cubicBezTo>
                    <a:pt x="129" y="187"/>
                    <a:pt x="129" y="185"/>
                    <a:pt x="130" y="184"/>
                  </a:cubicBezTo>
                  <a:close/>
                  <a:moveTo>
                    <a:pt x="145" y="188"/>
                  </a:moveTo>
                  <a:cubicBezTo>
                    <a:pt x="143" y="187"/>
                    <a:pt x="142" y="188"/>
                    <a:pt x="141" y="188"/>
                  </a:cubicBezTo>
                  <a:cubicBezTo>
                    <a:pt x="140" y="188"/>
                    <a:pt x="140" y="188"/>
                    <a:pt x="139" y="189"/>
                  </a:cubicBezTo>
                  <a:cubicBezTo>
                    <a:pt x="139" y="192"/>
                    <a:pt x="139" y="192"/>
                    <a:pt x="142" y="193"/>
                  </a:cubicBezTo>
                  <a:cubicBezTo>
                    <a:pt x="142" y="193"/>
                    <a:pt x="142" y="193"/>
                    <a:pt x="142" y="193"/>
                  </a:cubicBezTo>
                  <a:cubicBezTo>
                    <a:pt x="143" y="193"/>
                    <a:pt x="143" y="193"/>
                    <a:pt x="143" y="192"/>
                  </a:cubicBezTo>
                  <a:cubicBezTo>
                    <a:pt x="144" y="191"/>
                    <a:pt x="144" y="190"/>
                    <a:pt x="145" y="188"/>
                  </a:cubicBezTo>
                  <a:close/>
                  <a:moveTo>
                    <a:pt x="131" y="284"/>
                  </a:moveTo>
                  <a:cubicBezTo>
                    <a:pt x="130" y="284"/>
                    <a:pt x="129" y="284"/>
                    <a:pt x="129" y="285"/>
                  </a:cubicBezTo>
                  <a:cubicBezTo>
                    <a:pt x="128" y="287"/>
                    <a:pt x="128" y="288"/>
                    <a:pt x="128" y="289"/>
                  </a:cubicBezTo>
                  <a:cubicBezTo>
                    <a:pt x="128" y="290"/>
                    <a:pt x="127" y="291"/>
                    <a:pt x="127" y="292"/>
                  </a:cubicBezTo>
                  <a:cubicBezTo>
                    <a:pt x="128" y="291"/>
                    <a:pt x="129" y="291"/>
                    <a:pt x="130" y="291"/>
                  </a:cubicBezTo>
                  <a:cubicBezTo>
                    <a:pt x="131" y="291"/>
                    <a:pt x="131" y="290"/>
                    <a:pt x="131" y="290"/>
                  </a:cubicBezTo>
                  <a:cubicBezTo>
                    <a:pt x="131" y="288"/>
                    <a:pt x="131" y="286"/>
                    <a:pt x="131" y="284"/>
                  </a:cubicBezTo>
                  <a:close/>
                  <a:moveTo>
                    <a:pt x="120" y="294"/>
                  </a:moveTo>
                  <a:cubicBezTo>
                    <a:pt x="120" y="294"/>
                    <a:pt x="120" y="294"/>
                    <a:pt x="120" y="294"/>
                  </a:cubicBezTo>
                  <a:cubicBezTo>
                    <a:pt x="121" y="294"/>
                    <a:pt x="122" y="294"/>
                    <a:pt x="123" y="293"/>
                  </a:cubicBezTo>
                  <a:cubicBezTo>
                    <a:pt x="124" y="293"/>
                    <a:pt x="124" y="293"/>
                    <a:pt x="124" y="292"/>
                  </a:cubicBezTo>
                  <a:cubicBezTo>
                    <a:pt x="125" y="290"/>
                    <a:pt x="126" y="288"/>
                    <a:pt x="126" y="286"/>
                  </a:cubicBezTo>
                  <a:cubicBezTo>
                    <a:pt x="125" y="286"/>
                    <a:pt x="125" y="287"/>
                    <a:pt x="125" y="287"/>
                  </a:cubicBezTo>
                  <a:cubicBezTo>
                    <a:pt x="123" y="289"/>
                    <a:pt x="121" y="292"/>
                    <a:pt x="120" y="294"/>
                  </a:cubicBezTo>
                  <a:close/>
                  <a:moveTo>
                    <a:pt x="89" y="166"/>
                  </a:moveTo>
                  <a:cubicBezTo>
                    <a:pt x="86" y="168"/>
                    <a:pt x="85" y="170"/>
                    <a:pt x="87" y="174"/>
                  </a:cubicBezTo>
                  <a:cubicBezTo>
                    <a:pt x="89" y="172"/>
                    <a:pt x="90" y="170"/>
                    <a:pt x="89" y="166"/>
                  </a:cubicBezTo>
                  <a:close/>
                  <a:moveTo>
                    <a:pt x="79" y="183"/>
                  </a:moveTo>
                  <a:cubicBezTo>
                    <a:pt x="80" y="183"/>
                    <a:pt x="81" y="182"/>
                    <a:pt x="81" y="182"/>
                  </a:cubicBezTo>
                  <a:cubicBezTo>
                    <a:pt x="81" y="180"/>
                    <a:pt x="80" y="178"/>
                    <a:pt x="80" y="177"/>
                  </a:cubicBezTo>
                  <a:cubicBezTo>
                    <a:pt x="79" y="177"/>
                    <a:pt x="78" y="178"/>
                    <a:pt x="78" y="178"/>
                  </a:cubicBezTo>
                  <a:cubicBezTo>
                    <a:pt x="77" y="179"/>
                    <a:pt x="77" y="179"/>
                    <a:pt x="77" y="180"/>
                  </a:cubicBezTo>
                  <a:cubicBezTo>
                    <a:pt x="78" y="181"/>
                    <a:pt x="79" y="182"/>
                    <a:pt x="79" y="183"/>
                  </a:cubicBezTo>
                  <a:close/>
                  <a:moveTo>
                    <a:pt x="140" y="186"/>
                  </a:moveTo>
                  <a:cubicBezTo>
                    <a:pt x="142" y="186"/>
                    <a:pt x="143" y="185"/>
                    <a:pt x="145" y="185"/>
                  </a:cubicBezTo>
                  <a:cubicBezTo>
                    <a:pt x="146" y="185"/>
                    <a:pt x="146" y="185"/>
                    <a:pt x="146" y="184"/>
                  </a:cubicBezTo>
                  <a:cubicBezTo>
                    <a:pt x="147" y="183"/>
                    <a:pt x="146" y="183"/>
                    <a:pt x="146" y="183"/>
                  </a:cubicBezTo>
                  <a:cubicBezTo>
                    <a:pt x="145" y="183"/>
                    <a:pt x="144" y="183"/>
                    <a:pt x="143" y="183"/>
                  </a:cubicBezTo>
                  <a:cubicBezTo>
                    <a:pt x="141" y="183"/>
                    <a:pt x="141" y="183"/>
                    <a:pt x="141" y="185"/>
                  </a:cubicBezTo>
                  <a:cubicBezTo>
                    <a:pt x="140" y="185"/>
                    <a:pt x="140" y="185"/>
                    <a:pt x="140" y="186"/>
                  </a:cubicBezTo>
                  <a:close/>
                  <a:moveTo>
                    <a:pt x="83" y="179"/>
                  </a:moveTo>
                  <a:cubicBezTo>
                    <a:pt x="84" y="179"/>
                    <a:pt x="84" y="178"/>
                    <a:pt x="84" y="177"/>
                  </a:cubicBezTo>
                  <a:cubicBezTo>
                    <a:pt x="84" y="176"/>
                    <a:pt x="84" y="174"/>
                    <a:pt x="84" y="173"/>
                  </a:cubicBezTo>
                  <a:cubicBezTo>
                    <a:pt x="82" y="174"/>
                    <a:pt x="81" y="175"/>
                    <a:pt x="82" y="176"/>
                  </a:cubicBezTo>
                  <a:cubicBezTo>
                    <a:pt x="83" y="177"/>
                    <a:pt x="83" y="178"/>
                    <a:pt x="83" y="179"/>
                  </a:cubicBezTo>
                  <a:close/>
                  <a:moveTo>
                    <a:pt x="37" y="267"/>
                  </a:moveTo>
                  <a:cubicBezTo>
                    <a:pt x="36" y="268"/>
                    <a:pt x="36" y="269"/>
                    <a:pt x="35" y="271"/>
                  </a:cubicBezTo>
                  <a:cubicBezTo>
                    <a:pt x="34" y="271"/>
                    <a:pt x="34" y="272"/>
                    <a:pt x="34" y="273"/>
                  </a:cubicBezTo>
                  <a:cubicBezTo>
                    <a:pt x="33" y="273"/>
                    <a:pt x="34" y="274"/>
                    <a:pt x="34" y="274"/>
                  </a:cubicBezTo>
                  <a:cubicBezTo>
                    <a:pt x="35" y="274"/>
                    <a:pt x="35" y="274"/>
                    <a:pt x="35" y="273"/>
                  </a:cubicBezTo>
                  <a:cubicBezTo>
                    <a:pt x="36" y="271"/>
                    <a:pt x="37" y="269"/>
                    <a:pt x="37" y="267"/>
                  </a:cubicBezTo>
                  <a:close/>
                  <a:moveTo>
                    <a:pt x="120" y="194"/>
                  </a:moveTo>
                  <a:cubicBezTo>
                    <a:pt x="122" y="194"/>
                    <a:pt x="124" y="193"/>
                    <a:pt x="126" y="192"/>
                  </a:cubicBezTo>
                  <a:cubicBezTo>
                    <a:pt x="127" y="192"/>
                    <a:pt x="127" y="192"/>
                    <a:pt x="127" y="191"/>
                  </a:cubicBezTo>
                  <a:cubicBezTo>
                    <a:pt x="124" y="192"/>
                    <a:pt x="122" y="193"/>
                    <a:pt x="120" y="194"/>
                  </a:cubicBezTo>
                  <a:close/>
                  <a:moveTo>
                    <a:pt x="84" y="185"/>
                  </a:moveTo>
                  <a:cubicBezTo>
                    <a:pt x="85" y="184"/>
                    <a:pt x="86" y="183"/>
                    <a:pt x="85" y="181"/>
                  </a:cubicBezTo>
                  <a:cubicBezTo>
                    <a:pt x="83" y="183"/>
                    <a:pt x="83" y="183"/>
                    <a:pt x="84" y="185"/>
                  </a:cubicBezTo>
                  <a:close/>
                  <a:moveTo>
                    <a:pt x="83" y="188"/>
                  </a:moveTo>
                  <a:cubicBezTo>
                    <a:pt x="83" y="187"/>
                    <a:pt x="82" y="186"/>
                    <a:pt x="81" y="185"/>
                  </a:cubicBezTo>
                  <a:cubicBezTo>
                    <a:pt x="81" y="186"/>
                    <a:pt x="81" y="186"/>
                    <a:pt x="83" y="188"/>
                  </a:cubicBezTo>
                  <a:close/>
                  <a:moveTo>
                    <a:pt x="164" y="120"/>
                  </a:moveTo>
                  <a:cubicBezTo>
                    <a:pt x="163" y="121"/>
                    <a:pt x="163" y="121"/>
                    <a:pt x="162" y="123"/>
                  </a:cubicBezTo>
                  <a:cubicBezTo>
                    <a:pt x="163" y="122"/>
                    <a:pt x="164" y="121"/>
                    <a:pt x="164" y="120"/>
                  </a:cubicBezTo>
                  <a:close/>
                  <a:moveTo>
                    <a:pt x="130" y="280"/>
                  </a:moveTo>
                  <a:cubicBezTo>
                    <a:pt x="130" y="281"/>
                    <a:pt x="130" y="281"/>
                    <a:pt x="130" y="282"/>
                  </a:cubicBezTo>
                  <a:cubicBezTo>
                    <a:pt x="131" y="281"/>
                    <a:pt x="130" y="281"/>
                    <a:pt x="130" y="280"/>
                  </a:cubicBezTo>
                  <a:close/>
                  <a:moveTo>
                    <a:pt x="50" y="359"/>
                  </a:moveTo>
                  <a:cubicBezTo>
                    <a:pt x="50" y="359"/>
                    <a:pt x="50" y="359"/>
                    <a:pt x="50" y="359"/>
                  </a:cubicBezTo>
                  <a:cubicBezTo>
                    <a:pt x="50" y="359"/>
                    <a:pt x="50" y="359"/>
                    <a:pt x="50" y="359"/>
                  </a:cubicBezTo>
                  <a:cubicBezTo>
                    <a:pt x="50" y="359"/>
                    <a:pt x="50" y="359"/>
                    <a:pt x="50" y="359"/>
                  </a:cubicBezTo>
                  <a:cubicBezTo>
                    <a:pt x="50" y="359"/>
                    <a:pt x="50" y="359"/>
                    <a:pt x="50" y="359"/>
                  </a:cubicBezTo>
                  <a:close/>
                  <a:moveTo>
                    <a:pt x="48" y="356"/>
                  </a:moveTo>
                  <a:cubicBezTo>
                    <a:pt x="48" y="356"/>
                    <a:pt x="48" y="356"/>
                    <a:pt x="48" y="356"/>
                  </a:cubicBezTo>
                  <a:cubicBezTo>
                    <a:pt x="48" y="356"/>
                    <a:pt x="48" y="356"/>
                    <a:pt x="48" y="3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/>
      </p:transition>
    </mc:Choice>
    <mc:Fallback xmlns="">
      <p:transition spd="slow">
        <p:cov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raphic 10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 rot="21033514">
            <a:off x="8982739" y="-1010172"/>
            <a:ext cx="4661396" cy="4158456"/>
          </a:xfrm>
          <a:custGeom>
            <a:avLst/>
            <a:gdLst>
              <a:gd name="connsiteX0" fmla="*/ 3599661 w 3619500"/>
              <a:gd name="connsiteY0" fmla="*/ 1387956 h 3228975"/>
              <a:gd name="connsiteX1" fmla="*/ 3616806 w 3619500"/>
              <a:gd name="connsiteY1" fmla="*/ 1435581 h 3228975"/>
              <a:gd name="connsiteX2" fmla="*/ 3518698 w 3619500"/>
              <a:gd name="connsiteY2" fmla="*/ 1646083 h 3228975"/>
              <a:gd name="connsiteX3" fmla="*/ 2809086 w 3619500"/>
              <a:gd name="connsiteY3" fmla="*/ 1903258 h 3228975"/>
              <a:gd name="connsiteX4" fmla="*/ 2710978 w 3619500"/>
              <a:gd name="connsiteY4" fmla="*/ 2113761 h 3228975"/>
              <a:gd name="connsiteX5" fmla="*/ 2728123 w 3619500"/>
              <a:gd name="connsiteY5" fmla="*/ 2161386 h 3228975"/>
              <a:gd name="connsiteX6" fmla="*/ 2938626 w 3619500"/>
              <a:gd name="connsiteY6" fmla="*/ 2259493 h 3228975"/>
              <a:gd name="connsiteX7" fmla="*/ 3177703 w 3619500"/>
              <a:gd name="connsiteY7" fmla="*/ 2172816 h 3228975"/>
              <a:gd name="connsiteX8" fmla="*/ 3388206 w 3619500"/>
              <a:gd name="connsiteY8" fmla="*/ 2270923 h 3228975"/>
              <a:gd name="connsiteX9" fmla="*/ 3405351 w 3619500"/>
              <a:gd name="connsiteY9" fmla="*/ 2318548 h 3228975"/>
              <a:gd name="connsiteX10" fmla="*/ 3307243 w 3619500"/>
              <a:gd name="connsiteY10" fmla="*/ 2529051 h 3228975"/>
              <a:gd name="connsiteX11" fmla="*/ 1384146 w 3619500"/>
              <a:gd name="connsiteY11" fmla="*/ 3226281 h 3228975"/>
              <a:gd name="connsiteX12" fmla="*/ 1173643 w 3619500"/>
              <a:gd name="connsiteY12" fmla="*/ 3128173 h 3228975"/>
              <a:gd name="connsiteX13" fmla="*/ 1156498 w 3619500"/>
              <a:gd name="connsiteY13" fmla="*/ 3080548 h 3228975"/>
              <a:gd name="connsiteX14" fmla="*/ 1254606 w 3619500"/>
              <a:gd name="connsiteY14" fmla="*/ 2870046 h 3228975"/>
              <a:gd name="connsiteX15" fmla="*/ 1823248 w 3619500"/>
              <a:gd name="connsiteY15" fmla="*/ 2664306 h 3228975"/>
              <a:gd name="connsiteX16" fmla="*/ 1921356 w 3619500"/>
              <a:gd name="connsiteY16" fmla="*/ 2453803 h 3228975"/>
              <a:gd name="connsiteX17" fmla="*/ 1904211 w 3619500"/>
              <a:gd name="connsiteY17" fmla="*/ 2406178 h 3228975"/>
              <a:gd name="connsiteX18" fmla="*/ 1693708 w 3619500"/>
              <a:gd name="connsiteY18" fmla="*/ 2308071 h 3228975"/>
              <a:gd name="connsiteX19" fmla="*/ 655483 w 3619500"/>
              <a:gd name="connsiteY19" fmla="*/ 2684308 h 3228975"/>
              <a:gd name="connsiteX20" fmla="*/ 444981 w 3619500"/>
              <a:gd name="connsiteY20" fmla="*/ 2586201 h 3228975"/>
              <a:gd name="connsiteX21" fmla="*/ 427836 w 3619500"/>
              <a:gd name="connsiteY21" fmla="*/ 2538576 h 3228975"/>
              <a:gd name="connsiteX22" fmla="*/ 525943 w 3619500"/>
              <a:gd name="connsiteY22" fmla="*/ 2328073 h 3228975"/>
              <a:gd name="connsiteX23" fmla="*/ 752638 w 3619500"/>
              <a:gd name="connsiteY23" fmla="*/ 2246158 h 3228975"/>
              <a:gd name="connsiteX24" fmla="*/ 850746 w 3619500"/>
              <a:gd name="connsiteY24" fmla="*/ 2035656 h 3228975"/>
              <a:gd name="connsiteX25" fmla="*/ 833601 w 3619500"/>
              <a:gd name="connsiteY25" fmla="*/ 1988031 h 3228975"/>
              <a:gd name="connsiteX26" fmla="*/ 623098 w 3619500"/>
              <a:gd name="connsiteY26" fmla="*/ 1889923 h 3228975"/>
              <a:gd name="connsiteX27" fmla="*/ 237336 w 3619500"/>
              <a:gd name="connsiteY27" fmla="*/ 2028988 h 3228975"/>
              <a:gd name="connsiteX28" fmla="*/ 26833 w 3619500"/>
              <a:gd name="connsiteY28" fmla="*/ 1930881 h 3228975"/>
              <a:gd name="connsiteX29" fmla="*/ 9688 w 3619500"/>
              <a:gd name="connsiteY29" fmla="*/ 1883256 h 3228975"/>
              <a:gd name="connsiteX30" fmla="*/ 107796 w 3619500"/>
              <a:gd name="connsiteY30" fmla="*/ 1672753 h 3228975"/>
              <a:gd name="connsiteX31" fmla="*/ 1162213 w 3619500"/>
              <a:gd name="connsiteY31" fmla="*/ 1290801 h 3228975"/>
              <a:gd name="connsiteX32" fmla="*/ 1260321 w 3619500"/>
              <a:gd name="connsiteY32" fmla="*/ 1080298 h 3228975"/>
              <a:gd name="connsiteX33" fmla="*/ 1243176 w 3619500"/>
              <a:gd name="connsiteY33" fmla="*/ 1032673 h 3228975"/>
              <a:gd name="connsiteX34" fmla="*/ 1032673 w 3619500"/>
              <a:gd name="connsiteY34" fmla="*/ 934566 h 3228975"/>
              <a:gd name="connsiteX35" fmla="*/ 678343 w 3619500"/>
              <a:gd name="connsiteY35" fmla="*/ 1063153 h 3228975"/>
              <a:gd name="connsiteX36" fmla="*/ 467841 w 3619500"/>
              <a:gd name="connsiteY36" fmla="*/ 965046 h 3228975"/>
              <a:gd name="connsiteX37" fmla="*/ 450696 w 3619500"/>
              <a:gd name="connsiteY37" fmla="*/ 917421 h 3228975"/>
              <a:gd name="connsiteX38" fmla="*/ 548803 w 3619500"/>
              <a:gd name="connsiteY38" fmla="*/ 706918 h 3228975"/>
              <a:gd name="connsiteX39" fmla="*/ 2471901 w 3619500"/>
              <a:gd name="connsiteY39" fmla="*/ 9688 h 3228975"/>
              <a:gd name="connsiteX40" fmla="*/ 2682403 w 3619500"/>
              <a:gd name="connsiteY40" fmla="*/ 107796 h 3228975"/>
              <a:gd name="connsiteX41" fmla="*/ 2699548 w 3619500"/>
              <a:gd name="connsiteY41" fmla="*/ 155421 h 3228975"/>
              <a:gd name="connsiteX42" fmla="*/ 2601441 w 3619500"/>
              <a:gd name="connsiteY42" fmla="*/ 365923 h 3228975"/>
              <a:gd name="connsiteX43" fmla="*/ 2282353 w 3619500"/>
              <a:gd name="connsiteY43" fmla="*/ 481176 h 3228975"/>
              <a:gd name="connsiteX44" fmla="*/ 2184246 w 3619500"/>
              <a:gd name="connsiteY44" fmla="*/ 691678 h 3228975"/>
              <a:gd name="connsiteX45" fmla="*/ 2201391 w 3619500"/>
              <a:gd name="connsiteY45" fmla="*/ 739303 h 3228975"/>
              <a:gd name="connsiteX46" fmla="*/ 2411893 w 3619500"/>
              <a:gd name="connsiteY46" fmla="*/ 837411 h 3228975"/>
              <a:gd name="connsiteX47" fmla="*/ 3013873 w 3619500"/>
              <a:gd name="connsiteY47" fmla="*/ 619288 h 3228975"/>
              <a:gd name="connsiteX48" fmla="*/ 3224376 w 3619500"/>
              <a:gd name="connsiteY48" fmla="*/ 717396 h 3228975"/>
              <a:gd name="connsiteX49" fmla="*/ 3241521 w 3619500"/>
              <a:gd name="connsiteY49" fmla="*/ 765021 h 3228975"/>
              <a:gd name="connsiteX50" fmla="*/ 3143413 w 3619500"/>
              <a:gd name="connsiteY50" fmla="*/ 975523 h 3228975"/>
              <a:gd name="connsiteX51" fmla="*/ 2413798 w 3619500"/>
              <a:gd name="connsiteY51" fmla="*/ 1240318 h 3228975"/>
              <a:gd name="connsiteX52" fmla="*/ 2315691 w 3619500"/>
              <a:gd name="connsiteY52" fmla="*/ 1450821 h 3228975"/>
              <a:gd name="connsiteX53" fmla="*/ 2332836 w 3619500"/>
              <a:gd name="connsiteY53" fmla="*/ 1498446 h 3228975"/>
              <a:gd name="connsiteX54" fmla="*/ 2543338 w 3619500"/>
              <a:gd name="connsiteY54" fmla="*/ 1596553 h 3228975"/>
              <a:gd name="connsiteX55" fmla="*/ 3392016 w 3619500"/>
              <a:gd name="connsiteY55" fmla="*/ 1288896 h 3228975"/>
              <a:gd name="connsiteX56" fmla="*/ 3599661 w 3619500"/>
              <a:gd name="connsiteY56" fmla="*/ 1387956 h 32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619500" h="3228975">
                <a:moveTo>
                  <a:pt x="3599661" y="1387956"/>
                </a:moveTo>
                <a:lnTo>
                  <a:pt x="3616806" y="1435581"/>
                </a:lnTo>
                <a:cubicBezTo>
                  <a:pt x="3647286" y="1520353"/>
                  <a:pt x="3603471" y="1614651"/>
                  <a:pt x="3518698" y="1646083"/>
                </a:cubicBezTo>
                <a:lnTo>
                  <a:pt x="2809086" y="1903258"/>
                </a:lnTo>
                <a:cubicBezTo>
                  <a:pt x="2724313" y="1933738"/>
                  <a:pt x="2679546" y="2028036"/>
                  <a:pt x="2710978" y="2113761"/>
                </a:cubicBezTo>
                <a:lnTo>
                  <a:pt x="2728123" y="2161386"/>
                </a:lnTo>
                <a:cubicBezTo>
                  <a:pt x="2758603" y="2247111"/>
                  <a:pt x="2852901" y="2290926"/>
                  <a:pt x="2938626" y="2259493"/>
                </a:cubicBezTo>
                <a:lnTo>
                  <a:pt x="3177703" y="2172816"/>
                </a:lnTo>
                <a:cubicBezTo>
                  <a:pt x="3262476" y="2142336"/>
                  <a:pt x="3356773" y="2186151"/>
                  <a:pt x="3388206" y="2270923"/>
                </a:cubicBezTo>
                <a:lnTo>
                  <a:pt x="3405351" y="2318548"/>
                </a:lnTo>
                <a:cubicBezTo>
                  <a:pt x="3435831" y="2404273"/>
                  <a:pt x="3392016" y="2497618"/>
                  <a:pt x="3307243" y="2529051"/>
                </a:cubicBezTo>
                <a:lnTo>
                  <a:pt x="1384146" y="3226281"/>
                </a:lnTo>
                <a:cubicBezTo>
                  <a:pt x="1299373" y="3256761"/>
                  <a:pt x="1205076" y="3212946"/>
                  <a:pt x="1173643" y="3128173"/>
                </a:cubicBezTo>
                <a:lnTo>
                  <a:pt x="1156498" y="3080548"/>
                </a:lnTo>
                <a:cubicBezTo>
                  <a:pt x="1126018" y="2995776"/>
                  <a:pt x="1169833" y="2901478"/>
                  <a:pt x="1254606" y="2870046"/>
                </a:cubicBezTo>
                <a:lnTo>
                  <a:pt x="1823248" y="2664306"/>
                </a:lnTo>
                <a:cubicBezTo>
                  <a:pt x="1908021" y="2633826"/>
                  <a:pt x="1952788" y="2539528"/>
                  <a:pt x="1921356" y="2453803"/>
                </a:cubicBezTo>
                <a:lnTo>
                  <a:pt x="1904211" y="2406178"/>
                </a:lnTo>
                <a:cubicBezTo>
                  <a:pt x="1873731" y="2321406"/>
                  <a:pt x="1779433" y="2276638"/>
                  <a:pt x="1693708" y="2308071"/>
                </a:cubicBezTo>
                <a:lnTo>
                  <a:pt x="655483" y="2684308"/>
                </a:lnTo>
                <a:cubicBezTo>
                  <a:pt x="570711" y="2714788"/>
                  <a:pt x="476413" y="2670973"/>
                  <a:pt x="444981" y="2586201"/>
                </a:cubicBezTo>
                <a:lnTo>
                  <a:pt x="427836" y="2538576"/>
                </a:lnTo>
                <a:cubicBezTo>
                  <a:pt x="397356" y="2453803"/>
                  <a:pt x="441171" y="2359506"/>
                  <a:pt x="525943" y="2328073"/>
                </a:cubicBezTo>
                <a:lnTo>
                  <a:pt x="752638" y="2246158"/>
                </a:lnTo>
                <a:cubicBezTo>
                  <a:pt x="837411" y="2215678"/>
                  <a:pt x="882178" y="2121381"/>
                  <a:pt x="850746" y="2035656"/>
                </a:cubicBezTo>
                <a:lnTo>
                  <a:pt x="833601" y="1988031"/>
                </a:lnTo>
                <a:cubicBezTo>
                  <a:pt x="803121" y="1903258"/>
                  <a:pt x="708823" y="1858491"/>
                  <a:pt x="623098" y="1889923"/>
                </a:cubicBezTo>
                <a:lnTo>
                  <a:pt x="237336" y="2028988"/>
                </a:lnTo>
                <a:cubicBezTo>
                  <a:pt x="151611" y="2059468"/>
                  <a:pt x="58266" y="2015653"/>
                  <a:pt x="26833" y="1930881"/>
                </a:cubicBezTo>
                <a:lnTo>
                  <a:pt x="9688" y="1883256"/>
                </a:lnTo>
                <a:cubicBezTo>
                  <a:pt x="-20792" y="1798483"/>
                  <a:pt x="23023" y="1704186"/>
                  <a:pt x="107796" y="1672753"/>
                </a:cubicBezTo>
                <a:lnTo>
                  <a:pt x="1162213" y="1290801"/>
                </a:lnTo>
                <a:cubicBezTo>
                  <a:pt x="1246986" y="1260321"/>
                  <a:pt x="1291753" y="1166023"/>
                  <a:pt x="1260321" y="1080298"/>
                </a:cubicBezTo>
                <a:lnTo>
                  <a:pt x="1243176" y="1032673"/>
                </a:lnTo>
                <a:cubicBezTo>
                  <a:pt x="1212696" y="947901"/>
                  <a:pt x="1118398" y="903133"/>
                  <a:pt x="1032673" y="934566"/>
                </a:cubicBezTo>
                <a:lnTo>
                  <a:pt x="678343" y="1063153"/>
                </a:lnTo>
                <a:cubicBezTo>
                  <a:pt x="593571" y="1093633"/>
                  <a:pt x="499273" y="1049818"/>
                  <a:pt x="467841" y="965046"/>
                </a:cubicBezTo>
                <a:lnTo>
                  <a:pt x="450696" y="917421"/>
                </a:lnTo>
                <a:cubicBezTo>
                  <a:pt x="420216" y="832648"/>
                  <a:pt x="464031" y="738351"/>
                  <a:pt x="548803" y="706918"/>
                </a:cubicBezTo>
                <a:lnTo>
                  <a:pt x="2471901" y="9688"/>
                </a:lnTo>
                <a:cubicBezTo>
                  <a:pt x="2556673" y="-20792"/>
                  <a:pt x="2650971" y="23023"/>
                  <a:pt x="2682403" y="107796"/>
                </a:cubicBezTo>
                <a:lnTo>
                  <a:pt x="2699548" y="155421"/>
                </a:lnTo>
                <a:cubicBezTo>
                  <a:pt x="2730028" y="241146"/>
                  <a:pt x="2686213" y="334491"/>
                  <a:pt x="2601441" y="365923"/>
                </a:cubicBezTo>
                <a:lnTo>
                  <a:pt x="2282353" y="481176"/>
                </a:lnTo>
                <a:cubicBezTo>
                  <a:pt x="2197581" y="511656"/>
                  <a:pt x="2152813" y="605953"/>
                  <a:pt x="2184246" y="691678"/>
                </a:cubicBezTo>
                <a:lnTo>
                  <a:pt x="2201391" y="739303"/>
                </a:lnTo>
                <a:cubicBezTo>
                  <a:pt x="2231871" y="824076"/>
                  <a:pt x="2326168" y="868843"/>
                  <a:pt x="2411893" y="837411"/>
                </a:cubicBezTo>
                <a:lnTo>
                  <a:pt x="3013873" y="619288"/>
                </a:lnTo>
                <a:cubicBezTo>
                  <a:pt x="3098646" y="588808"/>
                  <a:pt x="3192943" y="632623"/>
                  <a:pt x="3224376" y="717396"/>
                </a:cubicBezTo>
                <a:lnTo>
                  <a:pt x="3241521" y="765021"/>
                </a:lnTo>
                <a:cubicBezTo>
                  <a:pt x="3272001" y="849793"/>
                  <a:pt x="3228186" y="944091"/>
                  <a:pt x="3143413" y="975523"/>
                </a:cubicBezTo>
                <a:lnTo>
                  <a:pt x="2413798" y="1240318"/>
                </a:lnTo>
                <a:cubicBezTo>
                  <a:pt x="2329026" y="1270798"/>
                  <a:pt x="2284258" y="1365096"/>
                  <a:pt x="2315691" y="1450821"/>
                </a:cubicBezTo>
                <a:lnTo>
                  <a:pt x="2332836" y="1498446"/>
                </a:lnTo>
                <a:cubicBezTo>
                  <a:pt x="2363316" y="1583218"/>
                  <a:pt x="2457613" y="1627986"/>
                  <a:pt x="2543338" y="1596553"/>
                </a:cubicBezTo>
                <a:lnTo>
                  <a:pt x="3392016" y="1288896"/>
                </a:lnTo>
                <a:cubicBezTo>
                  <a:pt x="3474883" y="1258416"/>
                  <a:pt x="3569181" y="1302231"/>
                  <a:pt x="3599661" y="138795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/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pic>
        <p:nvPicPr>
          <p:cNvPr id="6" name="图片占位符 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1"/>
          <a:stretch>
            <a:fillRect/>
          </a:stretch>
        </p:blipFill>
        <p:spPr/>
      </p:pic>
      <p:sp>
        <p:nvSpPr>
          <p:cNvPr id="54" name="Rectangle: Single Corner Rounded 5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-1" y="1543703"/>
            <a:ext cx="7331457" cy="5314298"/>
          </a:xfrm>
          <a:prstGeom prst="round1Rect">
            <a:avLst>
              <a:gd name="adj" fmla="val 6187"/>
            </a:avLst>
          </a:prstGeom>
          <a:solidFill>
            <a:srgbClr val="0F101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43" name="Freeform: Shape 4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 rot="4244218">
            <a:off x="8861529" y="683010"/>
            <a:ext cx="3279000" cy="3416439"/>
          </a:xfrm>
          <a:custGeom>
            <a:avLst/>
            <a:gdLst>
              <a:gd name="connsiteX0" fmla="*/ 127835 w 1590675"/>
              <a:gd name="connsiteY0" fmla="*/ 692754 h 1657350"/>
              <a:gd name="connsiteX1" fmla="*/ 77353 w 1590675"/>
              <a:gd name="connsiteY1" fmla="*/ 1431894 h 1657350"/>
              <a:gd name="connsiteX2" fmla="*/ 1012708 w 1590675"/>
              <a:gd name="connsiteY2" fmla="*/ 1276636 h 1657350"/>
              <a:gd name="connsiteX3" fmla="*/ 1316556 w 1590675"/>
              <a:gd name="connsiteY3" fmla="*/ 1147096 h 1657350"/>
              <a:gd name="connsiteX4" fmla="*/ 1569920 w 1590675"/>
              <a:gd name="connsiteY4" fmla="*/ 755619 h 1657350"/>
              <a:gd name="connsiteX5" fmla="*/ 764105 w 1590675"/>
              <a:gd name="connsiteY5" fmla="*/ 424149 h 1657350"/>
              <a:gd name="connsiteX6" fmla="*/ 224990 w 1590675"/>
              <a:gd name="connsiteY6" fmla="*/ 15526 h 1657350"/>
              <a:gd name="connsiteX7" fmla="*/ 127835 w 1590675"/>
              <a:gd name="connsiteY7" fmla="*/ 692754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0675" h="1657350">
                <a:moveTo>
                  <a:pt x="127835" y="692754"/>
                </a:moveTo>
                <a:cubicBezTo>
                  <a:pt x="184985" y="850869"/>
                  <a:pt x="-143627" y="1093756"/>
                  <a:pt x="77353" y="1431894"/>
                </a:cubicBezTo>
                <a:cubicBezTo>
                  <a:pt x="325003" y="1810989"/>
                  <a:pt x="853640" y="1710024"/>
                  <a:pt x="1012708" y="1276636"/>
                </a:cubicBezTo>
                <a:cubicBezTo>
                  <a:pt x="1052713" y="1167099"/>
                  <a:pt x="1183206" y="1151859"/>
                  <a:pt x="1316556" y="1147096"/>
                </a:cubicBezTo>
                <a:cubicBezTo>
                  <a:pt x="1577540" y="1138524"/>
                  <a:pt x="1644215" y="880396"/>
                  <a:pt x="1569920" y="755619"/>
                </a:cubicBezTo>
                <a:cubicBezTo>
                  <a:pt x="1391803" y="457486"/>
                  <a:pt x="887930" y="581311"/>
                  <a:pt x="764105" y="424149"/>
                </a:cubicBezTo>
                <a:cubicBezTo>
                  <a:pt x="663140" y="296514"/>
                  <a:pt x="498358" y="-80676"/>
                  <a:pt x="224990" y="15526"/>
                </a:cubicBezTo>
                <a:cubicBezTo>
                  <a:pt x="-116005" y="135541"/>
                  <a:pt x="65923" y="522256"/>
                  <a:pt x="127835" y="692754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grpSp>
        <p:nvGrpSpPr>
          <p:cNvPr id="3" name="Group 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7005785" y="1388911"/>
            <a:ext cx="4094015" cy="905078"/>
            <a:chOff x="7005785" y="1388911"/>
            <a:chExt cx="4094015" cy="905078"/>
          </a:xfrm>
        </p:grpSpPr>
        <p:sp>
          <p:nvSpPr>
            <p:cNvPr id="64" name="Rectangle: Rounded Corners 63"/>
            <p:cNvSpPr/>
            <p:nvPr/>
          </p:nvSpPr>
          <p:spPr>
            <a:xfrm>
              <a:off x="7005785" y="1388911"/>
              <a:ext cx="4094015" cy="9050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0" dist="304800" dir="2700000" sx="83000" sy="83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7457880" y="1543703"/>
              <a:ext cx="3494624" cy="595495"/>
              <a:chOff x="7457880" y="3228755"/>
              <a:chExt cx="3494624" cy="595495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7457880" y="3228755"/>
                <a:ext cx="34946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Element One#1</a:t>
                </a: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7536656" y="3562640"/>
                <a:ext cx="3415848" cy="261610"/>
                <a:chOff x="7536656" y="3562640"/>
                <a:chExt cx="3415848" cy="261610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7536656" y="3651894"/>
                  <a:ext cx="2406156" cy="83102"/>
                  <a:chOff x="1194716" y="3667318"/>
                  <a:chExt cx="3820197" cy="83102"/>
                </a:xfrm>
              </p:grpSpPr>
              <p:sp>
                <p:nvSpPr>
                  <p:cNvPr id="70" name="Rectangle: Rounded Corners 69"/>
                  <p:cNvSpPr/>
                  <p:nvPr/>
                </p:nvSpPr>
                <p:spPr>
                  <a:xfrm>
                    <a:off x="1194716" y="3667318"/>
                    <a:ext cx="3820197" cy="83102"/>
                  </a:xfrm>
                  <a:prstGeom prst="roundRect">
                    <a:avLst>
                      <a:gd name="adj" fmla="val 3204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1" name="Rectangle: Rounded Corners 70"/>
                  <p:cNvSpPr/>
                  <p:nvPr/>
                </p:nvSpPr>
                <p:spPr>
                  <a:xfrm>
                    <a:off x="1194716" y="3667318"/>
                    <a:ext cx="2389065" cy="83102"/>
                  </a:xfrm>
                  <a:prstGeom prst="roundRect">
                    <a:avLst>
                      <a:gd name="adj" fmla="val 3204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10049553" y="3562640"/>
                  <a:ext cx="90295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+255,000</a:t>
                  </a:r>
                  <a:endParaRPr lang="en-GB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6" name="Oval 2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6680113" y="1515780"/>
            <a:ext cx="651344" cy="6513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5400000" sx="87000" sy="87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grpSp>
        <p:nvGrpSpPr>
          <p:cNvPr id="4" name="Group 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7005785" y="2538841"/>
            <a:ext cx="4094015" cy="905078"/>
            <a:chOff x="7005785" y="2538841"/>
            <a:chExt cx="4094015" cy="905078"/>
          </a:xfrm>
        </p:grpSpPr>
        <p:sp>
          <p:nvSpPr>
            <p:cNvPr id="55" name="Rectangle: Rounded Corners 54"/>
            <p:cNvSpPr/>
            <p:nvPr/>
          </p:nvSpPr>
          <p:spPr>
            <a:xfrm>
              <a:off x="7005785" y="2538841"/>
              <a:ext cx="4094015" cy="9050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0" dist="304800" dir="2700000" sx="83000" sy="83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7457880" y="2693633"/>
              <a:ext cx="3494624" cy="595495"/>
              <a:chOff x="7457880" y="3228755"/>
              <a:chExt cx="3494624" cy="595495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7457880" y="3228755"/>
                <a:ext cx="34946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Element 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Two</a:t>
                </a:r>
                <a:r>
                  <a:rPr lang="en-GB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#2</a:t>
                </a: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7536656" y="3562640"/>
                <a:ext cx="3415848" cy="261610"/>
                <a:chOff x="7536656" y="3562640"/>
                <a:chExt cx="3415848" cy="261610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7536656" y="3651894"/>
                  <a:ext cx="2406156" cy="83102"/>
                  <a:chOff x="1194716" y="3667318"/>
                  <a:chExt cx="3820197" cy="83102"/>
                </a:xfrm>
              </p:grpSpPr>
              <p:sp>
                <p:nvSpPr>
                  <p:cNvPr id="61" name="Rectangle: Rounded Corners 60"/>
                  <p:cNvSpPr/>
                  <p:nvPr/>
                </p:nvSpPr>
                <p:spPr>
                  <a:xfrm>
                    <a:off x="1194716" y="3667318"/>
                    <a:ext cx="3820197" cy="83102"/>
                  </a:xfrm>
                  <a:prstGeom prst="roundRect">
                    <a:avLst>
                      <a:gd name="adj" fmla="val 3204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2" name="Rectangle: Rounded Corners 61"/>
                  <p:cNvSpPr/>
                  <p:nvPr/>
                </p:nvSpPr>
                <p:spPr>
                  <a:xfrm>
                    <a:off x="1194716" y="3667318"/>
                    <a:ext cx="3096356" cy="83102"/>
                  </a:xfrm>
                  <a:prstGeom prst="roundRect">
                    <a:avLst>
                      <a:gd name="adj" fmla="val 32040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60" name="TextBox 59"/>
                <p:cNvSpPr txBox="1"/>
                <p:nvPr/>
              </p:nvSpPr>
              <p:spPr>
                <a:xfrm>
                  <a:off x="10049553" y="3562640"/>
                  <a:ext cx="90295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+475,000</a:t>
                  </a:r>
                  <a:endParaRPr lang="en-GB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3" name="Oval 2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6680113" y="2665710"/>
            <a:ext cx="651344" cy="6513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5400000" sx="87000" sy="87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grpSp>
        <p:nvGrpSpPr>
          <p:cNvPr id="5" name="Group 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7005785" y="3688771"/>
            <a:ext cx="4094015" cy="2019300"/>
            <a:chOff x="7005785" y="3688771"/>
            <a:chExt cx="4094015" cy="2019300"/>
          </a:xfrm>
        </p:grpSpPr>
        <p:sp>
          <p:nvSpPr>
            <p:cNvPr id="18" name="Rectangle: Rounded Corners 17"/>
            <p:cNvSpPr/>
            <p:nvPr/>
          </p:nvSpPr>
          <p:spPr>
            <a:xfrm>
              <a:off x="7005785" y="3688771"/>
              <a:ext cx="4094015" cy="20193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016000" dist="546100" dir="2700000" sx="83000" sy="83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457880" y="3843563"/>
              <a:ext cx="3494624" cy="595495"/>
              <a:chOff x="7457880" y="3228755"/>
              <a:chExt cx="3494624" cy="595495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457880" y="3228755"/>
                <a:ext cx="34946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Element 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Three</a:t>
                </a:r>
                <a:r>
                  <a:rPr lang="en-GB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#3</a:t>
                </a: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7536656" y="3562640"/>
                <a:ext cx="3415848" cy="261610"/>
                <a:chOff x="7536656" y="3562640"/>
                <a:chExt cx="3415848" cy="261610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7536656" y="3651894"/>
                  <a:ext cx="2406156" cy="83102"/>
                  <a:chOff x="1194716" y="3667318"/>
                  <a:chExt cx="3820197" cy="83102"/>
                </a:xfrm>
              </p:grpSpPr>
              <p:sp>
                <p:nvSpPr>
                  <p:cNvPr id="34" name="Rectangle: Rounded Corners 33"/>
                  <p:cNvSpPr/>
                  <p:nvPr/>
                </p:nvSpPr>
                <p:spPr>
                  <a:xfrm>
                    <a:off x="1194716" y="3667318"/>
                    <a:ext cx="3820197" cy="83102"/>
                  </a:xfrm>
                  <a:prstGeom prst="roundRect">
                    <a:avLst>
                      <a:gd name="adj" fmla="val 32040"/>
                    </a:avLst>
                  </a:prstGeom>
                  <a:solidFill>
                    <a:schemeClr val="bg1">
                      <a:lumMod val="65000"/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5" name="Rectangle: Rounded Corners 34"/>
                  <p:cNvSpPr/>
                  <p:nvPr/>
                </p:nvSpPr>
                <p:spPr>
                  <a:xfrm>
                    <a:off x="1194716" y="3667318"/>
                    <a:ext cx="1228714" cy="83102"/>
                  </a:xfrm>
                  <a:prstGeom prst="roundRect">
                    <a:avLst>
                      <a:gd name="adj" fmla="val 32040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33" name="TextBox 32"/>
                <p:cNvSpPr txBox="1"/>
                <p:nvPr/>
              </p:nvSpPr>
              <p:spPr>
                <a:xfrm>
                  <a:off x="10049553" y="3562640"/>
                  <a:ext cx="90295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cs typeface="+mn-ea"/>
                      <a:sym typeface="+mn-lt"/>
                    </a:rPr>
                    <a:t>-25,000</a:t>
                  </a:r>
                  <a:endParaRPr lang="en-GB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7457880" y="4458607"/>
              <a:ext cx="3494624" cy="107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spcBef>
                  <a:spcPts val="500"/>
                </a:spcBef>
                <a:buClr>
                  <a:schemeClr val="accent3"/>
                </a:buClr>
                <a:buFont typeface="Wingdings 2" panose="05020102010507070707" pitchFamily="18" charset="2"/>
                <a:buChar char=""/>
              </a:pP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Hey, hey, hey! It's Fat MORIMOTO! Now I'm </a:t>
              </a:r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gonna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 sing a song for you</a:t>
              </a:r>
            </a:p>
            <a:p>
              <a:pPr marL="171450" indent="-171450">
                <a:lnSpc>
                  <a:spcPct val="130000"/>
                </a:lnSpc>
                <a:spcBef>
                  <a:spcPts val="500"/>
                </a:spcBef>
                <a:buClr>
                  <a:schemeClr val="accent3"/>
                </a:buClr>
                <a:buFont typeface="Wingdings 2" panose="05020102010507070707" pitchFamily="18" charset="2"/>
                <a:buChar char=""/>
              </a:pP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Hey, hey, hey </a:t>
              </a:r>
            </a:p>
            <a:p>
              <a:pPr marL="171450" indent="-171450">
                <a:lnSpc>
                  <a:spcPct val="130000"/>
                </a:lnSpc>
                <a:spcBef>
                  <a:spcPts val="500"/>
                </a:spcBef>
                <a:buClr>
                  <a:schemeClr val="accent3"/>
                </a:buClr>
                <a:buFont typeface="Wingdings 2" panose="05020102010507070707" pitchFamily="18" charset="2"/>
                <a:buChar char=""/>
              </a:pP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Now I'm </a:t>
              </a:r>
              <a:r>
                <a:rPr lang="en-US" altLang="zh-CN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gonna</a:t>
              </a:r>
              <a:r>
                <a:rPr lang="en-US" altLang="zh-CN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 sing a song for you</a:t>
              </a:r>
            </a:p>
          </p:txBody>
        </p:sp>
      </p:grpSp>
      <p:sp>
        <p:nvSpPr>
          <p:cNvPr id="44" name="Freeform: Shape 4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4991100" y="1053145"/>
            <a:ext cx="1104900" cy="885825"/>
          </a:xfrm>
          <a:custGeom>
            <a:avLst/>
            <a:gdLst>
              <a:gd name="connsiteX0" fmla="*/ 352590 w 1104900"/>
              <a:gd name="connsiteY0" fmla="*/ 812631 h 885825"/>
              <a:gd name="connsiteX1" fmla="*/ 328778 w 1104900"/>
              <a:gd name="connsiteY1" fmla="*/ 539263 h 885825"/>
              <a:gd name="connsiteX2" fmla="*/ 21120 w 1104900"/>
              <a:gd name="connsiteY2" fmla="*/ 260180 h 885825"/>
              <a:gd name="connsiteX3" fmla="*/ 37312 w 1104900"/>
              <a:gd name="connsiteY3" fmla="*/ 66823 h 885825"/>
              <a:gd name="connsiteX4" fmla="*/ 222098 w 1104900"/>
              <a:gd name="connsiteY4" fmla="*/ 5863 h 885825"/>
              <a:gd name="connsiteX5" fmla="*/ 489750 w 1104900"/>
              <a:gd name="connsiteY5" fmla="*/ 222080 h 885825"/>
              <a:gd name="connsiteX6" fmla="*/ 832650 w 1104900"/>
              <a:gd name="connsiteY6" fmla="*/ 283993 h 885825"/>
              <a:gd name="connsiteX7" fmla="*/ 1093635 w 1104900"/>
              <a:gd name="connsiteY7" fmla="*/ 517355 h 885825"/>
              <a:gd name="connsiteX8" fmla="*/ 997433 w 1104900"/>
              <a:gd name="connsiteY8" fmla="*/ 846920 h 885825"/>
              <a:gd name="connsiteX9" fmla="*/ 671678 w 1104900"/>
              <a:gd name="connsiteY9" fmla="*/ 854540 h 885825"/>
              <a:gd name="connsiteX10" fmla="*/ 352590 w 1104900"/>
              <a:gd name="connsiteY10" fmla="*/ 812631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4900" h="885825">
                <a:moveTo>
                  <a:pt x="352590" y="812631"/>
                </a:moveTo>
                <a:cubicBezTo>
                  <a:pt x="300203" y="735478"/>
                  <a:pt x="356400" y="627845"/>
                  <a:pt x="328778" y="539263"/>
                </a:cubicBezTo>
                <a:cubicBezTo>
                  <a:pt x="287820" y="404008"/>
                  <a:pt x="88748" y="384005"/>
                  <a:pt x="21120" y="260180"/>
                </a:cubicBezTo>
                <a:cubicBezTo>
                  <a:pt x="-12217" y="200173"/>
                  <a:pt x="-5550" y="120163"/>
                  <a:pt x="37312" y="66823"/>
                </a:cubicBezTo>
                <a:cubicBezTo>
                  <a:pt x="80175" y="12530"/>
                  <a:pt x="155423" y="-12235"/>
                  <a:pt x="222098" y="5863"/>
                </a:cubicBezTo>
                <a:cubicBezTo>
                  <a:pt x="334493" y="36343"/>
                  <a:pt x="388785" y="164930"/>
                  <a:pt x="489750" y="222080"/>
                </a:cubicBezTo>
                <a:cubicBezTo>
                  <a:pt x="591668" y="280183"/>
                  <a:pt x="718350" y="257323"/>
                  <a:pt x="832650" y="283993"/>
                </a:cubicBezTo>
                <a:cubicBezTo>
                  <a:pt x="951713" y="311615"/>
                  <a:pt x="1056488" y="401151"/>
                  <a:pt x="1093635" y="517355"/>
                </a:cubicBezTo>
                <a:cubicBezTo>
                  <a:pt x="1130783" y="633561"/>
                  <a:pt x="1093635" y="772626"/>
                  <a:pt x="997433" y="846920"/>
                </a:cubicBezTo>
                <a:cubicBezTo>
                  <a:pt x="880275" y="937408"/>
                  <a:pt x="792645" y="877401"/>
                  <a:pt x="671678" y="854540"/>
                </a:cubicBezTo>
                <a:cubicBezTo>
                  <a:pt x="569760" y="834538"/>
                  <a:pt x="427837" y="923120"/>
                  <a:pt x="352590" y="812631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20" name="Oval 1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6680113" y="3815640"/>
            <a:ext cx="651344" cy="65134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01600" dir="5400000" sx="87000" sy="87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90" name="Rectangle: Rounded Corners 8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098551" y="5070335"/>
            <a:ext cx="1943100" cy="45638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cs typeface="+mn-ea"/>
                <a:sym typeface="+mn-lt"/>
              </a:rPr>
              <a:t>MORIMOTO TEMPLATE</a:t>
            </a:r>
          </a:p>
        </p:txBody>
      </p:sp>
      <p:sp>
        <p:nvSpPr>
          <p:cNvPr id="52" name="TextBox 1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1154333" y="3736320"/>
            <a:ext cx="44847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cs typeface="+mn-ea"/>
                <a:sym typeface="+mn-lt"/>
              </a:rPr>
              <a:t>Hey, hey, hey! It's Fat MORIMOTO! Now I'm </a:t>
            </a:r>
            <a:r>
              <a:rPr lang="en-US" sz="1100" dirty="0" err="1">
                <a:solidFill>
                  <a:schemeClr val="bg1"/>
                </a:solidFill>
                <a:cs typeface="+mn-ea"/>
                <a:sym typeface="+mn-lt"/>
              </a:rPr>
              <a:t>gonna</a:t>
            </a:r>
            <a:r>
              <a:rPr lang="en-US" sz="1100" dirty="0">
                <a:solidFill>
                  <a:schemeClr val="bg1"/>
                </a:solidFill>
                <a:cs typeface="+mn-ea"/>
                <a:sym typeface="+mn-lt"/>
              </a:rPr>
              <a:t> sing a song for you, and this is </a:t>
            </a:r>
            <a:r>
              <a:rPr lang="en-US" sz="1100" dirty="0" err="1">
                <a:solidFill>
                  <a:schemeClr val="bg1"/>
                </a:solidFill>
                <a:cs typeface="+mn-ea"/>
                <a:sym typeface="+mn-lt"/>
              </a:rPr>
              <a:t>gonna</a:t>
            </a:r>
            <a:r>
              <a:rPr lang="en-US" sz="1100" dirty="0">
                <a:solidFill>
                  <a:schemeClr val="bg1"/>
                </a:solidFill>
                <a:cs typeface="+mn-ea"/>
                <a:sym typeface="+mn-lt"/>
              </a:rPr>
              <a:t> show you a thing or two. You'll have some fun now With me and the gang, learning from each other While we do our thing.</a:t>
            </a:r>
          </a:p>
        </p:txBody>
      </p:sp>
      <p:sp>
        <p:nvSpPr>
          <p:cNvPr id="53" name="Shape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6808788" y="3928081"/>
            <a:ext cx="344139" cy="421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5" h="21575" extrusionOk="0">
                <a:moveTo>
                  <a:pt x="18799" y="0"/>
                </a:moveTo>
                <a:cubicBezTo>
                  <a:pt x="17455" y="-24"/>
                  <a:pt x="15822" y="751"/>
                  <a:pt x="14415" y="1531"/>
                </a:cubicBezTo>
                <a:cubicBezTo>
                  <a:pt x="12547" y="2565"/>
                  <a:pt x="10687" y="4125"/>
                  <a:pt x="9856" y="5159"/>
                </a:cubicBezTo>
                <a:cubicBezTo>
                  <a:pt x="9025" y="5851"/>
                  <a:pt x="9020" y="5848"/>
                  <a:pt x="9020" y="5848"/>
                </a:cubicBezTo>
                <a:cubicBezTo>
                  <a:pt x="8189" y="5848"/>
                  <a:pt x="4868" y="5854"/>
                  <a:pt x="3831" y="6202"/>
                </a:cubicBezTo>
                <a:cubicBezTo>
                  <a:pt x="2375" y="6716"/>
                  <a:pt x="85" y="8968"/>
                  <a:pt x="85" y="9830"/>
                </a:cubicBezTo>
                <a:cubicBezTo>
                  <a:pt x="-121" y="10173"/>
                  <a:pt x="84" y="10348"/>
                  <a:pt x="290" y="10520"/>
                </a:cubicBezTo>
                <a:cubicBezTo>
                  <a:pt x="503" y="10520"/>
                  <a:pt x="1123" y="10690"/>
                  <a:pt x="1954" y="10690"/>
                </a:cubicBezTo>
                <a:cubicBezTo>
                  <a:pt x="2998" y="10690"/>
                  <a:pt x="4245" y="10520"/>
                  <a:pt x="5495" y="10520"/>
                </a:cubicBezTo>
                <a:cubicBezTo>
                  <a:pt x="5076" y="10857"/>
                  <a:pt x="5070" y="10855"/>
                  <a:pt x="5070" y="10855"/>
                </a:cubicBezTo>
                <a:cubicBezTo>
                  <a:pt x="3407" y="13106"/>
                  <a:pt x="3413" y="13105"/>
                  <a:pt x="3413" y="13105"/>
                </a:cubicBezTo>
                <a:cubicBezTo>
                  <a:pt x="2170" y="14659"/>
                  <a:pt x="2170" y="16564"/>
                  <a:pt x="3413" y="17947"/>
                </a:cubicBezTo>
                <a:cubicBezTo>
                  <a:pt x="2582" y="18981"/>
                  <a:pt x="2577" y="18984"/>
                  <a:pt x="2577" y="18984"/>
                </a:cubicBezTo>
                <a:cubicBezTo>
                  <a:pt x="2165" y="19332"/>
                  <a:pt x="2166" y="19843"/>
                  <a:pt x="2372" y="20191"/>
                </a:cubicBezTo>
                <a:cubicBezTo>
                  <a:pt x="2372" y="20711"/>
                  <a:pt x="2789" y="21056"/>
                  <a:pt x="3208" y="21405"/>
                </a:cubicBezTo>
                <a:cubicBezTo>
                  <a:pt x="3620" y="21576"/>
                  <a:pt x="4034" y="21575"/>
                  <a:pt x="4447" y="21575"/>
                </a:cubicBezTo>
                <a:cubicBezTo>
                  <a:pt x="5072" y="21575"/>
                  <a:pt x="5698" y="21406"/>
                  <a:pt x="6110" y="20886"/>
                </a:cubicBezTo>
                <a:cubicBezTo>
                  <a:pt x="6735" y="20023"/>
                  <a:pt x="6733" y="20020"/>
                  <a:pt x="6733" y="20020"/>
                </a:cubicBezTo>
                <a:cubicBezTo>
                  <a:pt x="7152" y="20020"/>
                  <a:pt x="7568" y="20020"/>
                  <a:pt x="7774" y="20020"/>
                </a:cubicBezTo>
                <a:cubicBezTo>
                  <a:pt x="9643" y="20020"/>
                  <a:pt x="11304" y="19329"/>
                  <a:pt x="12341" y="18118"/>
                </a:cubicBezTo>
                <a:cubicBezTo>
                  <a:pt x="14415" y="15352"/>
                  <a:pt x="14415" y="15355"/>
                  <a:pt x="14415" y="15355"/>
                </a:cubicBezTo>
                <a:cubicBezTo>
                  <a:pt x="15040" y="16909"/>
                  <a:pt x="16078" y="18983"/>
                  <a:pt x="16497" y="19154"/>
                </a:cubicBezTo>
                <a:cubicBezTo>
                  <a:pt x="16497" y="19154"/>
                  <a:pt x="16701" y="19331"/>
                  <a:pt x="16908" y="19331"/>
                </a:cubicBezTo>
                <a:cubicBezTo>
                  <a:pt x="16908" y="19331"/>
                  <a:pt x="17119" y="19331"/>
                  <a:pt x="17325" y="19154"/>
                </a:cubicBezTo>
                <a:cubicBezTo>
                  <a:pt x="18157" y="18811"/>
                  <a:pt x="19818" y="16048"/>
                  <a:pt x="19818" y="15008"/>
                </a:cubicBezTo>
                <a:cubicBezTo>
                  <a:pt x="19818" y="13802"/>
                  <a:pt x="18573" y="11376"/>
                  <a:pt x="18161" y="10690"/>
                </a:cubicBezTo>
                <a:cubicBezTo>
                  <a:pt x="18786" y="9999"/>
                  <a:pt x="18784" y="10001"/>
                  <a:pt x="18784" y="10001"/>
                </a:cubicBezTo>
                <a:cubicBezTo>
                  <a:pt x="19615" y="8967"/>
                  <a:pt x="20446" y="6891"/>
                  <a:pt x="20859" y="4989"/>
                </a:cubicBezTo>
                <a:cubicBezTo>
                  <a:pt x="21277" y="3434"/>
                  <a:pt x="21479" y="1180"/>
                  <a:pt x="20023" y="317"/>
                </a:cubicBezTo>
                <a:cubicBezTo>
                  <a:pt x="19659" y="102"/>
                  <a:pt x="19247" y="8"/>
                  <a:pt x="18799" y="0"/>
                </a:cubicBezTo>
                <a:close/>
                <a:moveTo>
                  <a:pt x="18835" y="714"/>
                </a:moveTo>
                <a:cubicBezTo>
                  <a:pt x="19144" y="711"/>
                  <a:pt x="19405" y="755"/>
                  <a:pt x="19612" y="842"/>
                </a:cubicBezTo>
                <a:cubicBezTo>
                  <a:pt x="20444" y="1362"/>
                  <a:pt x="20648" y="2743"/>
                  <a:pt x="20023" y="4989"/>
                </a:cubicBezTo>
                <a:cubicBezTo>
                  <a:pt x="19611" y="6891"/>
                  <a:pt x="18780" y="8791"/>
                  <a:pt x="17948" y="9660"/>
                </a:cubicBezTo>
                <a:cubicBezTo>
                  <a:pt x="13580" y="15185"/>
                  <a:pt x="13580" y="15185"/>
                  <a:pt x="13580" y="15185"/>
                </a:cubicBezTo>
                <a:cubicBezTo>
                  <a:pt x="8394" y="12242"/>
                  <a:pt x="8397" y="12239"/>
                  <a:pt x="8397" y="12239"/>
                </a:cubicBezTo>
                <a:cubicBezTo>
                  <a:pt x="6110" y="11033"/>
                  <a:pt x="6110" y="11032"/>
                  <a:pt x="6110" y="11032"/>
                </a:cubicBezTo>
                <a:cubicBezTo>
                  <a:pt x="9641" y="6541"/>
                  <a:pt x="9644" y="6544"/>
                  <a:pt x="9644" y="6544"/>
                </a:cubicBezTo>
                <a:lnTo>
                  <a:pt x="9644" y="6373"/>
                </a:lnTo>
                <a:lnTo>
                  <a:pt x="10479" y="5507"/>
                </a:lnTo>
                <a:cubicBezTo>
                  <a:pt x="11091" y="4639"/>
                  <a:pt x="12965" y="3255"/>
                  <a:pt x="14833" y="2049"/>
                </a:cubicBezTo>
                <a:cubicBezTo>
                  <a:pt x="16549" y="1141"/>
                  <a:pt x="17910" y="722"/>
                  <a:pt x="18835" y="714"/>
                </a:cubicBezTo>
                <a:close/>
                <a:moveTo>
                  <a:pt x="14437" y="4226"/>
                </a:moveTo>
                <a:cubicBezTo>
                  <a:pt x="14214" y="4226"/>
                  <a:pt x="13993" y="4244"/>
                  <a:pt x="13785" y="4287"/>
                </a:cubicBezTo>
                <a:cubicBezTo>
                  <a:pt x="12955" y="4459"/>
                  <a:pt x="12328" y="4981"/>
                  <a:pt x="11703" y="5501"/>
                </a:cubicBezTo>
                <a:cubicBezTo>
                  <a:pt x="11292" y="6015"/>
                  <a:pt x="11080" y="6883"/>
                  <a:pt x="11293" y="7574"/>
                </a:cubicBezTo>
                <a:cubicBezTo>
                  <a:pt x="11499" y="8266"/>
                  <a:pt x="11914" y="8780"/>
                  <a:pt x="12744" y="9300"/>
                </a:cubicBezTo>
                <a:cubicBezTo>
                  <a:pt x="13163" y="9648"/>
                  <a:pt x="13783" y="9648"/>
                  <a:pt x="14401" y="9647"/>
                </a:cubicBezTo>
                <a:cubicBezTo>
                  <a:pt x="15443" y="9647"/>
                  <a:pt x="16481" y="9297"/>
                  <a:pt x="17106" y="8434"/>
                </a:cubicBezTo>
                <a:cubicBezTo>
                  <a:pt x="18142" y="7223"/>
                  <a:pt x="17725" y="5497"/>
                  <a:pt x="16277" y="4806"/>
                </a:cubicBezTo>
                <a:cubicBezTo>
                  <a:pt x="15809" y="4416"/>
                  <a:pt x="15108" y="4227"/>
                  <a:pt x="14437" y="4226"/>
                </a:cubicBezTo>
                <a:close/>
                <a:moveTo>
                  <a:pt x="13990" y="4982"/>
                </a:moveTo>
                <a:cubicBezTo>
                  <a:pt x="14196" y="4982"/>
                  <a:pt x="14401" y="4982"/>
                  <a:pt x="14401" y="4982"/>
                </a:cubicBezTo>
                <a:cubicBezTo>
                  <a:pt x="15025" y="4982"/>
                  <a:pt x="15440" y="5152"/>
                  <a:pt x="15852" y="5324"/>
                </a:cubicBezTo>
                <a:cubicBezTo>
                  <a:pt x="16888" y="6015"/>
                  <a:pt x="17313" y="7223"/>
                  <a:pt x="16482" y="8086"/>
                </a:cubicBezTo>
                <a:cubicBezTo>
                  <a:pt x="15858" y="9126"/>
                  <a:pt x="14198" y="9302"/>
                  <a:pt x="13162" y="8611"/>
                </a:cubicBezTo>
                <a:cubicBezTo>
                  <a:pt x="12538" y="8439"/>
                  <a:pt x="12327" y="7917"/>
                  <a:pt x="12121" y="7397"/>
                </a:cubicBezTo>
                <a:cubicBezTo>
                  <a:pt x="11909" y="6883"/>
                  <a:pt x="12120" y="6362"/>
                  <a:pt x="12532" y="5842"/>
                </a:cubicBezTo>
                <a:cubicBezTo>
                  <a:pt x="12737" y="5499"/>
                  <a:pt x="13366" y="5154"/>
                  <a:pt x="13990" y="4982"/>
                </a:cubicBezTo>
                <a:close/>
                <a:moveTo>
                  <a:pt x="8603" y="6544"/>
                </a:moveTo>
                <a:cubicBezTo>
                  <a:pt x="6109" y="9829"/>
                  <a:pt x="6110" y="9830"/>
                  <a:pt x="6110" y="9830"/>
                </a:cubicBezTo>
                <a:cubicBezTo>
                  <a:pt x="3830" y="10002"/>
                  <a:pt x="1546" y="10002"/>
                  <a:pt x="921" y="9830"/>
                </a:cubicBezTo>
                <a:cubicBezTo>
                  <a:pt x="921" y="9311"/>
                  <a:pt x="2999" y="7234"/>
                  <a:pt x="4036" y="6891"/>
                </a:cubicBezTo>
                <a:cubicBezTo>
                  <a:pt x="4867" y="6543"/>
                  <a:pt x="7153" y="6544"/>
                  <a:pt x="8603" y="6544"/>
                </a:cubicBezTo>
                <a:close/>
                <a:moveTo>
                  <a:pt x="17736" y="11379"/>
                </a:moveTo>
                <a:cubicBezTo>
                  <a:pt x="18155" y="12419"/>
                  <a:pt x="18989" y="14145"/>
                  <a:pt x="18989" y="15008"/>
                </a:cubicBezTo>
                <a:cubicBezTo>
                  <a:pt x="18989" y="15876"/>
                  <a:pt x="17533" y="18288"/>
                  <a:pt x="16908" y="18636"/>
                </a:cubicBezTo>
                <a:cubicBezTo>
                  <a:pt x="16495" y="18116"/>
                  <a:pt x="15663" y="16215"/>
                  <a:pt x="15038" y="14489"/>
                </a:cubicBezTo>
                <a:cubicBezTo>
                  <a:pt x="17738" y="11375"/>
                  <a:pt x="17736" y="11379"/>
                  <a:pt x="17736" y="11379"/>
                </a:cubicBezTo>
                <a:close/>
                <a:moveTo>
                  <a:pt x="5700" y="11550"/>
                </a:moveTo>
                <a:cubicBezTo>
                  <a:pt x="7568" y="12590"/>
                  <a:pt x="7569" y="12587"/>
                  <a:pt x="7569" y="12587"/>
                </a:cubicBezTo>
                <a:cubicBezTo>
                  <a:pt x="3832" y="17426"/>
                  <a:pt x="3831" y="17429"/>
                  <a:pt x="3831" y="17429"/>
                </a:cubicBezTo>
                <a:cubicBezTo>
                  <a:pt x="3000" y="16217"/>
                  <a:pt x="2999" y="14664"/>
                  <a:pt x="4036" y="13453"/>
                </a:cubicBezTo>
                <a:cubicBezTo>
                  <a:pt x="5698" y="11550"/>
                  <a:pt x="5700" y="11550"/>
                  <a:pt x="5700" y="11550"/>
                </a:cubicBezTo>
                <a:close/>
                <a:moveTo>
                  <a:pt x="8397" y="13105"/>
                </a:moveTo>
                <a:cubicBezTo>
                  <a:pt x="10479" y="14139"/>
                  <a:pt x="10479" y="14142"/>
                  <a:pt x="10479" y="14142"/>
                </a:cubicBezTo>
                <a:lnTo>
                  <a:pt x="5282" y="20539"/>
                </a:lnTo>
                <a:cubicBezTo>
                  <a:pt x="5076" y="21059"/>
                  <a:pt x="4243" y="21058"/>
                  <a:pt x="3618" y="20715"/>
                </a:cubicBezTo>
                <a:cubicBezTo>
                  <a:pt x="3412" y="20538"/>
                  <a:pt x="3201" y="20362"/>
                  <a:pt x="2995" y="20191"/>
                </a:cubicBezTo>
                <a:cubicBezTo>
                  <a:pt x="2995" y="19843"/>
                  <a:pt x="3002" y="19503"/>
                  <a:pt x="3208" y="19331"/>
                </a:cubicBezTo>
                <a:cubicBezTo>
                  <a:pt x="4245" y="18291"/>
                  <a:pt x="4241" y="18288"/>
                  <a:pt x="4241" y="18288"/>
                </a:cubicBezTo>
                <a:lnTo>
                  <a:pt x="4241" y="18118"/>
                </a:lnTo>
                <a:cubicBezTo>
                  <a:pt x="8397" y="13107"/>
                  <a:pt x="8397" y="13105"/>
                  <a:pt x="8397" y="13105"/>
                </a:cubicBezTo>
                <a:close/>
                <a:moveTo>
                  <a:pt x="11088" y="14660"/>
                </a:moveTo>
                <a:cubicBezTo>
                  <a:pt x="13169" y="15694"/>
                  <a:pt x="13169" y="15697"/>
                  <a:pt x="13169" y="15697"/>
                </a:cubicBezTo>
                <a:lnTo>
                  <a:pt x="11505" y="17599"/>
                </a:lnTo>
                <a:cubicBezTo>
                  <a:pt x="10681" y="18811"/>
                  <a:pt x="9019" y="19503"/>
                  <a:pt x="7357" y="19331"/>
                </a:cubicBezTo>
                <a:cubicBezTo>
                  <a:pt x="11087" y="14663"/>
                  <a:pt x="11088" y="14660"/>
                  <a:pt x="11088" y="1466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defRPr sz="1800" cap="none" spc="0">
                <a:solidFill>
                  <a:srgbClr val="000000"/>
                </a:solidFill>
              </a:defRPr>
            </a:pPr>
            <a:endParaRPr sz="1200">
              <a:cs typeface="+mn-ea"/>
              <a:sym typeface="+mn-lt"/>
            </a:endParaRPr>
          </a:p>
        </p:txBody>
      </p:sp>
      <p:sp>
        <p:nvSpPr>
          <p:cNvPr id="63" name="Shape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6763562" y="1676276"/>
            <a:ext cx="531482" cy="297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29" y="0"/>
                </a:moveTo>
                <a:cubicBezTo>
                  <a:pt x="8974" y="0"/>
                  <a:pt x="7740" y="2515"/>
                  <a:pt x="7740" y="5657"/>
                </a:cubicBezTo>
                <a:cubicBezTo>
                  <a:pt x="7740" y="8478"/>
                  <a:pt x="8974" y="10972"/>
                  <a:pt x="10729" y="10972"/>
                </a:cubicBezTo>
                <a:cubicBezTo>
                  <a:pt x="12483" y="10972"/>
                  <a:pt x="13712" y="8478"/>
                  <a:pt x="13712" y="5657"/>
                </a:cubicBezTo>
                <a:cubicBezTo>
                  <a:pt x="13712" y="2515"/>
                  <a:pt x="12483" y="0"/>
                  <a:pt x="10729" y="0"/>
                </a:cubicBezTo>
                <a:close/>
                <a:moveTo>
                  <a:pt x="10729" y="1251"/>
                </a:moveTo>
                <a:cubicBezTo>
                  <a:pt x="11955" y="1251"/>
                  <a:pt x="13011" y="3148"/>
                  <a:pt x="13011" y="5657"/>
                </a:cubicBezTo>
                <a:cubicBezTo>
                  <a:pt x="13011" y="7846"/>
                  <a:pt x="11955" y="9732"/>
                  <a:pt x="10729" y="9732"/>
                </a:cubicBezTo>
                <a:cubicBezTo>
                  <a:pt x="9503" y="9732"/>
                  <a:pt x="8440" y="7846"/>
                  <a:pt x="8440" y="5657"/>
                </a:cubicBezTo>
                <a:cubicBezTo>
                  <a:pt x="8440" y="3148"/>
                  <a:pt x="9503" y="1251"/>
                  <a:pt x="10729" y="1251"/>
                </a:cubicBezTo>
                <a:close/>
                <a:moveTo>
                  <a:pt x="3857" y="4694"/>
                </a:moveTo>
                <a:cubicBezTo>
                  <a:pt x="2623" y="4694"/>
                  <a:pt x="1563" y="6571"/>
                  <a:pt x="1563" y="8768"/>
                </a:cubicBezTo>
                <a:cubicBezTo>
                  <a:pt x="1563" y="10956"/>
                  <a:pt x="2623" y="12832"/>
                  <a:pt x="3857" y="12832"/>
                </a:cubicBezTo>
                <a:cubicBezTo>
                  <a:pt x="5086" y="12832"/>
                  <a:pt x="6146" y="10956"/>
                  <a:pt x="6146" y="8768"/>
                </a:cubicBezTo>
                <a:cubicBezTo>
                  <a:pt x="6146" y="6571"/>
                  <a:pt x="5086" y="4694"/>
                  <a:pt x="3857" y="4694"/>
                </a:cubicBezTo>
                <a:close/>
                <a:moveTo>
                  <a:pt x="17743" y="4694"/>
                </a:moveTo>
                <a:cubicBezTo>
                  <a:pt x="16514" y="4694"/>
                  <a:pt x="15454" y="6571"/>
                  <a:pt x="15454" y="8768"/>
                </a:cubicBezTo>
                <a:cubicBezTo>
                  <a:pt x="15454" y="10956"/>
                  <a:pt x="16514" y="12832"/>
                  <a:pt x="17743" y="12832"/>
                </a:cubicBezTo>
                <a:cubicBezTo>
                  <a:pt x="18977" y="12832"/>
                  <a:pt x="20037" y="10956"/>
                  <a:pt x="20037" y="8768"/>
                </a:cubicBezTo>
                <a:cubicBezTo>
                  <a:pt x="20037" y="6571"/>
                  <a:pt x="18977" y="4694"/>
                  <a:pt x="17743" y="4694"/>
                </a:cubicBezTo>
                <a:close/>
                <a:moveTo>
                  <a:pt x="3857" y="5945"/>
                </a:moveTo>
                <a:cubicBezTo>
                  <a:pt x="4737" y="5945"/>
                  <a:pt x="5439" y="7203"/>
                  <a:pt x="5439" y="8768"/>
                </a:cubicBezTo>
                <a:cubicBezTo>
                  <a:pt x="5439" y="10334"/>
                  <a:pt x="4737" y="11581"/>
                  <a:pt x="3857" y="11581"/>
                </a:cubicBezTo>
                <a:cubicBezTo>
                  <a:pt x="2972" y="11581"/>
                  <a:pt x="2270" y="10334"/>
                  <a:pt x="2270" y="8768"/>
                </a:cubicBezTo>
                <a:cubicBezTo>
                  <a:pt x="2270" y="7203"/>
                  <a:pt x="2972" y="5945"/>
                  <a:pt x="3857" y="5945"/>
                </a:cubicBezTo>
                <a:close/>
                <a:moveTo>
                  <a:pt x="17743" y="5945"/>
                </a:moveTo>
                <a:cubicBezTo>
                  <a:pt x="18628" y="5945"/>
                  <a:pt x="19330" y="7203"/>
                  <a:pt x="19330" y="8768"/>
                </a:cubicBezTo>
                <a:cubicBezTo>
                  <a:pt x="19330" y="10334"/>
                  <a:pt x="18628" y="11581"/>
                  <a:pt x="17743" y="11581"/>
                </a:cubicBezTo>
                <a:cubicBezTo>
                  <a:pt x="16863" y="11581"/>
                  <a:pt x="16161" y="10334"/>
                  <a:pt x="16161" y="8768"/>
                </a:cubicBezTo>
                <a:cubicBezTo>
                  <a:pt x="16161" y="7203"/>
                  <a:pt x="16863" y="5945"/>
                  <a:pt x="17743" y="5945"/>
                </a:cubicBezTo>
                <a:close/>
                <a:moveTo>
                  <a:pt x="10698" y="11558"/>
                </a:moveTo>
                <a:cubicBezTo>
                  <a:pt x="7886" y="11558"/>
                  <a:pt x="5606" y="15959"/>
                  <a:pt x="5606" y="20980"/>
                </a:cubicBezTo>
                <a:cubicBezTo>
                  <a:pt x="5606" y="21291"/>
                  <a:pt x="5780" y="21600"/>
                  <a:pt x="5960" y="21600"/>
                </a:cubicBezTo>
                <a:cubicBezTo>
                  <a:pt x="15615" y="21600"/>
                  <a:pt x="15615" y="21600"/>
                  <a:pt x="15615" y="21600"/>
                </a:cubicBezTo>
                <a:cubicBezTo>
                  <a:pt x="15795" y="21600"/>
                  <a:pt x="15969" y="21291"/>
                  <a:pt x="15969" y="20980"/>
                </a:cubicBezTo>
                <a:cubicBezTo>
                  <a:pt x="15969" y="15959"/>
                  <a:pt x="13684" y="11558"/>
                  <a:pt x="10698" y="11558"/>
                </a:cubicBezTo>
                <a:close/>
                <a:moveTo>
                  <a:pt x="10698" y="12809"/>
                </a:moveTo>
                <a:cubicBezTo>
                  <a:pt x="13155" y="12809"/>
                  <a:pt x="15094" y="16272"/>
                  <a:pt x="15268" y="20349"/>
                </a:cubicBezTo>
                <a:lnTo>
                  <a:pt x="6307" y="20349"/>
                </a:lnTo>
                <a:cubicBezTo>
                  <a:pt x="6481" y="16272"/>
                  <a:pt x="8415" y="12809"/>
                  <a:pt x="10698" y="12809"/>
                </a:cubicBezTo>
                <a:close/>
                <a:moveTo>
                  <a:pt x="3864" y="13773"/>
                </a:moveTo>
                <a:cubicBezTo>
                  <a:pt x="1757" y="13773"/>
                  <a:pt x="0" y="17221"/>
                  <a:pt x="0" y="20980"/>
                </a:cubicBezTo>
                <a:cubicBezTo>
                  <a:pt x="0" y="21291"/>
                  <a:pt x="174" y="21600"/>
                  <a:pt x="353" y="21600"/>
                </a:cubicBezTo>
                <a:cubicBezTo>
                  <a:pt x="4741" y="21600"/>
                  <a:pt x="4744" y="21600"/>
                  <a:pt x="4744" y="21600"/>
                </a:cubicBezTo>
                <a:cubicBezTo>
                  <a:pt x="4918" y="21600"/>
                  <a:pt x="5091" y="21291"/>
                  <a:pt x="5091" y="20980"/>
                </a:cubicBezTo>
                <a:cubicBezTo>
                  <a:pt x="5091" y="20669"/>
                  <a:pt x="4918" y="20349"/>
                  <a:pt x="4744" y="20349"/>
                </a:cubicBezTo>
                <a:cubicBezTo>
                  <a:pt x="705" y="20349"/>
                  <a:pt x="701" y="20349"/>
                  <a:pt x="701" y="20349"/>
                </a:cubicBezTo>
                <a:cubicBezTo>
                  <a:pt x="875" y="17532"/>
                  <a:pt x="2279" y="15024"/>
                  <a:pt x="3864" y="15024"/>
                </a:cubicBezTo>
                <a:cubicBezTo>
                  <a:pt x="4566" y="15024"/>
                  <a:pt x="5091" y="15333"/>
                  <a:pt x="5619" y="15965"/>
                </a:cubicBezTo>
                <a:cubicBezTo>
                  <a:pt x="5793" y="16275"/>
                  <a:pt x="5972" y="15965"/>
                  <a:pt x="5972" y="15655"/>
                </a:cubicBezTo>
                <a:cubicBezTo>
                  <a:pt x="6146" y="15334"/>
                  <a:pt x="6146" y="15024"/>
                  <a:pt x="5972" y="15024"/>
                </a:cubicBezTo>
                <a:cubicBezTo>
                  <a:pt x="5270" y="14402"/>
                  <a:pt x="4566" y="13773"/>
                  <a:pt x="3864" y="13773"/>
                </a:cubicBezTo>
                <a:close/>
                <a:moveTo>
                  <a:pt x="17736" y="13773"/>
                </a:moveTo>
                <a:cubicBezTo>
                  <a:pt x="17034" y="13773"/>
                  <a:pt x="16330" y="14402"/>
                  <a:pt x="15628" y="15024"/>
                </a:cubicBezTo>
                <a:cubicBezTo>
                  <a:pt x="15454" y="15024"/>
                  <a:pt x="15454" y="15334"/>
                  <a:pt x="15628" y="15655"/>
                </a:cubicBezTo>
                <a:cubicBezTo>
                  <a:pt x="15628" y="15965"/>
                  <a:pt x="15807" y="16275"/>
                  <a:pt x="15981" y="15965"/>
                </a:cubicBezTo>
                <a:cubicBezTo>
                  <a:pt x="16510" y="15333"/>
                  <a:pt x="17034" y="15024"/>
                  <a:pt x="17736" y="15024"/>
                </a:cubicBezTo>
                <a:cubicBezTo>
                  <a:pt x="19321" y="15024"/>
                  <a:pt x="20725" y="17532"/>
                  <a:pt x="20899" y="20349"/>
                </a:cubicBezTo>
                <a:cubicBezTo>
                  <a:pt x="16860" y="20349"/>
                  <a:pt x="16856" y="20349"/>
                  <a:pt x="16856" y="20349"/>
                </a:cubicBezTo>
                <a:cubicBezTo>
                  <a:pt x="16682" y="20349"/>
                  <a:pt x="16509" y="20669"/>
                  <a:pt x="16509" y="20980"/>
                </a:cubicBezTo>
                <a:cubicBezTo>
                  <a:pt x="16509" y="21291"/>
                  <a:pt x="16682" y="21600"/>
                  <a:pt x="16856" y="21600"/>
                </a:cubicBezTo>
                <a:cubicBezTo>
                  <a:pt x="21244" y="21600"/>
                  <a:pt x="21246" y="21600"/>
                  <a:pt x="21247" y="21600"/>
                </a:cubicBezTo>
                <a:cubicBezTo>
                  <a:pt x="21426" y="21600"/>
                  <a:pt x="21600" y="21291"/>
                  <a:pt x="21600" y="20980"/>
                </a:cubicBezTo>
                <a:cubicBezTo>
                  <a:pt x="21600" y="17221"/>
                  <a:pt x="19843" y="13773"/>
                  <a:pt x="17736" y="1377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defRPr sz="1800" cap="none" spc="0">
                <a:solidFill>
                  <a:srgbClr val="000000"/>
                </a:solidFill>
              </a:defRPr>
            </a:pPr>
            <a:endParaRPr sz="1200">
              <a:cs typeface="+mn-ea"/>
              <a:sym typeface="+mn-lt"/>
            </a:endParaRPr>
          </a:p>
        </p:txBody>
      </p:sp>
      <p:sp>
        <p:nvSpPr>
          <p:cNvPr id="73" name="Shape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6728436" y="2866944"/>
            <a:ext cx="524036" cy="361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0" h="21466" extrusionOk="0">
                <a:moveTo>
                  <a:pt x="21500" y="11031"/>
                </a:moveTo>
                <a:cubicBezTo>
                  <a:pt x="21334" y="10783"/>
                  <a:pt x="21162" y="10783"/>
                  <a:pt x="20996" y="10783"/>
                </a:cubicBezTo>
                <a:cubicBezTo>
                  <a:pt x="18655" y="12484"/>
                  <a:pt x="18655" y="12484"/>
                  <a:pt x="18655" y="12484"/>
                </a:cubicBezTo>
                <a:cubicBezTo>
                  <a:pt x="16977" y="13455"/>
                  <a:pt x="16977" y="13455"/>
                  <a:pt x="16977" y="13455"/>
                </a:cubicBezTo>
                <a:cubicBezTo>
                  <a:pt x="16811" y="13455"/>
                  <a:pt x="16142" y="13214"/>
                  <a:pt x="15472" y="12974"/>
                </a:cubicBezTo>
                <a:cubicBezTo>
                  <a:pt x="15306" y="12725"/>
                  <a:pt x="15306" y="12725"/>
                  <a:pt x="15306" y="12725"/>
                </a:cubicBezTo>
                <a:lnTo>
                  <a:pt x="15134" y="12725"/>
                </a:lnTo>
                <a:cubicBezTo>
                  <a:pt x="14968" y="12725"/>
                  <a:pt x="14802" y="12484"/>
                  <a:pt x="14636" y="12484"/>
                </a:cubicBezTo>
                <a:cubicBezTo>
                  <a:pt x="14132" y="12002"/>
                  <a:pt x="13125" y="11272"/>
                  <a:pt x="12626" y="10783"/>
                </a:cubicBezTo>
                <a:cubicBezTo>
                  <a:pt x="12289" y="10309"/>
                  <a:pt x="11115" y="8125"/>
                  <a:pt x="11115" y="8125"/>
                </a:cubicBezTo>
                <a:cubicBezTo>
                  <a:pt x="10949" y="7877"/>
                  <a:pt x="10788" y="7877"/>
                  <a:pt x="10622" y="7877"/>
                </a:cubicBezTo>
                <a:cubicBezTo>
                  <a:pt x="10285" y="8125"/>
                  <a:pt x="9283" y="8848"/>
                  <a:pt x="8779" y="8607"/>
                </a:cubicBezTo>
                <a:cubicBezTo>
                  <a:pt x="8441" y="8366"/>
                  <a:pt x="7943" y="8125"/>
                  <a:pt x="7772" y="7877"/>
                </a:cubicBezTo>
                <a:cubicBezTo>
                  <a:pt x="7605" y="7636"/>
                  <a:pt x="7605" y="6905"/>
                  <a:pt x="7605" y="6665"/>
                </a:cubicBezTo>
                <a:cubicBezTo>
                  <a:pt x="7772" y="6665"/>
                  <a:pt x="8109" y="6665"/>
                  <a:pt x="8441" y="6905"/>
                </a:cubicBezTo>
                <a:cubicBezTo>
                  <a:pt x="8779" y="6905"/>
                  <a:pt x="9111" y="6905"/>
                  <a:pt x="9449" y="6905"/>
                </a:cubicBezTo>
                <a:cubicBezTo>
                  <a:pt x="9952" y="6665"/>
                  <a:pt x="10949" y="5212"/>
                  <a:pt x="11287" y="4963"/>
                </a:cubicBezTo>
                <a:cubicBezTo>
                  <a:pt x="11619" y="4722"/>
                  <a:pt x="12792" y="4240"/>
                  <a:pt x="13795" y="4722"/>
                </a:cubicBezTo>
                <a:cubicBezTo>
                  <a:pt x="14298" y="4963"/>
                  <a:pt x="14636" y="4963"/>
                  <a:pt x="15134" y="4963"/>
                </a:cubicBezTo>
                <a:cubicBezTo>
                  <a:pt x="15975" y="4963"/>
                  <a:pt x="16645" y="4481"/>
                  <a:pt x="16645" y="4481"/>
                </a:cubicBezTo>
                <a:cubicBezTo>
                  <a:pt x="19994" y="2049"/>
                  <a:pt x="19994" y="2049"/>
                  <a:pt x="19994" y="2049"/>
                </a:cubicBezTo>
                <a:cubicBezTo>
                  <a:pt x="20160" y="1808"/>
                  <a:pt x="20160" y="1568"/>
                  <a:pt x="20160" y="1327"/>
                </a:cubicBezTo>
                <a:cubicBezTo>
                  <a:pt x="19994" y="1078"/>
                  <a:pt x="19823" y="1078"/>
                  <a:pt x="19657" y="1078"/>
                </a:cubicBezTo>
                <a:cubicBezTo>
                  <a:pt x="16474" y="3751"/>
                  <a:pt x="16474" y="3751"/>
                  <a:pt x="16474" y="3751"/>
                </a:cubicBezTo>
                <a:cubicBezTo>
                  <a:pt x="16474" y="3751"/>
                  <a:pt x="15306" y="4481"/>
                  <a:pt x="13966" y="3751"/>
                </a:cubicBezTo>
                <a:cubicBezTo>
                  <a:pt x="12959" y="3269"/>
                  <a:pt x="11619" y="3751"/>
                  <a:pt x="11115" y="3992"/>
                </a:cubicBezTo>
                <a:cubicBezTo>
                  <a:pt x="10622" y="3751"/>
                  <a:pt x="9283" y="3021"/>
                  <a:pt x="8779" y="3269"/>
                </a:cubicBezTo>
                <a:cubicBezTo>
                  <a:pt x="8275" y="3269"/>
                  <a:pt x="6603" y="3510"/>
                  <a:pt x="5934" y="3269"/>
                </a:cubicBezTo>
                <a:cubicBezTo>
                  <a:pt x="5762" y="3021"/>
                  <a:pt x="3587" y="1568"/>
                  <a:pt x="1915" y="107"/>
                </a:cubicBezTo>
                <a:cubicBezTo>
                  <a:pt x="1743" y="-134"/>
                  <a:pt x="1577" y="107"/>
                  <a:pt x="1411" y="107"/>
                </a:cubicBezTo>
                <a:cubicBezTo>
                  <a:pt x="1245" y="355"/>
                  <a:pt x="1411" y="837"/>
                  <a:pt x="1577" y="837"/>
                </a:cubicBezTo>
                <a:cubicBezTo>
                  <a:pt x="2751" y="1808"/>
                  <a:pt x="5430" y="3992"/>
                  <a:pt x="5934" y="4240"/>
                </a:cubicBezTo>
                <a:cubicBezTo>
                  <a:pt x="6603" y="4481"/>
                  <a:pt x="8275" y="4240"/>
                  <a:pt x="8945" y="4240"/>
                </a:cubicBezTo>
                <a:cubicBezTo>
                  <a:pt x="9111" y="3992"/>
                  <a:pt x="9781" y="4481"/>
                  <a:pt x="10451" y="4722"/>
                </a:cubicBezTo>
                <a:cubicBezTo>
                  <a:pt x="9952" y="5212"/>
                  <a:pt x="9449" y="5934"/>
                  <a:pt x="9111" y="5934"/>
                </a:cubicBezTo>
                <a:cubicBezTo>
                  <a:pt x="9111" y="5934"/>
                  <a:pt x="8779" y="5934"/>
                  <a:pt x="8441" y="5934"/>
                </a:cubicBezTo>
                <a:cubicBezTo>
                  <a:pt x="7943" y="5693"/>
                  <a:pt x="7439" y="5693"/>
                  <a:pt x="7102" y="6183"/>
                </a:cubicBezTo>
                <a:cubicBezTo>
                  <a:pt x="6770" y="6665"/>
                  <a:pt x="6936" y="7877"/>
                  <a:pt x="7273" y="8366"/>
                </a:cubicBezTo>
                <a:cubicBezTo>
                  <a:pt x="7439" y="8848"/>
                  <a:pt x="8109" y="9337"/>
                  <a:pt x="8441" y="9578"/>
                </a:cubicBezTo>
                <a:cubicBezTo>
                  <a:pt x="9283" y="9819"/>
                  <a:pt x="10285" y="9337"/>
                  <a:pt x="10788" y="9097"/>
                </a:cubicBezTo>
                <a:cubicBezTo>
                  <a:pt x="11115" y="9578"/>
                  <a:pt x="11785" y="11031"/>
                  <a:pt x="12289" y="11513"/>
                </a:cubicBezTo>
                <a:cubicBezTo>
                  <a:pt x="12792" y="12002"/>
                  <a:pt x="13795" y="12974"/>
                  <a:pt x="14298" y="13455"/>
                </a:cubicBezTo>
                <a:cubicBezTo>
                  <a:pt x="14636" y="13455"/>
                  <a:pt x="14968" y="13696"/>
                  <a:pt x="15306" y="13696"/>
                </a:cubicBezTo>
                <a:cubicBezTo>
                  <a:pt x="16977" y="14667"/>
                  <a:pt x="16977" y="14667"/>
                  <a:pt x="16977" y="14667"/>
                </a:cubicBezTo>
                <a:cubicBezTo>
                  <a:pt x="16977" y="14667"/>
                  <a:pt x="16977" y="14916"/>
                  <a:pt x="17144" y="14916"/>
                </a:cubicBezTo>
                <a:cubicBezTo>
                  <a:pt x="17144" y="15398"/>
                  <a:pt x="17144" y="15639"/>
                  <a:pt x="16977" y="15887"/>
                </a:cubicBezTo>
                <a:cubicBezTo>
                  <a:pt x="16977" y="16369"/>
                  <a:pt x="16645" y="16369"/>
                  <a:pt x="16474" y="16369"/>
                </a:cubicBezTo>
                <a:lnTo>
                  <a:pt x="16308" y="16369"/>
                </a:lnTo>
                <a:cubicBezTo>
                  <a:pt x="14132" y="14667"/>
                  <a:pt x="14132" y="14667"/>
                  <a:pt x="14132" y="14667"/>
                </a:cubicBezTo>
                <a:cubicBezTo>
                  <a:pt x="13966" y="14667"/>
                  <a:pt x="13795" y="14667"/>
                  <a:pt x="13628" y="14916"/>
                </a:cubicBezTo>
                <a:cubicBezTo>
                  <a:pt x="13628" y="15157"/>
                  <a:pt x="13628" y="15398"/>
                  <a:pt x="13795" y="15639"/>
                </a:cubicBezTo>
                <a:cubicBezTo>
                  <a:pt x="15975" y="17340"/>
                  <a:pt x="15975" y="17340"/>
                  <a:pt x="15975" y="17340"/>
                </a:cubicBezTo>
                <a:cubicBezTo>
                  <a:pt x="15975" y="17340"/>
                  <a:pt x="15975" y="17340"/>
                  <a:pt x="15975" y="17581"/>
                </a:cubicBezTo>
                <a:lnTo>
                  <a:pt x="15975" y="17830"/>
                </a:lnTo>
                <a:cubicBezTo>
                  <a:pt x="15804" y="18311"/>
                  <a:pt x="15472" y="18311"/>
                  <a:pt x="15134" y="18311"/>
                </a:cubicBezTo>
                <a:cubicBezTo>
                  <a:pt x="13462" y="17099"/>
                  <a:pt x="13462" y="17099"/>
                  <a:pt x="13462" y="17099"/>
                </a:cubicBezTo>
                <a:lnTo>
                  <a:pt x="13125" y="17099"/>
                </a:lnTo>
                <a:cubicBezTo>
                  <a:pt x="13125" y="17099"/>
                  <a:pt x="13125" y="17099"/>
                  <a:pt x="12959" y="17099"/>
                </a:cubicBezTo>
                <a:cubicBezTo>
                  <a:pt x="12959" y="17099"/>
                  <a:pt x="12959" y="17099"/>
                  <a:pt x="12959" y="17340"/>
                </a:cubicBezTo>
                <a:cubicBezTo>
                  <a:pt x="12959" y="17581"/>
                  <a:pt x="12959" y="17581"/>
                  <a:pt x="12959" y="17581"/>
                </a:cubicBezTo>
                <a:lnTo>
                  <a:pt x="12959" y="17830"/>
                </a:lnTo>
                <a:cubicBezTo>
                  <a:pt x="13125" y="17830"/>
                  <a:pt x="13125" y="17830"/>
                  <a:pt x="13125" y="17830"/>
                </a:cubicBezTo>
                <a:cubicBezTo>
                  <a:pt x="13125" y="17830"/>
                  <a:pt x="13125" y="17830"/>
                  <a:pt x="13125" y="18071"/>
                </a:cubicBezTo>
                <a:cubicBezTo>
                  <a:pt x="13628" y="18311"/>
                  <a:pt x="13628" y="18311"/>
                  <a:pt x="13628" y="18311"/>
                </a:cubicBezTo>
                <a:cubicBezTo>
                  <a:pt x="13966" y="18552"/>
                  <a:pt x="13966" y="19042"/>
                  <a:pt x="13966" y="19283"/>
                </a:cubicBezTo>
                <a:cubicBezTo>
                  <a:pt x="13795" y="19524"/>
                  <a:pt x="13628" y="19772"/>
                  <a:pt x="13628" y="19772"/>
                </a:cubicBezTo>
                <a:cubicBezTo>
                  <a:pt x="13462" y="20013"/>
                  <a:pt x="13296" y="20013"/>
                  <a:pt x="13125" y="19772"/>
                </a:cubicBezTo>
                <a:cubicBezTo>
                  <a:pt x="11785" y="18801"/>
                  <a:pt x="11785" y="18801"/>
                  <a:pt x="11785" y="18801"/>
                </a:cubicBezTo>
                <a:cubicBezTo>
                  <a:pt x="12123" y="17830"/>
                  <a:pt x="12123" y="17830"/>
                  <a:pt x="12123" y="17830"/>
                </a:cubicBezTo>
                <a:cubicBezTo>
                  <a:pt x="12455" y="17099"/>
                  <a:pt x="12289" y="15887"/>
                  <a:pt x="11619" y="15398"/>
                </a:cubicBezTo>
                <a:cubicBezTo>
                  <a:pt x="11453" y="15157"/>
                  <a:pt x="11115" y="14916"/>
                  <a:pt x="10788" y="15157"/>
                </a:cubicBezTo>
                <a:cubicBezTo>
                  <a:pt x="10949" y="14186"/>
                  <a:pt x="10622" y="13214"/>
                  <a:pt x="10119" y="12974"/>
                </a:cubicBezTo>
                <a:cubicBezTo>
                  <a:pt x="9449" y="12484"/>
                  <a:pt x="8945" y="12484"/>
                  <a:pt x="8441" y="12974"/>
                </a:cubicBezTo>
                <a:cubicBezTo>
                  <a:pt x="8275" y="12484"/>
                  <a:pt x="8109" y="12243"/>
                  <a:pt x="7772" y="12002"/>
                </a:cubicBezTo>
                <a:cubicBezTo>
                  <a:pt x="7102" y="11272"/>
                  <a:pt x="6432" y="11754"/>
                  <a:pt x="5934" y="12484"/>
                </a:cubicBezTo>
                <a:cubicBezTo>
                  <a:pt x="5092" y="14667"/>
                  <a:pt x="5092" y="14667"/>
                  <a:pt x="5092" y="14667"/>
                </a:cubicBezTo>
                <a:cubicBezTo>
                  <a:pt x="2917" y="12484"/>
                  <a:pt x="2917" y="12484"/>
                  <a:pt x="2917" y="12484"/>
                </a:cubicBezTo>
                <a:cubicBezTo>
                  <a:pt x="404" y="10783"/>
                  <a:pt x="404" y="10783"/>
                  <a:pt x="404" y="10783"/>
                </a:cubicBezTo>
                <a:cubicBezTo>
                  <a:pt x="238" y="10783"/>
                  <a:pt x="71" y="10783"/>
                  <a:pt x="71" y="11031"/>
                </a:cubicBezTo>
                <a:cubicBezTo>
                  <a:pt x="-100" y="11272"/>
                  <a:pt x="71" y="11513"/>
                  <a:pt x="238" y="11754"/>
                </a:cubicBezTo>
                <a:cubicBezTo>
                  <a:pt x="2585" y="13214"/>
                  <a:pt x="2585" y="13214"/>
                  <a:pt x="2585" y="13214"/>
                </a:cubicBezTo>
                <a:cubicBezTo>
                  <a:pt x="4760" y="15639"/>
                  <a:pt x="4760" y="15639"/>
                  <a:pt x="4760" y="15639"/>
                </a:cubicBezTo>
                <a:cubicBezTo>
                  <a:pt x="4594" y="16369"/>
                  <a:pt x="4926" y="17340"/>
                  <a:pt x="5430" y="17830"/>
                </a:cubicBezTo>
                <a:cubicBezTo>
                  <a:pt x="5596" y="18071"/>
                  <a:pt x="5762" y="18071"/>
                  <a:pt x="6100" y="18071"/>
                </a:cubicBezTo>
                <a:lnTo>
                  <a:pt x="6266" y="18071"/>
                </a:lnTo>
                <a:cubicBezTo>
                  <a:pt x="6266" y="19042"/>
                  <a:pt x="6432" y="19772"/>
                  <a:pt x="7102" y="20254"/>
                </a:cubicBezTo>
                <a:cubicBezTo>
                  <a:pt x="7273" y="20495"/>
                  <a:pt x="7605" y="20743"/>
                  <a:pt x="7772" y="20743"/>
                </a:cubicBezTo>
                <a:cubicBezTo>
                  <a:pt x="7943" y="20743"/>
                  <a:pt x="8109" y="20495"/>
                  <a:pt x="8275" y="20495"/>
                </a:cubicBezTo>
                <a:cubicBezTo>
                  <a:pt x="8441" y="20495"/>
                  <a:pt x="8613" y="20254"/>
                  <a:pt x="8779" y="20254"/>
                </a:cubicBezTo>
                <a:cubicBezTo>
                  <a:pt x="8779" y="20743"/>
                  <a:pt x="8945" y="20984"/>
                  <a:pt x="9283" y="21225"/>
                </a:cubicBezTo>
                <a:cubicBezTo>
                  <a:pt x="9449" y="21466"/>
                  <a:pt x="9781" y="21466"/>
                  <a:pt x="9952" y="21466"/>
                </a:cubicBezTo>
                <a:cubicBezTo>
                  <a:pt x="10451" y="21466"/>
                  <a:pt x="10788" y="21225"/>
                  <a:pt x="11115" y="20495"/>
                </a:cubicBezTo>
                <a:cubicBezTo>
                  <a:pt x="11453" y="19772"/>
                  <a:pt x="11453" y="19772"/>
                  <a:pt x="11453" y="19772"/>
                </a:cubicBezTo>
                <a:cubicBezTo>
                  <a:pt x="12792" y="20743"/>
                  <a:pt x="12792" y="20743"/>
                  <a:pt x="12792" y="20743"/>
                </a:cubicBezTo>
                <a:cubicBezTo>
                  <a:pt x="12959" y="20743"/>
                  <a:pt x="13125" y="20743"/>
                  <a:pt x="13296" y="20743"/>
                </a:cubicBezTo>
                <a:cubicBezTo>
                  <a:pt x="13462" y="20743"/>
                  <a:pt x="13628" y="20743"/>
                  <a:pt x="13795" y="20743"/>
                </a:cubicBezTo>
                <a:cubicBezTo>
                  <a:pt x="14132" y="20495"/>
                  <a:pt x="14298" y="20254"/>
                  <a:pt x="14464" y="19772"/>
                </a:cubicBezTo>
                <a:cubicBezTo>
                  <a:pt x="14636" y="19524"/>
                  <a:pt x="14636" y="19283"/>
                  <a:pt x="14636" y="18801"/>
                </a:cubicBezTo>
                <a:cubicBezTo>
                  <a:pt x="14968" y="19042"/>
                  <a:pt x="14968" y="19042"/>
                  <a:pt x="14968" y="19042"/>
                </a:cubicBezTo>
                <a:cubicBezTo>
                  <a:pt x="15134" y="19283"/>
                  <a:pt x="15306" y="19283"/>
                  <a:pt x="15472" y="19283"/>
                </a:cubicBezTo>
                <a:cubicBezTo>
                  <a:pt x="15975" y="19283"/>
                  <a:pt x="16308" y="18801"/>
                  <a:pt x="16645" y="18071"/>
                </a:cubicBezTo>
                <a:cubicBezTo>
                  <a:pt x="16645" y="17830"/>
                  <a:pt x="16645" y="17830"/>
                  <a:pt x="16645" y="17830"/>
                </a:cubicBezTo>
                <a:cubicBezTo>
                  <a:pt x="16645" y="17830"/>
                  <a:pt x="16645" y="17581"/>
                  <a:pt x="16645" y="17340"/>
                </a:cubicBezTo>
                <a:cubicBezTo>
                  <a:pt x="17144" y="17340"/>
                  <a:pt x="17481" y="16859"/>
                  <a:pt x="17647" y="16369"/>
                </a:cubicBezTo>
                <a:cubicBezTo>
                  <a:pt x="17813" y="15887"/>
                  <a:pt x="17813" y="15157"/>
                  <a:pt x="17647" y="14667"/>
                </a:cubicBezTo>
                <a:cubicBezTo>
                  <a:pt x="17647" y="14427"/>
                  <a:pt x="17647" y="14427"/>
                  <a:pt x="17481" y="14186"/>
                </a:cubicBezTo>
                <a:cubicBezTo>
                  <a:pt x="18821" y="13455"/>
                  <a:pt x="18821" y="13455"/>
                  <a:pt x="18821" y="13455"/>
                </a:cubicBezTo>
                <a:cubicBezTo>
                  <a:pt x="21334" y="11754"/>
                  <a:pt x="21334" y="11754"/>
                  <a:pt x="21334" y="11754"/>
                </a:cubicBezTo>
                <a:cubicBezTo>
                  <a:pt x="21500" y="11513"/>
                  <a:pt x="21500" y="11272"/>
                  <a:pt x="21500" y="11031"/>
                </a:cubicBezTo>
                <a:close/>
                <a:moveTo>
                  <a:pt x="5762" y="17099"/>
                </a:moveTo>
                <a:cubicBezTo>
                  <a:pt x="5430" y="16859"/>
                  <a:pt x="5264" y="16128"/>
                  <a:pt x="5430" y="15639"/>
                </a:cubicBezTo>
                <a:cubicBezTo>
                  <a:pt x="6603" y="12974"/>
                  <a:pt x="6603" y="12974"/>
                  <a:pt x="6603" y="12974"/>
                </a:cubicBezTo>
                <a:cubicBezTo>
                  <a:pt x="6770" y="12725"/>
                  <a:pt x="6936" y="12725"/>
                  <a:pt x="7102" y="12725"/>
                </a:cubicBezTo>
                <a:cubicBezTo>
                  <a:pt x="7273" y="12725"/>
                  <a:pt x="7439" y="12725"/>
                  <a:pt x="7439" y="12725"/>
                </a:cubicBezTo>
                <a:cubicBezTo>
                  <a:pt x="7772" y="12974"/>
                  <a:pt x="7943" y="13696"/>
                  <a:pt x="7772" y="13945"/>
                </a:cubicBezTo>
                <a:cubicBezTo>
                  <a:pt x="6603" y="16610"/>
                  <a:pt x="6603" y="16610"/>
                  <a:pt x="6603" y="16610"/>
                </a:cubicBezTo>
                <a:cubicBezTo>
                  <a:pt x="6432" y="17099"/>
                  <a:pt x="6100" y="17340"/>
                  <a:pt x="5762" y="17099"/>
                </a:cubicBezTo>
                <a:close/>
                <a:moveTo>
                  <a:pt x="8109" y="19524"/>
                </a:moveTo>
                <a:cubicBezTo>
                  <a:pt x="7772" y="19772"/>
                  <a:pt x="7605" y="19772"/>
                  <a:pt x="7439" y="19524"/>
                </a:cubicBezTo>
                <a:cubicBezTo>
                  <a:pt x="6936" y="19042"/>
                  <a:pt x="6770" y="18311"/>
                  <a:pt x="7102" y="17581"/>
                </a:cubicBezTo>
                <a:cubicBezTo>
                  <a:pt x="8441" y="14186"/>
                  <a:pt x="8441" y="14186"/>
                  <a:pt x="8441" y="14186"/>
                </a:cubicBezTo>
                <a:cubicBezTo>
                  <a:pt x="8613" y="13696"/>
                  <a:pt x="8945" y="13455"/>
                  <a:pt x="9283" y="13455"/>
                </a:cubicBezTo>
                <a:cubicBezTo>
                  <a:pt x="9449" y="13455"/>
                  <a:pt x="9615" y="13696"/>
                  <a:pt x="9781" y="13696"/>
                </a:cubicBezTo>
                <a:cubicBezTo>
                  <a:pt x="10119" y="14186"/>
                  <a:pt x="10285" y="14916"/>
                  <a:pt x="9952" y="15639"/>
                </a:cubicBezTo>
                <a:cubicBezTo>
                  <a:pt x="8613" y="19042"/>
                  <a:pt x="8613" y="19042"/>
                  <a:pt x="8613" y="19042"/>
                </a:cubicBezTo>
                <a:cubicBezTo>
                  <a:pt x="8441" y="19283"/>
                  <a:pt x="8275" y="19524"/>
                  <a:pt x="8109" y="19524"/>
                </a:cubicBezTo>
                <a:close/>
                <a:moveTo>
                  <a:pt x="10451" y="20013"/>
                </a:moveTo>
                <a:cubicBezTo>
                  <a:pt x="10285" y="20495"/>
                  <a:pt x="9952" y="20743"/>
                  <a:pt x="9615" y="20495"/>
                </a:cubicBezTo>
                <a:cubicBezTo>
                  <a:pt x="9283" y="20254"/>
                  <a:pt x="9283" y="19524"/>
                  <a:pt x="9449" y="19042"/>
                </a:cubicBezTo>
                <a:cubicBezTo>
                  <a:pt x="10451" y="16369"/>
                  <a:pt x="10451" y="16369"/>
                  <a:pt x="10451" y="16369"/>
                </a:cubicBezTo>
                <a:cubicBezTo>
                  <a:pt x="10622" y="16128"/>
                  <a:pt x="10788" y="16128"/>
                  <a:pt x="10949" y="16128"/>
                </a:cubicBezTo>
                <a:cubicBezTo>
                  <a:pt x="11115" y="16128"/>
                  <a:pt x="11287" y="16128"/>
                  <a:pt x="11287" y="16128"/>
                </a:cubicBezTo>
                <a:cubicBezTo>
                  <a:pt x="11619" y="16369"/>
                  <a:pt x="11785" y="17099"/>
                  <a:pt x="11619" y="17340"/>
                </a:cubicBezTo>
                <a:cubicBezTo>
                  <a:pt x="11115" y="18552"/>
                  <a:pt x="11115" y="18552"/>
                  <a:pt x="11115" y="18552"/>
                </a:cubicBezTo>
                <a:lnTo>
                  <a:pt x="10949" y="18801"/>
                </a:lnTo>
                <a:cubicBezTo>
                  <a:pt x="10949" y="19042"/>
                  <a:pt x="10949" y="19042"/>
                  <a:pt x="10949" y="19042"/>
                </a:cubicBezTo>
                <a:lnTo>
                  <a:pt x="10451" y="20013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defRPr sz="1800" cap="none" spc="0">
                <a:solidFill>
                  <a:srgbClr val="000000"/>
                </a:solidFill>
              </a:defRPr>
            </a:pPr>
            <a:endParaRPr sz="1200">
              <a:cs typeface="+mn-ea"/>
              <a:sym typeface="+mn-lt"/>
            </a:endParaRPr>
          </a:p>
        </p:txBody>
      </p:sp>
      <p:grpSp>
        <p:nvGrpSpPr>
          <p:cNvPr id="84" name="组合 8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3072607" y="1781570"/>
            <a:ext cx="2801938" cy="1897063"/>
            <a:chOff x="2264758" y="-1238250"/>
            <a:chExt cx="2801938" cy="1897063"/>
          </a:xfrm>
        </p:grpSpPr>
        <p:sp>
          <p:nvSpPr>
            <p:cNvPr id="85" name="Freeform 5"/>
            <p:cNvSpPr/>
            <p:nvPr/>
          </p:nvSpPr>
          <p:spPr bwMode="auto">
            <a:xfrm>
              <a:off x="2264758" y="-1064094"/>
              <a:ext cx="2801938" cy="1535113"/>
            </a:xfrm>
            <a:custGeom>
              <a:avLst/>
              <a:gdLst>
                <a:gd name="T0" fmla="*/ 361 w 450"/>
                <a:gd name="T1" fmla="*/ 240 h 246"/>
                <a:gd name="T2" fmla="*/ 217 w 450"/>
                <a:gd name="T3" fmla="*/ 224 h 246"/>
                <a:gd name="T4" fmla="*/ 73 w 450"/>
                <a:gd name="T5" fmla="*/ 214 h 246"/>
                <a:gd name="T6" fmla="*/ 12 w 450"/>
                <a:gd name="T7" fmla="*/ 123 h 246"/>
                <a:gd name="T8" fmla="*/ 113 w 450"/>
                <a:gd name="T9" fmla="*/ 63 h 246"/>
                <a:gd name="T10" fmla="*/ 374 w 450"/>
                <a:gd name="T11" fmla="*/ 72 h 246"/>
                <a:gd name="T12" fmla="*/ 446 w 450"/>
                <a:gd name="T13" fmla="*/ 169 h 246"/>
                <a:gd name="T14" fmla="*/ 361 w 450"/>
                <a:gd name="T15" fmla="*/ 24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0" h="246">
                  <a:moveTo>
                    <a:pt x="361" y="240"/>
                  </a:moveTo>
                  <a:cubicBezTo>
                    <a:pt x="313" y="246"/>
                    <a:pt x="265" y="223"/>
                    <a:pt x="217" y="224"/>
                  </a:cubicBezTo>
                  <a:cubicBezTo>
                    <a:pt x="168" y="225"/>
                    <a:pt x="120" y="232"/>
                    <a:pt x="73" y="214"/>
                  </a:cubicBezTo>
                  <a:cubicBezTo>
                    <a:pt x="35" y="199"/>
                    <a:pt x="0" y="168"/>
                    <a:pt x="12" y="123"/>
                  </a:cubicBezTo>
                  <a:cubicBezTo>
                    <a:pt x="23" y="84"/>
                    <a:pt x="76" y="63"/>
                    <a:pt x="113" y="63"/>
                  </a:cubicBezTo>
                  <a:cubicBezTo>
                    <a:pt x="206" y="61"/>
                    <a:pt x="292" y="0"/>
                    <a:pt x="374" y="72"/>
                  </a:cubicBezTo>
                  <a:cubicBezTo>
                    <a:pt x="406" y="101"/>
                    <a:pt x="450" y="117"/>
                    <a:pt x="446" y="169"/>
                  </a:cubicBezTo>
                  <a:cubicBezTo>
                    <a:pt x="444" y="212"/>
                    <a:pt x="400" y="237"/>
                    <a:pt x="361" y="240"/>
                  </a:cubicBezTo>
                  <a:close/>
                </a:path>
              </a:pathLst>
            </a:custGeom>
            <a:solidFill>
              <a:srgbClr val="EAC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6"/>
            <p:cNvSpPr/>
            <p:nvPr/>
          </p:nvSpPr>
          <p:spPr bwMode="auto">
            <a:xfrm>
              <a:off x="2879726" y="309563"/>
              <a:ext cx="187325" cy="187325"/>
            </a:xfrm>
            <a:custGeom>
              <a:avLst/>
              <a:gdLst>
                <a:gd name="T0" fmla="*/ 14 w 30"/>
                <a:gd name="T1" fmla="*/ 29 h 30"/>
                <a:gd name="T2" fmla="*/ 0 w 30"/>
                <a:gd name="T3" fmla="*/ 16 h 30"/>
                <a:gd name="T4" fmla="*/ 16 w 30"/>
                <a:gd name="T5" fmla="*/ 0 h 30"/>
                <a:gd name="T6" fmla="*/ 29 w 30"/>
                <a:gd name="T7" fmla="*/ 14 h 30"/>
                <a:gd name="T8" fmla="*/ 14 w 30"/>
                <a:gd name="T9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14" y="29"/>
                  </a:moveTo>
                  <a:cubicBezTo>
                    <a:pt x="6" y="30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3" y="0"/>
                    <a:pt x="29" y="6"/>
                    <a:pt x="29" y="14"/>
                  </a:cubicBezTo>
                  <a:cubicBezTo>
                    <a:pt x="30" y="22"/>
                    <a:pt x="22" y="29"/>
                    <a:pt x="14" y="29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7"/>
            <p:cNvSpPr/>
            <p:nvPr/>
          </p:nvSpPr>
          <p:spPr bwMode="auto">
            <a:xfrm>
              <a:off x="3109913" y="222250"/>
              <a:ext cx="93663" cy="93663"/>
            </a:xfrm>
            <a:custGeom>
              <a:avLst/>
              <a:gdLst>
                <a:gd name="T0" fmla="*/ 15 w 15"/>
                <a:gd name="T1" fmla="*/ 8 h 15"/>
                <a:gd name="T2" fmla="*/ 8 w 15"/>
                <a:gd name="T3" fmla="*/ 15 h 15"/>
                <a:gd name="T4" fmla="*/ 0 w 15"/>
                <a:gd name="T5" fmla="*/ 7 h 15"/>
                <a:gd name="T6" fmla="*/ 7 w 15"/>
                <a:gd name="T7" fmla="*/ 0 h 15"/>
                <a:gd name="T8" fmla="*/ 15 w 15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8"/>
                  </a:moveTo>
                  <a:cubicBezTo>
                    <a:pt x="15" y="12"/>
                    <a:pt x="12" y="15"/>
                    <a:pt x="8" y="15"/>
                  </a:cubicBezTo>
                  <a:cubicBezTo>
                    <a:pt x="4" y="15"/>
                    <a:pt x="0" y="11"/>
                    <a:pt x="0" y="7"/>
                  </a:cubicBezTo>
                  <a:cubicBezTo>
                    <a:pt x="0" y="3"/>
                    <a:pt x="4" y="0"/>
                    <a:pt x="7" y="0"/>
                  </a:cubicBezTo>
                  <a:cubicBezTo>
                    <a:pt x="11" y="0"/>
                    <a:pt x="15" y="4"/>
                    <a:pt x="15" y="8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"/>
            <p:cNvSpPr/>
            <p:nvPr/>
          </p:nvSpPr>
          <p:spPr bwMode="auto">
            <a:xfrm>
              <a:off x="3028951" y="571500"/>
              <a:ext cx="87313" cy="87313"/>
            </a:xfrm>
            <a:custGeom>
              <a:avLst/>
              <a:gdLst>
                <a:gd name="T0" fmla="*/ 14 w 14"/>
                <a:gd name="T1" fmla="*/ 7 h 14"/>
                <a:gd name="T2" fmla="*/ 7 w 14"/>
                <a:gd name="T3" fmla="*/ 14 h 14"/>
                <a:gd name="T4" fmla="*/ 0 w 14"/>
                <a:gd name="T5" fmla="*/ 7 h 14"/>
                <a:gd name="T6" fmla="*/ 7 w 14"/>
                <a:gd name="T7" fmla="*/ 0 h 14"/>
                <a:gd name="T8" fmla="*/ 14 w 14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cubicBezTo>
                    <a:pt x="14" y="11"/>
                    <a:pt x="11" y="14"/>
                    <a:pt x="7" y="14"/>
                  </a:cubicBezTo>
                  <a:cubicBezTo>
                    <a:pt x="3" y="14"/>
                    <a:pt x="0" y="10"/>
                    <a:pt x="0" y="7"/>
                  </a:cubicBezTo>
                  <a:cubicBezTo>
                    <a:pt x="0" y="3"/>
                    <a:pt x="4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"/>
            <p:cNvSpPr/>
            <p:nvPr/>
          </p:nvSpPr>
          <p:spPr bwMode="auto">
            <a:xfrm>
              <a:off x="3173413" y="403225"/>
              <a:ext cx="87313" cy="87313"/>
            </a:xfrm>
            <a:custGeom>
              <a:avLst/>
              <a:gdLst>
                <a:gd name="T0" fmla="*/ 14 w 14"/>
                <a:gd name="T1" fmla="*/ 7 h 14"/>
                <a:gd name="T2" fmla="*/ 8 w 14"/>
                <a:gd name="T3" fmla="*/ 14 h 14"/>
                <a:gd name="T4" fmla="*/ 0 w 14"/>
                <a:gd name="T5" fmla="*/ 8 h 14"/>
                <a:gd name="T6" fmla="*/ 7 w 14"/>
                <a:gd name="T7" fmla="*/ 0 h 14"/>
                <a:gd name="T8" fmla="*/ 14 w 14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cubicBezTo>
                    <a:pt x="14" y="11"/>
                    <a:pt x="11" y="14"/>
                    <a:pt x="8" y="14"/>
                  </a:cubicBezTo>
                  <a:cubicBezTo>
                    <a:pt x="4" y="14"/>
                    <a:pt x="1" y="11"/>
                    <a:pt x="0" y="8"/>
                  </a:cubicBezTo>
                  <a:cubicBezTo>
                    <a:pt x="0" y="4"/>
                    <a:pt x="3" y="1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0"/>
            <p:cNvSpPr/>
            <p:nvPr/>
          </p:nvSpPr>
          <p:spPr bwMode="auto">
            <a:xfrm>
              <a:off x="3341688" y="339725"/>
              <a:ext cx="85725" cy="87313"/>
            </a:xfrm>
            <a:custGeom>
              <a:avLst/>
              <a:gdLst>
                <a:gd name="T0" fmla="*/ 7 w 14"/>
                <a:gd name="T1" fmla="*/ 0 h 14"/>
                <a:gd name="T2" fmla="*/ 14 w 14"/>
                <a:gd name="T3" fmla="*/ 7 h 14"/>
                <a:gd name="T4" fmla="*/ 7 w 14"/>
                <a:gd name="T5" fmla="*/ 14 h 14"/>
                <a:gd name="T6" fmla="*/ 0 w 14"/>
                <a:gd name="T7" fmla="*/ 8 h 14"/>
                <a:gd name="T8" fmla="*/ 7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11" y="0"/>
                    <a:pt x="14" y="3"/>
                    <a:pt x="14" y="7"/>
                  </a:cubicBezTo>
                  <a:cubicBezTo>
                    <a:pt x="14" y="11"/>
                    <a:pt x="11" y="14"/>
                    <a:pt x="7" y="14"/>
                  </a:cubicBezTo>
                  <a:cubicBezTo>
                    <a:pt x="4" y="14"/>
                    <a:pt x="0" y="11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Oval 11"/>
            <p:cNvSpPr>
              <a:spLocks noChangeArrowheads="1"/>
            </p:cNvSpPr>
            <p:nvPr/>
          </p:nvSpPr>
          <p:spPr bwMode="auto">
            <a:xfrm>
              <a:off x="3228976" y="565150"/>
              <a:ext cx="87313" cy="87313"/>
            </a:xfrm>
            <a:prstGeom prst="ellipse">
              <a:avLst/>
            </a:pr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2"/>
            <p:cNvSpPr/>
            <p:nvPr/>
          </p:nvSpPr>
          <p:spPr bwMode="auto">
            <a:xfrm>
              <a:off x="3359151" y="477838"/>
              <a:ext cx="87313" cy="93663"/>
            </a:xfrm>
            <a:custGeom>
              <a:avLst/>
              <a:gdLst>
                <a:gd name="T0" fmla="*/ 14 w 14"/>
                <a:gd name="T1" fmla="*/ 7 h 15"/>
                <a:gd name="T2" fmla="*/ 8 w 14"/>
                <a:gd name="T3" fmla="*/ 14 h 15"/>
                <a:gd name="T4" fmla="*/ 0 w 14"/>
                <a:gd name="T5" fmla="*/ 8 h 15"/>
                <a:gd name="T6" fmla="*/ 7 w 14"/>
                <a:gd name="T7" fmla="*/ 1 h 15"/>
                <a:gd name="T8" fmla="*/ 14 w 14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14" y="7"/>
                  </a:moveTo>
                  <a:cubicBezTo>
                    <a:pt x="14" y="11"/>
                    <a:pt x="11" y="14"/>
                    <a:pt x="8" y="14"/>
                  </a:cubicBezTo>
                  <a:cubicBezTo>
                    <a:pt x="4" y="15"/>
                    <a:pt x="0" y="11"/>
                    <a:pt x="0" y="8"/>
                  </a:cubicBezTo>
                  <a:cubicBezTo>
                    <a:pt x="0" y="4"/>
                    <a:pt x="3" y="1"/>
                    <a:pt x="7" y="1"/>
                  </a:cubicBezTo>
                  <a:cubicBezTo>
                    <a:pt x="11" y="0"/>
                    <a:pt x="14" y="3"/>
                    <a:pt x="14" y="7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3"/>
            <p:cNvSpPr/>
            <p:nvPr/>
          </p:nvSpPr>
          <p:spPr bwMode="auto">
            <a:xfrm>
              <a:off x="3994151" y="-1238250"/>
              <a:ext cx="722313" cy="549275"/>
            </a:xfrm>
            <a:custGeom>
              <a:avLst/>
              <a:gdLst>
                <a:gd name="T0" fmla="*/ 2 w 116"/>
                <a:gd name="T1" fmla="*/ 0 h 88"/>
                <a:gd name="T2" fmla="*/ 4 w 116"/>
                <a:gd name="T3" fmla="*/ 1 h 88"/>
                <a:gd name="T4" fmla="*/ 6 w 116"/>
                <a:gd name="T5" fmla="*/ 3 h 88"/>
                <a:gd name="T6" fmla="*/ 49 w 116"/>
                <a:gd name="T7" fmla="*/ 35 h 88"/>
                <a:gd name="T8" fmla="*/ 113 w 116"/>
                <a:gd name="T9" fmla="*/ 83 h 88"/>
                <a:gd name="T10" fmla="*/ 115 w 116"/>
                <a:gd name="T11" fmla="*/ 84 h 88"/>
                <a:gd name="T12" fmla="*/ 115 w 116"/>
                <a:gd name="T13" fmla="*/ 87 h 88"/>
                <a:gd name="T14" fmla="*/ 112 w 116"/>
                <a:gd name="T15" fmla="*/ 88 h 88"/>
                <a:gd name="T16" fmla="*/ 110 w 116"/>
                <a:gd name="T17" fmla="*/ 86 h 88"/>
                <a:gd name="T18" fmla="*/ 38 w 116"/>
                <a:gd name="T19" fmla="*/ 31 h 88"/>
                <a:gd name="T20" fmla="*/ 3 w 116"/>
                <a:gd name="T21" fmla="*/ 5 h 88"/>
                <a:gd name="T22" fmla="*/ 1 w 116"/>
                <a:gd name="T23" fmla="*/ 3 h 88"/>
                <a:gd name="T24" fmla="*/ 2 w 116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88">
                  <a:moveTo>
                    <a:pt x="2" y="0"/>
                  </a:moveTo>
                  <a:cubicBezTo>
                    <a:pt x="3" y="0"/>
                    <a:pt x="3" y="0"/>
                    <a:pt x="4" y="1"/>
                  </a:cubicBezTo>
                  <a:cubicBezTo>
                    <a:pt x="5" y="1"/>
                    <a:pt x="5" y="2"/>
                    <a:pt x="6" y="3"/>
                  </a:cubicBezTo>
                  <a:cubicBezTo>
                    <a:pt x="21" y="13"/>
                    <a:pt x="35" y="24"/>
                    <a:pt x="49" y="35"/>
                  </a:cubicBezTo>
                  <a:cubicBezTo>
                    <a:pt x="70" y="51"/>
                    <a:pt x="91" y="67"/>
                    <a:pt x="113" y="83"/>
                  </a:cubicBezTo>
                  <a:cubicBezTo>
                    <a:pt x="113" y="83"/>
                    <a:pt x="114" y="84"/>
                    <a:pt x="115" y="84"/>
                  </a:cubicBezTo>
                  <a:cubicBezTo>
                    <a:pt x="115" y="85"/>
                    <a:pt x="116" y="86"/>
                    <a:pt x="115" y="87"/>
                  </a:cubicBezTo>
                  <a:cubicBezTo>
                    <a:pt x="114" y="88"/>
                    <a:pt x="113" y="88"/>
                    <a:pt x="112" y="88"/>
                  </a:cubicBezTo>
                  <a:cubicBezTo>
                    <a:pt x="111" y="87"/>
                    <a:pt x="111" y="87"/>
                    <a:pt x="110" y="86"/>
                  </a:cubicBezTo>
                  <a:cubicBezTo>
                    <a:pt x="86" y="68"/>
                    <a:pt x="62" y="50"/>
                    <a:pt x="38" y="31"/>
                  </a:cubicBezTo>
                  <a:cubicBezTo>
                    <a:pt x="26" y="23"/>
                    <a:pt x="15" y="14"/>
                    <a:pt x="3" y="5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9DB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4"/>
            <p:cNvSpPr/>
            <p:nvPr/>
          </p:nvSpPr>
          <p:spPr bwMode="auto">
            <a:xfrm>
              <a:off x="3994151" y="-1119188"/>
              <a:ext cx="679450" cy="517525"/>
            </a:xfrm>
            <a:custGeom>
              <a:avLst/>
              <a:gdLst>
                <a:gd name="T0" fmla="*/ 2 w 109"/>
                <a:gd name="T1" fmla="*/ 0 h 83"/>
                <a:gd name="T2" fmla="*/ 4 w 109"/>
                <a:gd name="T3" fmla="*/ 1 h 83"/>
                <a:gd name="T4" fmla="*/ 6 w 109"/>
                <a:gd name="T5" fmla="*/ 2 h 83"/>
                <a:gd name="T6" fmla="*/ 99 w 109"/>
                <a:gd name="T7" fmla="*/ 73 h 83"/>
                <a:gd name="T8" fmla="*/ 107 w 109"/>
                <a:gd name="T9" fmla="*/ 79 h 83"/>
                <a:gd name="T10" fmla="*/ 108 w 109"/>
                <a:gd name="T11" fmla="*/ 80 h 83"/>
                <a:gd name="T12" fmla="*/ 108 w 109"/>
                <a:gd name="T13" fmla="*/ 82 h 83"/>
                <a:gd name="T14" fmla="*/ 106 w 109"/>
                <a:gd name="T15" fmla="*/ 83 h 83"/>
                <a:gd name="T16" fmla="*/ 103 w 109"/>
                <a:gd name="T17" fmla="*/ 81 h 83"/>
                <a:gd name="T18" fmla="*/ 16 w 109"/>
                <a:gd name="T19" fmla="*/ 15 h 83"/>
                <a:gd name="T20" fmla="*/ 3 w 109"/>
                <a:gd name="T21" fmla="*/ 5 h 83"/>
                <a:gd name="T22" fmla="*/ 1 w 109"/>
                <a:gd name="T23" fmla="*/ 3 h 83"/>
                <a:gd name="T24" fmla="*/ 2 w 109"/>
                <a:gd name="T2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83">
                  <a:moveTo>
                    <a:pt x="2" y="0"/>
                  </a:moveTo>
                  <a:cubicBezTo>
                    <a:pt x="3" y="0"/>
                    <a:pt x="3" y="0"/>
                    <a:pt x="4" y="1"/>
                  </a:cubicBezTo>
                  <a:cubicBezTo>
                    <a:pt x="4" y="1"/>
                    <a:pt x="5" y="2"/>
                    <a:pt x="6" y="2"/>
                  </a:cubicBezTo>
                  <a:cubicBezTo>
                    <a:pt x="37" y="26"/>
                    <a:pt x="68" y="49"/>
                    <a:pt x="99" y="73"/>
                  </a:cubicBezTo>
                  <a:cubicBezTo>
                    <a:pt x="102" y="75"/>
                    <a:pt x="104" y="77"/>
                    <a:pt x="107" y="79"/>
                  </a:cubicBezTo>
                  <a:cubicBezTo>
                    <a:pt x="107" y="79"/>
                    <a:pt x="107" y="79"/>
                    <a:pt x="108" y="80"/>
                  </a:cubicBezTo>
                  <a:cubicBezTo>
                    <a:pt x="108" y="80"/>
                    <a:pt x="109" y="81"/>
                    <a:pt x="108" y="82"/>
                  </a:cubicBezTo>
                  <a:cubicBezTo>
                    <a:pt x="107" y="83"/>
                    <a:pt x="107" y="83"/>
                    <a:pt x="106" y="83"/>
                  </a:cubicBezTo>
                  <a:cubicBezTo>
                    <a:pt x="105" y="82"/>
                    <a:pt x="104" y="82"/>
                    <a:pt x="103" y="81"/>
                  </a:cubicBezTo>
                  <a:cubicBezTo>
                    <a:pt x="74" y="59"/>
                    <a:pt x="45" y="37"/>
                    <a:pt x="16" y="15"/>
                  </a:cubicBezTo>
                  <a:cubicBezTo>
                    <a:pt x="12" y="12"/>
                    <a:pt x="7" y="8"/>
                    <a:pt x="3" y="5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2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9DB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5"/>
            <p:cNvSpPr/>
            <p:nvPr/>
          </p:nvSpPr>
          <p:spPr bwMode="auto">
            <a:xfrm>
              <a:off x="3983038" y="-995363"/>
              <a:ext cx="646113" cy="481013"/>
            </a:xfrm>
            <a:custGeom>
              <a:avLst/>
              <a:gdLst>
                <a:gd name="T0" fmla="*/ 2 w 104"/>
                <a:gd name="T1" fmla="*/ 0 h 77"/>
                <a:gd name="T2" fmla="*/ 5 w 104"/>
                <a:gd name="T3" fmla="*/ 2 h 77"/>
                <a:gd name="T4" fmla="*/ 30 w 104"/>
                <a:gd name="T5" fmla="*/ 19 h 77"/>
                <a:gd name="T6" fmla="*/ 79 w 104"/>
                <a:gd name="T7" fmla="*/ 56 h 77"/>
                <a:gd name="T8" fmla="*/ 100 w 104"/>
                <a:gd name="T9" fmla="*/ 71 h 77"/>
                <a:gd name="T10" fmla="*/ 102 w 104"/>
                <a:gd name="T11" fmla="*/ 72 h 77"/>
                <a:gd name="T12" fmla="*/ 103 w 104"/>
                <a:gd name="T13" fmla="*/ 75 h 77"/>
                <a:gd name="T14" fmla="*/ 100 w 104"/>
                <a:gd name="T15" fmla="*/ 75 h 77"/>
                <a:gd name="T16" fmla="*/ 93 w 104"/>
                <a:gd name="T17" fmla="*/ 71 h 77"/>
                <a:gd name="T18" fmla="*/ 55 w 104"/>
                <a:gd name="T19" fmla="*/ 43 h 77"/>
                <a:gd name="T20" fmla="*/ 4 w 104"/>
                <a:gd name="T21" fmla="*/ 5 h 77"/>
                <a:gd name="T22" fmla="*/ 1 w 104"/>
                <a:gd name="T23" fmla="*/ 3 h 77"/>
                <a:gd name="T24" fmla="*/ 2 w 104"/>
                <a:gd name="T2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77">
                  <a:moveTo>
                    <a:pt x="2" y="0"/>
                  </a:moveTo>
                  <a:cubicBezTo>
                    <a:pt x="4" y="0"/>
                    <a:pt x="5" y="1"/>
                    <a:pt x="5" y="2"/>
                  </a:cubicBezTo>
                  <a:cubicBezTo>
                    <a:pt x="14" y="7"/>
                    <a:pt x="22" y="13"/>
                    <a:pt x="30" y="19"/>
                  </a:cubicBezTo>
                  <a:cubicBezTo>
                    <a:pt x="46" y="31"/>
                    <a:pt x="63" y="44"/>
                    <a:pt x="79" y="56"/>
                  </a:cubicBezTo>
                  <a:cubicBezTo>
                    <a:pt x="86" y="61"/>
                    <a:pt x="93" y="66"/>
                    <a:pt x="100" y="71"/>
                  </a:cubicBezTo>
                  <a:cubicBezTo>
                    <a:pt x="101" y="71"/>
                    <a:pt x="101" y="72"/>
                    <a:pt x="102" y="72"/>
                  </a:cubicBezTo>
                  <a:cubicBezTo>
                    <a:pt x="103" y="73"/>
                    <a:pt x="104" y="74"/>
                    <a:pt x="103" y="75"/>
                  </a:cubicBezTo>
                  <a:cubicBezTo>
                    <a:pt x="102" y="77"/>
                    <a:pt x="101" y="76"/>
                    <a:pt x="100" y="75"/>
                  </a:cubicBezTo>
                  <a:cubicBezTo>
                    <a:pt x="97" y="74"/>
                    <a:pt x="95" y="72"/>
                    <a:pt x="93" y="71"/>
                  </a:cubicBezTo>
                  <a:cubicBezTo>
                    <a:pt x="80" y="61"/>
                    <a:pt x="68" y="52"/>
                    <a:pt x="55" y="43"/>
                  </a:cubicBezTo>
                  <a:cubicBezTo>
                    <a:pt x="38" y="30"/>
                    <a:pt x="21" y="18"/>
                    <a:pt x="4" y="5"/>
                  </a:cubicBezTo>
                  <a:cubicBezTo>
                    <a:pt x="3" y="4"/>
                    <a:pt x="2" y="4"/>
                    <a:pt x="1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9DB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6"/>
            <p:cNvSpPr/>
            <p:nvPr/>
          </p:nvSpPr>
          <p:spPr bwMode="auto">
            <a:xfrm>
              <a:off x="3987801" y="-889000"/>
              <a:ext cx="598488" cy="455613"/>
            </a:xfrm>
            <a:custGeom>
              <a:avLst/>
              <a:gdLst>
                <a:gd name="T0" fmla="*/ 96 w 96"/>
                <a:gd name="T1" fmla="*/ 70 h 73"/>
                <a:gd name="T2" fmla="*/ 94 w 96"/>
                <a:gd name="T3" fmla="*/ 72 h 73"/>
                <a:gd name="T4" fmla="*/ 91 w 96"/>
                <a:gd name="T5" fmla="*/ 71 h 73"/>
                <a:gd name="T6" fmla="*/ 3 w 96"/>
                <a:gd name="T7" fmla="*/ 5 h 73"/>
                <a:gd name="T8" fmla="*/ 1 w 96"/>
                <a:gd name="T9" fmla="*/ 3 h 73"/>
                <a:gd name="T10" fmla="*/ 1 w 96"/>
                <a:gd name="T11" fmla="*/ 1 h 73"/>
                <a:gd name="T12" fmla="*/ 3 w 96"/>
                <a:gd name="T13" fmla="*/ 0 h 73"/>
                <a:gd name="T14" fmla="*/ 9 w 96"/>
                <a:gd name="T15" fmla="*/ 4 h 73"/>
                <a:gd name="T16" fmla="*/ 93 w 96"/>
                <a:gd name="T17" fmla="*/ 67 h 73"/>
                <a:gd name="T18" fmla="*/ 96 w 96"/>
                <a:gd name="T19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73">
                  <a:moveTo>
                    <a:pt x="96" y="70"/>
                  </a:moveTo>
                  <a:cubicBezTo>
                    <a:pt x="96" y="72"/>
                    <a:pt x="95" y="73"/>
                    <a:pt x="94" y="72"/>
                  </a:cubicBezTo>
                  <a:cubicBezTo>
                    <a:pt x="93" y="72"/>
                    <a:pt x="92" y="71"/>
                    <a:pt x="91" y="71"/>
                  </a:cubicBezTo>
                  <a:cubicBezTo>
                    <a:pt x="62" y="49"/>
                    <a:pt x="33" y="27"/>
                    <a:pt x="3" y="5"/>
                  </a:cubicBezTo>
                  <a:cubicBezTo>
                    <a:pt x="2" y="5"/>
                    <a:pt x="1" y="4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" y="2"/>
                    <a:pt x="7" y="3"/>
                    <a:pt x="9" y="4"/>
                  </a:cubicBezTo>
                  <a:cubicBezTo>
                    <a:pt x="37" y="25"/>
                    <a:pt x="65" y="46"/>
                    <a:pt x="93" y="67"/>
                  </a:cubicBezTo>
                  <a:cubicBezTo>
                    <a:pt x="94" y="68"/>
                    <a:pt x="96" y="69"/>
                    <a:pt x="96" y="70"/>
                  </a:cubicBezTo>
                  <a:close/>
                </a:path>
              </a:pathLst>
            </a:custGeom>
            <a:solidFill>
              <a:srgbClr val="9DB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7"/>
            <p:cNvSpPr/>
            <p:nvPr/>
          </p:nvSpPr>
          <p:spPr bwMode="auto">
            <a:xfrm>
              <a:off x="3987801" y="-808038"/>
              <a:ext cx="542925" cy="423863"/>
            </a:xfrm>
            <a:custGeom>
              <a:avLst/>
              <a:gdLst>
                <a:gd name="T0" fmla="*/ 1 w 87"/>
                <a:gd name="T1" fmla="*/ 0 h 68"/>
                <a:gd name="T2" fmla="*/ 4 w 87"/>
                <a:gd name="T3" fmla="*/ 1 h 68"/>
                <a:gd name="T4" fmla="*/ 23 w 87"/>
                <a:gd name="T5" fmla="*/ 16 h 68"/>
                <a:gd name="T6" fmla="*/ 26 w 87"/>
                <a:gd name="T7" fmla="*/ 18 h 68"/>
                <a:gd name="T8" fmla="*/ 80 w 87"/>
                <a:gd name="T9" fmla="*/ 59 h 68"/>
                <a:gd name="T10" fmla="*/ 85 w 87"/>
                <a:gd name="T11" fmla="*/ 63 h 68"/>
                <a:gd name="T12" fmla="*/ 86 w 87"/>
                <a:gd name="T13" fmla="*/ 66 h 68"/>
                <a:gd name="T14" fmla="*/ 82 w 87"/>
                <a:gd name="T15" fmla="*/ 66 h 68"/>
                <a:gd name="T16" fmla="*/ 68 w 87"/>
                <a:gd name="T17" fmla="*/ 55 h 68"/>
                <a:gd name="T18" fmla="*/ 63 w 87"/>
                <a:gd name="T19" fmla="*/ 51 h 68"/>
                <a:gd name="T20" fmla="*/ 12 w 87"/>
                <a:gd name="T21" fmla="*/ 12 h 68"/>
                <a:gd name="T22" fmla="*/ 2 w 87"/>
                <a:gd name="T23" fmla="*/ 4 h 68"/>
                <a:gd name="T24" fmla="*/ 0 w 87"/>
                <a:gd name="T25" fmla="*/ 2 h 68"/>
                <a:gd name="T26" fmla="*/ 1 w 87"/>
                <a:gd name="T2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7" h="68">
                  <a:moveTo>
                    <a:pt x="1" y="0"/>
                  </a:moveTo>
                  <a:cubicBezTo>
                    <a:pt x="2" y="0"/>
                    <a:pt x="3" y="0"/>
                    <a:pt x="4" y="1"/>
                  </a:cubicBezTo>
                  <a:cubicBezTo>
                    <a:pt x="10" y="6"/>
                    <a:pt x="17" y="11"/>
                    <a:pt x="23" y="16"/>
                  </a:cubicBezTo>
                  <a:cubicBezTo>
                    <a:pt x="24" y="16"/>
                    <a:pt x="25" y="17"/>
                    <a:pt x="26" y="18"/>
                  </a:cubicBezTo>
                  <a:cubicBezTo>
                    <a:pt x="44" y="32"/>
                    <a:pt x="62" y="46"/>
                    <a:pt x="80" y="59"/>
                  </a:cubicBezTo>
                  <a:cubicBezTo>
                    <a:pt x="82" y="61"/>
                    <a:pt x="83" y="62"/>
                    <a:pt x="85" y="63"/>
                  </a:cubicBezTo>
                  <a:cubicBezTo>
                    <a:pt x="86" y="64"/>
                    <a:pt x="87" y="65"/>
                    <a:pt x="86" y="66"/>
                  </a:cubicBezTo>
                  <a:cubicBezTo>
                    <a:pt x="85" y="67"/>
                    <a:pt x="84" y="68"/>
                    <a:pt x="82" y="66"/>
                  </a:cubicBezTo>
                  <a:cubicBezTo>
                    <a:pt x="78" y="63"/>
                    <a:pt x="73" y="59"/>
                    <a:pt x="68" y="55"/>
                  </a:cubicBezTo>
                  <a:cubicBezTo>
                    <a:pt x="67" y="54"/>
                    <a:pt x="65" y="53"/>
                    <a:pt x="63" y="51"/>
                  </a:cubicBezTo>
                  <a:cubicBezTo>
                    <a:pt x="46" y="38"/>
                    <a:pt x="29" y="25"/>
                    <a:pt x="12" y="12"/>
                  </a:cubicBezTo>
                  <a:cubicBezTo>
                    <a:pt x="9" y="10"/>
                    <a:pt x="5" y="7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DB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8"/>
            <p:cNvSpPr/>
            <p:nvPr/>
          </p:nvSpPr>
          <p:spPr bwMode="auto">
            <a:xfrm>
              <a:off x="3970338" y="-714375"/>
              <a:ext cx="473075" cy="355600"/>
            </a:xfrm>
            <a:custGeom>
              <a:avLst/>
              <a:gdLst>
                <a:gd name="T0" fmla="*/ 2 w 76"/>
                <a:gd name="T1" fmla="*/ 0 h 57"/>
                <a:gd name="T2" fmla="*/ 5 w 76"/>
                <a:gd name="T3" fmla="*/ 1 h 57"/>
                <a:gd name="T4" fmla="*/ 19 w 76"/>
                <a:gd name="T5" fmla="*/ 11 h 57"/>
                <a:gd name="T6" fmla="*/ 73 w 76"/>
                <a:gd name="T7" fmla="*/ 51 h 57"/>
                <a:gd name="T8" fmla="*/ 75 w 76"/>
                <a:gd name="T9" fmla="*/ 53 h 57"/>
                <a:gd name="T10" fmla="*/ 75 w 76"/>
                <a:gd name="T11" fmla="*/ 56 h 57"/>
                <a:gd name="T12" fmla="*/ 73 w 76"/>
                <a:gd name="T13" fmla="*/ 56 h 57"/>
                <a:gd name="T14" fmla="*/ 71 w 76"/>
                <a:gd name="T15" fmla="*/ 55 h 57"/>
                <a:gd name="T16" fmla="*/ 4 w 76"/>
                <a:gd name="T17" fmla="*/ 5 h 57"/>
                <a:gd name="T18" fmla="*/ 1 w 76"/>
                <a:gd name="T19" fmla="*/ 3 h 57"/>
                <a:gd name="T20" fmla="*/ 2 w 76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" h="57">
                  <a:moveTo>
                    <a:pt x="2" y="0"/>
                  </a:moveTo>
                  <a:cubicBezTo>
                    <a:pt x="4" y="0"/>
                    <a:pt x="4" y="1"/>
                    <a:pt x="5" y="1"/>
                  </a:cubicBezTo>
                  <a:cubicBezTo>
                    <a:pt x="10" y="4"/>
                    <a:pt x="14" y="8"/>
                    <a:pt x="19" y="11"/>
                  </a:cubicBezTo>
                  <a:cubicBezTo>
                    <a:pt x="37" y="24"/>
                    <a:pt x="55" y="38"/>
                    <a:pt x="73" y="51"/>
                  </a:cubicBezTo>
                  <a:cubicBezTo>
                    <a:pt x="74" y="52"/>
                    <a:pt x="74" y="52"/>
                    <a:pt x="75" y="53"/>
                  </a:cubicBezTo>
                  <a:cubicBezTo>
                    <a:pt x="76" y="54"/>
                    <a:pt x="76" y="55"/>
                    <a:pt x="75" y="56"/>
                  </a:cubicBezTo>
                  <a:cubicBezTo>
                    <a:pt x="75" y="57"/>
                    <a:pt x="74" y="57"/>
                    <a:pt x="73" y="56"/>
                  </a:cubicBezTo>
                  <a:cubicBezTo>
                    <a:pt x="72" y="56"/>
                    <a:pt x="72" y="55"/>
                    <a:pt x="71" y="55"/>
                  </a:cubicBezTo>
                  <a:cubicBezTo>
                    <a:pt x="48" y="38"/>
                    <a:pt x="26" y="22"/>
                    <a:pt x="4" y="5"/>
                  </a:cubicBezTo>
                  <a:cubicBezTo>
                    <a:pt x="3" y="4"/>
                    <a:pt x="2" y="4"/>
                    <a:pt x="1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9DB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9"/>
            <p:cNvSpPr/>
            <p:nvPr/>
          </p:nvSpPr>
          <p:spPr bwMode="auto">
            <a:xfrm>
              <a:off x="3970338" y="-639762"/>
              <a:ext cx="298450" cy="225425"/>
            </a:xfrm>
            <a:custGeom>
              <a:avLst/>
              <a:gdLst>
                <a:gd name="T0" fmla="*/ 48 w 48"/>
                <a:gd name="T1" fmla="*/ 34 h 36"/>
                <a:gd name="T2" fmla="*/ 45 w 48"/>
                <a:gd name="T3" fmla="*/ 36 h 36"/>
                <a:gd name="T4" fmla="*/ 43 w 48"/>
                <a:gd name="T5" fmla="*/ 34 h 36"/>
                <a:gd name="T6" fmla="*/ 3 w 48"/>
                <a:gd name="T7" fmla="*/ 4 h 36"/>
                <a:gd name="T8" fmla="*/ 1 w 48"/>
                <a:gd name="T9" fmla="*/ 1 h 36"/>
                <a:gd name="T10" fmla="*/ 5 w 48"/>
                <a:gd name="T11" fmla="*/ 1 h 36"/>
                <a:gd name="T12" fmla="*/ 23 w 48"/>
                <a:gd name="T13" fmla="*/ 15 h 36"/>
                <a:gd name="T14" fmla="*/ 46 w 48"/>
                <a:gd name="T15" fmla="*/ 31 h 36"/>
                <a:gd name="T16" fmla="*/ 48 w 48"/>
                <a:gd name="T17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36">
                  <a:moveTo>
                    <a:pt x="48" y="34"/>
                  </a:moveTo>
                  <a:cubicBezTo>
                    <a:pt x="48" y="35"/>
                    <a:pt x="47" y="36"/>
                    <a:pt x="45" y="36"/>
                  </a:cubicBezTo>
                  <a:cubicBezTo>
                    <a:pt x="44" y="36"/>
                    <a:pt x="44" y="35"/>
                    <a:pt x="43" y="34"/>
                  </a:cubicBezTo>
                  <a:cubicBezTo>
                    <a:pt x="29" y="24"/>
                    <a:pt x="16" y="14"/>
                    <a:pt x="3" y="4"/>
                  </a:cubicBezTo>
                  <a:cubicBezTo>
                    <a:pt x="2" y="4"/>
                    <a:pt x="0" y="3"/>
                    <a:pt x="1" y="1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11" y="6"/>
                    <a:pt x="17" y="10"/>
                    <a:pt x="23" y="15"/>
                  </a:cubicBezTo>
                  <a:cubicBezTo>
                    <a:pt x="30" y="20"/>
                    <a:pt x="38" y="26"/>
                    <a:pt x="46" y="31"/>
                  </a:cubicBezTo>
                  <a:cubicBezTo>
                    <a:pt x="47" y="32"/>
                    <a:pt x="47" y="33"/>
                    <a:pt x="48" y="34"/>
                  </a:cubicBezTo>
                  <a:close/>
                </a:path>
              </a:pathLst>
            </a:custGeom>
            <a:solidFill>
              <a:srgbClr val="9DB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Group 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092201" y="1723882"/>
            <a:ext cx="4916119" cy="2215991"/>
            <a:chOff x="1092201" y="1723882"/>
            <a:chExt cx="4916119" cy="2215991"/>
          </a:xfrm>
        </p:grpSpPr>
        <p:sp>
          <p:nvSpPr>
            <p:cNvPr id="51" name="TextBox 50"/>
            <p:cNvSpPr txBox="1"/>
            <p:nvPr/>
          </p:nvSpPr>
          <p:spPr>
            <a:xfrm>
              <a:off x="1092201" y="1723882"/>
              <a:ext cx="2949831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800" dirty="0">
                  <a:solidFill>
                    <a:schemeClr val="accent3"/>
                  </a:solidFill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361439" y="2191317"/>
              <a:ext cx="264688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dirty="0">
                  <a:solidFill>
                    <a:schemeClr val="accent4">
                      <a:lumMod val="50000"/>
                    </a:schemeClr>
                  </a:solidFill>
                  <a:cs typeface="+mn-ea"/>
                  <a:sym typeface="+mn-lt"/>
                </a:rPr>
                <a:t>Image Features</a:t>
              </a:r>
            </a:p>
          </p:txBody>
        </p:sp>
      </p:grpSp>
      <p:sp>
        <p:nvSpPr>
          <p:cNvPr id="8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/>
      </p:transition>
    </mc:Choice>
    <mc:Fallback xmlns="">
      <p:transition spd="slow">
        <p:cover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 flipH="1">
            <a:off x="7619490" y="-515058"/>
            <a:ext cx="2147888" cy="2767014"/>
            <a:chOff x="8634413" y="-1525588"/>
            <a:chExt cx="2147888" cy="2767014"/>
          </a:xfrm>
        </p:grpSpPr>
        <p:sp>
          <p:nvSpPr>
            <p:cNvPr id="24" name="Freeform 5"/>
            <p:cNvSpPr/>
            <p:nvPr/>
          </p:nvSpPr>
          <p:spPr bwMode="auto">
            <a:xfrm>
              <a:off x="9102726" y="-639763"/>
              <a:ext cx="1679575" cy="1452563"/>
            </a:xfrm>
            <a:custGeom>
              <a:avLst/>
              <a:gdLst>
                <a:gd name="T0" fmla="*/ 2 w 341"/>
                <a:gd name="T1" fmla="*/ 137 h 295"/>
                <a:gd name="T2" fmla="*/ 49 w 341"/>
                <a:gd name="T3" fmla="*/ 24 h 295"/>
                <a:gd name="T4" fmla="*/ 139 w 341"/>
                <a:gd name="T5" fmla="*/ 56 h 295"/>
                <a:gd name="T6" fmla="*/ 217 w 341"/>
                <a:gd name="T7" fmla="*/ 140 h 295"/>
                <a:gd name="T8" fmla="*/ 300 w 341"/>
                <a:gd name="T9" fmla="*/ 187 h 295"/>
                <a:gd name="T10" fmla="*/ 225 w 341"/>
                <a:gd name="T11" fmla="*/ 284 h 295"/>
                <a:gd name="T12" fmla="*/ 77 w 341"/>
                <a:gd name="T13" fmla="*/ 285 h 295"/>
                <a:gd name="T14" fmla="*/ 7 w 341"/>
                <a:gd name="T15" fmla="*/ 222 h 295"/>
                <a:gd name="T16" fmla="*/ 2 w 341"/>
                <a:gd name="T17" fmla="*/ 13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1" h="295">
                  <a:moveTo>
                    <a:pt x="2" y="137"/>
                  </a:moveTo>
                  <a:cubicBezTo>
                    <a:pt x="7" y="97"/>
                    <a:pt x="12" y="48"/>
                    <a:pt x="49" y="24"/>
                  </a:cubicBezTo>
                  <a:cubicBezTo>
                    <a:pt x="86" y="0"/>
                    <a:pt x="120" y="22"/>
                    <a:pt x="139" y="56"/>
                  </a:cubicBezTo>
                  <a:cubicBezTo>
                    <a:pt x="160" y="91"/>
                    <a:pt x="179" y="121"/>
                    <a:pt x="217" y="140"/>
                  </a:cubicBezTo>
                  <a:cubicBezTo>
                    <a:pt x="245" y="153"/>
                    <a:pt x="280" y="161"/>
                    <a:pt x="300" y="187"/>
                  </a:cubicBezTo>
                  <a:cubicBezTo>
                    <a:pt x="341" y="244"/>
                    <a:pt x="270" y="276"/>
                    <a:pt x="225" y="284"/>
                  </a:cubicBezTo>
                  <a:cubicBezTo>
                    <a:pt x="177" y="292"/>
                    <a:pt x="124" y="295"/>
                    <a:pt x="77" y="285"/>
                  </a:cubicBezTo>
                  <a:cubicBezTo>
                    <a:pt x="38" y="277"/>
                    <a:pt x="15" y="263"/>
                    <a:pt x="7" y="222"/>
                  </a:cubicBezTo>
                  <a:cubicBezTo>
                    <a:pt x="2" y="195"/>
                    <a:pt x="0" y="165"/>
                    <a:pt x="2" y="137"/>
                  </a:cubicBezTo>
                  <a:close/>
                </a:path>
              </a:pathLst>
            </a:custGeom>
            <a:solidFill>
              <a:srgbClr val="EFA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"/>
            <p:cNvSpPr/>
            <p:nvPr/>
          </p:nvSpPr>
          <p:spPr bwMode="auto">
            <a:xfrm>
              <a:off x="8634413" y="-1525588"/>
              <a:ext cx="1428750" cy="2767014"/>
            </a:xfrm>
            <a:custGeom>
              <a:avLst/>
              <a:gdLst>
                <a:gd name="T0" fmla="*/ 87 w 290"/>
                <a:gd name="T1" fmla="*/ 64 h 562"/>
                <a:gd name="T2" fmla="*/ 80 w 290"/>
                <a:gd name="T3" fmla="*/ 70 h 562"/>
                <a:gd name="T4" fmla="*/ 79 w 290"/>
                <a:gd name="T5" fmla="*/ 57 h 562"/>
                <a:gd name="T6" fmla="*/ 42 w 290"/>
                <a:gd name="T7" fmla="*/ 27 h 562"/>
                <a:gd name="T8" fmla="*/ 35 w 290"/>
                <a:gd name="T9" fmla="*/ 39 h 562"/>
                <a:gd name="T10" fmla="*/ 32 w 290"/>
                <a:gd name="T11" fmla="*/ 23 h 562"/>
                <a:gd name="T12" fmla="*/ 12 w 290"/>
                <a:gd name="T13" fmla="*/ 19 h 562"/>
                <a:gd name="T14" fmla="*/ 9 w 290"/>
                <a:gd name="T15" fmla="*/ 1 h 562"/>
                <a:gd name="T16" fmla="*/ 14 w 290"/>
                <a:gd name="T17" fmla="*/ 15 h 562"/>
                <a:gd name="T18" fmla="*/ 56 w 290"/>
                <a:gd name="T19" fmla="*/ 30 h 562"/>
                <a:gd name="T20" fmla="*/ 65 w 290"/>
                <a:gd name="T21" fmla="*/ 24 h 562"/>
                <a:gd name="T22" fmla="*/ 68 w 290"/>
                <a:gd name="T23" fmla="*/ 37 h 562"/>
                <a:gd name="T24" fmla="*/ 103 w 290"/>
                <a:gd name="T25" fmla="*/ 85 h 562"/>
                <a:gd name="T26" fmla="*/ 124 w 290"/>
                <a:gd name="T27" fmla="*/ 60 h 562"/>
                <a:gd name="T28" fmla="*/ 129 w 290"/>
                <a:gd name="T29" fmla="*/ 65 h 562"/>
                <a:gd name="T30" fmla="*/ 108 w 290"/>
                <a:gd name="T31" fmla="*/ 93 h 562"/>
                <a:gd name="T32" fmla="*/ 110 w 290"/>
                <a:gd name="T33" fmla="*/ 130 h 562"/>
                <a:gd name="T34" fmla="*/ 108 w 290"/>
                <a:gd name="T35" fmla="*/ 172 h 562"/>
                <a:gd name="T36" fmla="*/ 134 w 290"/>
                <a:gd name="T37" fmla="*/ 157 h 562"/>
                <a:gd name="T38" fmla="*/ 157 w 290"/>
                <a:gd name="T39" fmla="*/ 155 h 562"/>
                <a:gd name="T40" fmla="*/ 160 w 290"/>
                <a:gd name="T41" fmla="*/ 161 h 562"/>
                <a:gd name="T42" fmla="*/ 113 w 290"/>
                <a:gd name="T43" fmla="*/ 182 h 562"/>
                <a:gd name="T44" fmla="*/ 106 w 290"/>
                <a:gd name="T45" fmla="*/ 185 h 562"/>
                <a:gd name="T46" fmla="*/ 101 w 290"/>
                <a:gd name="T47" fmla="*/ 223 h 562"/>
                <a:gd name="T48" fmla="*/ 101 w 290"/>
                <a:gd name="T49" fmla="*/ 253 h 562"/>
                <a:gd name="T50" fmla="*/ 124 w 290"/>
                <a:gd name="T51" fmla="*/ 234 h 562"/>
                <a:gd name="T52" fmla="*/ 160 w 290"/>
                <a:gd name="T53" fmla="*/ 234 h 562"/>
                <a:gd name="T54" fmla="*/ 153 w 290"/>
                <a:gd name="T55" fmla="*/ 246 h 562"/>
                <a:gd name="T56" fmla="*/ 103 w 290"/>
                <a:gd name="T57" fmla="*/ 263 h 562"/>
                <a:gd name="T58" fmla="*/ 108 w 290"/>
                <a:gd name="T59" fmla="*/ 293 h 562"/>
                <a:gd name="T60" fmla="*/ 156 w 290"/>
                <a:gd name="T61" fmla="*/ 375 h 562"/>
                <a:gd name="T62" fmla="*/ 222 w 290"/>
                <a:gd name="T63" fmla="*/ 444 h 562"/>
                <a:gd name="T64" fmla="*/ 279 w 290"/>
                <a:gd name="T65" fmla="*/ 513 h 562"/>
                <a:gd name="T66" fmla="*/ 290 w 290"/>
                <a:gd name="T67" fmla="*/ 560 h 562"/>
                <a:gd name="T68" fmla="*/ 287 w 290"/>
                <a:gd name="T69" fmla="*/ 562 h 562"/>
                <a:gd name="T70" fmla="*/ 280 w 290"/>
                <a:gd name="T71" fmla="*/ 525 h 562"/>
                <a:gd name="T72" fmla="*/ 221 w 290"/>
                <a:gd name="T73" fmla="*/ 448 h 562"/>
                <a:gd name="T74" fmla="*/ 136 w 290"/>
                <a:gd name="T75" fmla="*/ 355 h 562"/>
                <a:gd name="T76" fmla="*/ 110 w 290"/>
                <a:gd name="T77" fmla="*/ 315 h 562"/>
                <a:gd name="T78" fmla="*/ 55 w 290"/>
                <a:gd name="T79" fmla="*/ 318 h 562"/>
                <a:gd name="T80" fmla="*/ 43 w 290"/>
                <a:gd name="T81" fmla="*/ 311 h 562"/>
                <a:gd name="T82" fmla="*/ 61 w 290"/>
                <a:gd name="T83" fmla="*/ 301 h 562"/>
                <a:gd name="T84" fmla="*/ 105 w 290"/>
                <a:gd name="T85" fmla="*/ 304 h 562"/>
                <a:gd name="T86" fmla="*/ 107 w 290"/>
                <a:gd name="T87" fmla="*/ 301 h 562"/>
                <a:gd name="T88" fmla="*/ 97 w 290"/>
                <a:gd name="T89" fmla="*/ 232 h 562"/>
                <a:gd name="T90" fmla="*/ 96 w 290"/>
                <a:gd name="T91" fmla="*/ 221 h 562"/>
                <a:gd name="T92" fmla="*/ 51 w 290"/>
                <a:gd name="T93" fmla="*/ 198 h 562"/>
                <a:gd name="T94" fmla="*/ 36 w 290"/>
                <a:gd name="T95" fmla="*/ 180 h 562"/>
                <a:gd name="T96" fmla="*/ 62 w 290"/>
                <a:gd name="T97" fmla="*/ 178 h 562"/>
                <a:gd name="T98" fmla="*/ 99 w 290"/>
                <a:gd name="T99" fmla="*/ 206 h 562"/>
                <a:gd name="T100" fmla="*/ 100 w 290"/>
                <a:gd name="T101" fmla="*/ 204 h 562"/>
                <a:gd name="T102" fmla="*/ 107 w 290"/>
                <a:gd name="T103" fmla="*/ 140 h 562"/>
                <a:gd name="T104" fmla="*/ 75 w 290"/>
                <a:gd name="T105" fmla="*/ 129 h 562"/>
                <a:gd name="T106" fmla="*/ 60 w 290"/>
                <a:gd name="T107" fmla="*/ 115 h 562"/>
                <a:gd name="T108" fmla="*/ 92 w 290"/>
                <a:gd name="T109" fmla="*/ 116 h 562"/>
                <a:gd name="T110" fmla="*/ 107 w 290"/>
                <a:gd name="T111" fmla="*/ 125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0" h="562">
                  <a:moveTo>
                    <a:pt x="107" y="125"/>
                  </a:moveTo>
                  <a:cubicBezTo>
                    <a:pt x="106" y="103"/>
                    <a:pt x="100" y="83"/>
                    <a:pt x="87" y="64"/>
                  </a:cubicBezTo>
                  <a:cubicBezTo>
                    <a:pt x="87" y="65"/>
                    <a:pt x="86" y="66"/>
                    <a:pt x="86" y="67"/>
                  </a:cubicBezTo>
                  <a:cubicBezTo>
                    <a:pt x="84" y="69"/>
                    <a:pt x="82" y="70"/>
                    <a:pt x="80" y="70"/>
                  </a:cubicBezTo>
                  <a:cubicBezTo>
                    <a:pt x="75" y="71"/>
                    <a:pt x="72" y="66"/>
                    <a:pt x="74" y="62"/>
                  </a:cubicBezTo>
                  <a:cubicBezTo>
                    <a:pt x="75" y="60"/>
                    <a:pt x="77" y="58"/>
                    <a:pt x="79" y="57"/>
                  </a:cubicBezTo>
                  <a:cubicBezTo>
                    <a:pt x="80" y="57"/>
                    <a:pt x="81" y="57"/>
                    <a:pt x="81" y="56"/>
                  </a:cubicBezTo>
                  <a:cubicBezTo>
                    <a:pt x="71" y="43"/>
                    <a:pt x="58" y="34"/>
                    <a:pt x="42" y="27"/>
                  </a:cubicBezTo>
                  <a:cubicBezTo>
                    <a:pt x="43" y="29"/>
                    <a:pt x="43" y="31"/>
                    <a:pt x="43" y="33"/>
                  </a:cubicBezTo>
                  <a:cubicBezTo>
                    <a:pt x="42" y="37"/>
                    <a:pt x="39" y="40"/>
                    <a:pt x="35" y="39"/>
                  </a:cubicBezTo>
                  <a:cubicBezTo>
                    <a:pt x="31" y="39"/>
                    <a:pt x="28" y="35"/>
                    <a:pt x="28" y="30"/>
                  </a:cubicBezTo>
                  <a:cubicBezTo>
                    <a:pt x="29" y="28"/>
                    <a:pt x="30" y="25"/>
                    <a:pt x="32" y="23"/>
                  </a:cubicBezTo>
                  <a:cubicBezTo>
                    <a:pt x="32" y="22"/>
                    <a:pt x="31" y="22"/>
                    <a:pt x="30" y="22"/>
                  </a:cubicBezTo>
                  <a:cubicBezTo>
                    <a:pt x="24" y="20"/>
                    <a:pt x="18" y="19"/>
                    <a:pt x="12" y="19"/>
                  </a:cubicBezTo>
                  <a:cubicBezTo>
                    <a:pt x="6" y="18"/>
                    <a:pt x="0" y="11"/>
                    <a:pt x="3" y="4"/>
                  </a:cubicBezTo>
                  <a:cubicBezTo>
                    <a:pt x="4" y="1"/>
                    <a:pt x="6" y="0"/>
                    <a:pt x="9" y="1"/>
                  </a:cubicBezTo>
                  <a:cubicBezTo>
                    <a:pt x="11" y="1"/>
                    <a:pt x="13" y="3"/>
                    <a:pt x="14" y="5"/>
                  </a:cubicBezTo>
                  <a:cubicBezTo>
                    <a:pt x="16" y="8"/>
                    <a:pt x="16" y="12"/>
                    <a:pt x="14" y="15"/>
                  </a:cubicBezTo>
                  <a:cubicBezTo>
                    <a:pt x="15" y="15"/>
                    <a:pt x="15" y="16"/>
                    <a:pt x="15" y="16"/>
                  </a:cubicBezTo>
                  <a:cubicBezTo>
                    <a:pt x="30" y="17"/>
                    <a:pt x="44" y="23"/>
                    <a:pt x="56" y="30"/>
                  </a:cubicBezTo>
                  <a:cubicBezTo>
                    <a:pt x="59" y="32"/>
                    <a:pt x="59" y="32"/>
                    <a:pt x="60" y="29"/>
                  </a:cubicBezTo>
                  <a:cubicBezTo>
                    <a:pt x="61" y="26"/>
                    <a:pt x="62" y="25"/>
                    <a:pt x="65" y="24"/>
                  </a:cubicBezTo>
                  <a:cubicBezTo>
                    <a:pt x="67" y="24"/>
                    <a:pt x="68" y="26"/>
                    <a:pt x="70" y="28"/>
                  </a:cubicBezTo>
                  <a:cubicBezTo>
                    <a:pt x="71" y="31"/>
                    <a:pt x="71" y="34"/>
                    <a:pt x="68" y="37"/>
                  </a:cubicBezTo>
                  <a:cubicBezTo>
                    <a:pt x="68" y="37"/>
                    <a:pt x="68" y="37"/>
                    <a:pt x="68" y="38"/>
                  </a:cubicBezTo>
                  <a:cubicBezTo>
                    <a:pt x="83" y="51"/>
                    <a:pt x="95" y="67"/>
                    <a:pt x="103" y="85"/>
                  </a:cubicBezTo>
                  <a:cubicBezTo>
                    <a:pt x="104" y="82"/>
                    <a:pt x="105" y="79"/>
                    <a:pt x="106" y="77"/>
                  </a:cubicBezTo>
                  <a:cubicBezTo>
                    <a:pt x="109" y="69"/>
                    <a:pt x="116" y="63"/>
                    <a:pt x="124" y="60"/>
                  </a:cubicBezTo>
                  <a:cubicBezTo>
                    <a:pt x="125" y="60"/>
                    <a:pt x="127" y="59"/>
                    <a:pt x="128" y="60"/>
                  </a:cubicBezTo>
                  <a:cubicBezTo>
                    <a:pt x="130" y="62"/>
                    <a:pt x="129" y="63"/>
                    <a:pt x="129" y="65"/>
                  </a:cubicBezTo>
                  <a:cubicBezTo>
                    <a:pt x="126" y="71"/>
                    <a:pt x="123" y="77"/>
                    <a:pt x="119" y="82"/>
                  </a:cubicBezTo>
                  <a:cubicBezTo>
                    <a:pt x="116" y="86"/>
                    <a:pt x="112" y="90"/>
                    <a:pt x="108" y="93"/>
                  </a:cubicBezTo>
                  <a:cubicBezTo>
                    <a:pt x="106" y="94"/>
                    <a:pt x="106" y="96"/>
                    <a:pt x="106" y="99"/>
                  </a:cubicBezTo>
                  <a:cubicBezTo>
                    <a:pt x="109" y="109"/>
                    <a:pt x="110" y="120"/>
                    <a:pt x="110" y="130"/>
                  </a:cubicBezTo>
                  <a:cubicBezTo>
                    <a:pt x="110" y="142"/>
                    <a:pt x="109" y="154"/>
                    <a:pt x="108" y="165"/>
                  </a:cubicBezTo>
                  <a:cubicBezTo>
                    <a:pt x="108" y="168"/>
                    <a:pt x="108" y="170"/>
                    <a:pt x="108" y="172"/>
                  </a:cubicBezTo>
                  <a:cubicBezTo>
                    <a:pt x="109" y="173"/>
                    <a:pt x="109" y="172"/>
                    <a:pt x="109" y="172"/>
                  </a:cubicBezTo>
                  <a:cubicBezTo>
                    <a:pt x="116" y="164"/>
                    <a:pt x="125" y="160"/>
                    <a:pt x="134" y="157"/>
                  </a:cubicBezTo>
                  <a:cubicBezTo>
                    <a:pt x="140" y="156"/>
                    <a:pt x="146" y="154"/>
                    <a:pt x="152" y="154"/>
                  </a:cubicBezTo>
                  <a:cubicBezTo>
                    <a:pt x="154" y="154"/>
                    <a:pt x="155" y="154"/>
                    <a:pt x="157" y="155"/>
                  </a:cubicBezTo>
                  <a:cubicBezTo>
                    <a:pt x="159" y="155"/>
                    <a:pt x="160" y="155"/>
                    <a:pt x="160" y="157"/>
                  </a:cubicBezTo>
                  <a:cubicBezTo>
                    <a:pt x="161" y="159"/>
                    <a:pt x="161" y="160"/>
                    <a:pt x="160" y="161"/>
                  </a:cubicBezTo>
                  <a:cubicBezTo>
                    <a:pt x="156" y="165"/>
                    <a:pt x="152" y="168"/>
                    <a:pt x="148" y="171"/>
                  </a:cubicBezTo>
                  <a:cubicBezTo>
                    <a:pt x="137" y="177"/>
                    <a:pt x="125" y="181"/>
                    <a:pt x="113" y="182"/>
                  </a:cubicBezTo>
                  <a:cubicBezTo>
                    <a:pt x="111" y="182"/>
                    <a:pt x="110" y="183"/>
                    <a:pt x="109" y="183"/>
                  </a:cubicBezTo>
                  <a:cubicBezTo>
                    <a:pt x="107" y="183"/>
                    <a:pt x="106" y="183"/>
                    <a:pt x="106" y="185"/>
                  </a:cubicBezTo>
                  <a:cubicBezTo>
                    <a:pt x="106" y="190"/>
                    <a:pt x="105" y="195"/>
                    <a:pt x="104" y="200"/>
                  </a:cubicBezTo>
                  <a:cubicBezTo>
                    <a:pt x="103" y="207"/>
                    <a:pt x="102" y="215"/>
                    <a:pt x="101" y="223"/>
                  </a:cubicBezTo>
                  <a:cubicBezTo>
                    <a:pt x="100" y="232"/>
                    <a:pt x="100" y="242"/>
                    <a:pt x="100" y="252"/>
                  </a:cubicBezTo>
                  <a:cubicBezTo>
                    <a:pt x="100" y="252"/>
                    <a:pt x="101" y="253"/>
                    <a:pt x="101" y="253"/>
                  </a:cubicBezTo>
                  <a:cubicBezTo>
                    <a:pt x="102" y="254"/>
                    <a:pt x="102" y="252"/>
                    <a:pt x="103" y="252"/>
                  </a:cubicBezTo>
                  <a:cubicBezTo>
                    <a:pt x="108" y="243"/>
                    <a:pt x="115" y="237"/>
                    <a:pt x="124" y="234"/>
                  </a:cubicBezTo>
                  <a:cubicBezTo>
                    <a:pt x="131" y="231"/>
                    <a:pt x="138" y="230"/>
                    <a:pt x="146" y="231"/>
                  </a:cubicBezTo>
                  <a:cubicBezTo>
                    <a:pt x="150" y="231"/>
                    <a:pt x="155" y="232"/>
                    <a:pt x="160" y="234"/>
                  </a:cubicBezTo>
                  <a:cubicBezTo>
                    <a:pt x="162" y="234"/>
                    <a:pt x="162" y="235"/>
                    <a:pt x="161" y="237"/>
                  </a:cubicBezTo>
                  <a:cubicBezTo>
                    <a:pt x="159" y="241"/>
                    <a:pt x="156" y="243"/>
                    <a:pt x="153" y="246"/>
                  </a:cubicBezTo>
                  <a:cubicBezTo>
                    <a:pt x="147" y="251"/>
                    <a:pt x="140" y="255"/>
                    <a:pt x="132" y="258"/>
                  </a:cubicBezTo>
                  <a:cubicBezTo>
                    <a:pt x="123" y="261"/>
                    <a:pt x="113" y="263"/>
                    <a:pt x="103" y="263"/>
                  </a:cubicBezTo>
                  <a:cubicBezTo>
                    <a:pt x="101" y="263"/>
                    <a:pt x="101" y="263"/>
                    <a:pt x="102" y="265"/>
                  </a:cubicBezTo>
                  <a:cubicBezTo>
                    <a:pt x="103" y="274"/>
                    <a:pt x="105" y="284"/>
                    <a:pt x="108" y="293"/>
                  </a:cubicBezTo>
                  <a:cubicBezTo>
                    <a:pt x="113" y="308"/>
                    <a:pt x="120" y="323"/>
                    <a:pt x="128" y="337"/>
                  </a:cubicBezTo>
                  <a:cubicBezTo>
                    <a:pt x="136" y="350"/>
                    <a:pt x="146" y="363"/>
                    <a:pt x="156" y="375"/>
                  </a:cubicBezTo>
                  <a:cubicBezTo>
                    <a:pt x="169" y="390"/>
                    <a:pt x="182" y="404"/>
                    <a:pt x="196" y="418"/>
                  </a:cubicBezTo>
                  <a:cubicBezTo>
                    <a:pt x="204" y="427"/>
                    <a:pt x="213" y="436"/>
                    <a:pt x="222" y="444"/>
                  </a:cubicBezTo>
                  <a:cubicBezTo>
                    <a:pt x="234" y="456"/>
                    <a:pt x="245" y="468"/>
                    <a:pt x="256" y="481"/>
                  </a:cubicBezTo>
                  <a:cubicBezTo>
                    <a:pt x="265" y="491"/>
                    <a:pt x="272" y="501"/>
                    <a:pt x="279" y="513"/>
                  </a:cubicBezTo>
                  <a:cubicBezTo>
                    <a:pt x="285" y="526"/>
                    <a:pt x="290" y="539"/>
                    <a:pt x="290" y="554"/>
                  </a:cubicBezTo>
                  <a:cubicBezTo>
                    <a:pt x="290" y="556"/>
                    <a:pt x="290" y="558"/>
                    <a:pt x="290" y="560"/>
                  </a:cubicBezTo>
                  <a:cubicBezTo>
                    <a:pt x="290" y="561"/>
                    <a:pt x="289" y="562"/>
                    <a:pt x="289" y="562"/>
                  </a:cubicBezTo>
                  <a:cubicBezTo>
                    <a:pt x="288" y="562"/>
                    <a:pt x="287" y="562"/>
                    <a:pt x="287" y="562"/>
                  </a:cubicBezTo>
                  <a:cubicBezTo>
                    <a:pt x="286" y="562"/>
                    <a:pt x="286" y="561"/>
                    <a:pt x="286" y="561"/>
                  </a:cubicBezTo>
                  <a:cubicBezTo>
                    <a:pt x="288" y="548"/>
                    <a:pt x="285" y="536"/>
                    <a:pt x="280" y="525"/>
                  </a:cubicBezTo>
                  <a:cubicBezTo>
                    <a:pt x="276" y="513"/>
                    <a:pt x="269" y="503"/>
                    <a:pt x="262" y="493"/>
                  </a:cubicBezTo>
                  <a:cubicBezTo>
                    <a:pt x="249" y="477"/>
                    <a:pt x="235" y="462"/>
                    <a:pt x="221" y="448"/>
                  </a:cubicBezTo>
                  <a:cubicBezTo>
                    <a:pt x="202" y="429"/>
                    <a:pt x="183" y="410"/>
                    <a:pt x="165" y="390"/>
                  </a:cubicBezTo>
                  <a:cubicBezTo>
                    <a:pt x="155" y="379"/>
                    <a:pt x="145" y="367"/>
                    <a:pt x="136" y="355"/>
                  </a:cubicBezTo>
                  <a:cubicBezTo>
                    <a:pt x="127" y="342"/>
                    <a:pt x="119" y="330"/>
                    <a:pt x="113" y="316"/>
                  </a:cubicBezTo>
                  <a:cubicBezTo>
                    <a:pt x="112" y="314"/>
                    <a:pt x="112" y="314"/>
                    <a:pt x="110" y="315"/>
                  </a:cubicBezTo>
                  <a:cubicBezTo>
                    <a:pt x="101" y="320"/>
                    <a:pt x="91" y="323"/>
                    <a:pt x="81" y="323"/>
                  </a:cubicBezTo>
                  <a:cubicBezTo>
                    <a:pt x="72" y="323"/>
                    <a:pt x="63" y="321"/>
                    <a:pt x="55" y="318"/>
                  </a:cubicBezTo>
                  <a:cubicBezTo>
                    <a:pt x="51" y="317"/>
                    <a:pt x="48" y="315"/>
                    <a:pt x="45" y="313"/>
                  </a:cubicBezTo>
                  <a:cubicBezTo>
                    <a:pt x="44" y="312"/>
                    <a:pt x="43" y="312"/>
                    <a:pt x="43" y="311"/>
                  </a:cubicBezTo>
                  <a:cubicBezTo>
                    <a:pt x="42" y="309"/>
                    <a:pt x="42" y="308"/>
                    <a:pt x="44" y="307"/>
                  </a:cubicBezTo>
                  <a:cubicBezTo>
                    <a:pt x="50" y="304"/>
                    <a:pt x="55" y="302"/>
                    <a:pt x="61" y="301"/>
                  </a:cubicBezTo>
                  <a:cubicBezTo>
                    <a:pt x="72" y="298"/>
                    <a:pt x="83" y="297"/>
                    <a:pt x="94" y="300"/>
                  </a:cubicBezTo>
                  <a:cubicBezTo>
                    <a:pt x="98" y="301"/>
                    <a:pt x="102" y="302"/>
                    <a:pt x="105" y="304"/>
                  </a:cubicBezTo>
                  <a:cubicBezTo>
                    <a:pt x="106" y="305"/>
                    <a:pt x="107" y="305"/>
                    <a:pt x="108" y="305"/>
                  </a:cubicBezTo>
                  <a:cubicBezTo>
                    <a:pt x="108" y="303"/>
                    <a:pt x="107" y="302"/>
                    <a:pt x="107" y="301"/>
                  </a:cubicBezTo>
                  <a:cubicBezTo>
                    <a:pt x="102" y="287"/>
                    <a:pt x="99" y="273"/>
                    <a:pt x="98" y="259"/>
                  </a:cubicBezTo>
                  <a:cubicBezTo>
                    <a:pt x="97" y="250"/>
                    <a:pt x="97" y="241"/>
                    <a:pt x="97" y="232"/>
                  </a:cubicBezTo>
                  <a:cubicBezTo>
                    <a:pt x="97" y="229"/>
                    <a:pt x="98" y="226"/>
                    <a:pt x="98" y="223"/>
                  </a:cubicBezTo>
                  <a:cubicBezTo>
                    <a:pt x="98" y="222"/>
                    <a:pt x="98" y="221"/>
                    <a:pt x="96" y="221"/>
                  </a:cubicBezTo>
                  <a:cubicBezTo>
                    <a:pt x="90" y="221"/>
                    <a:pt x="84" y="219"/>
                    <a:pt x="78" y="216"/>
                  </a:cubicBezTo>
                  <a:cubicBezTo>
                    <a:pt x="68" y="211"/>
                    <a:pt x="59" y="205"/>
                    <a:pt x="51" y="198"/>
                  </a:cubicBezTo>
                  <a:cubicBezTo>
                    <a:pt x="46" y="193"/>
                    <a:pt x="41" y="188"/>
                    <a:pt x="37" y="182"/>
                  </a:cubicBezTo>
                  <a:cubicBezTo>
                    <a:pt x="37" y="181"/>
                    <a:pt x="36" y="181"/>
                    <a:pt x="36" y="180"/>
                  </a:cubicBezTo>
                  <a:cubicBezTo>
                    <a:pt x="35" y="177"/>
                    <a:pt x="35" y="176"/>
                    <a:pt x="38" y="176"/>
                  </a:cubicBezTo>
                  <a:cubicBezTo>
                    <a:pt x="46" y="175"/>
                    <a:pt x="54" y="176"/>
                    <a:pt x="62" y="178"/>
                  </a:cubicBezTo>
                  <a:cubicBezTo>
                    <a:pt x="71" y="181"/>
                    <a:pt x="78" y="184"/>
                    <a:pt x="85" y="190"/>
                  </a:cubicBezTo>
                  <a:cubicBezTo>
                    <a:pt x="91" y="194"/>
                    <a:pt x="96" y="199"/>
                    <a:pt x="99" y="206"/>
                  </a:cubicBezTo>
                  <a:cubicBezTo>
                    <a:pt x="99" y="206"/>
                    <a:pt x="99" y="207"/>
                    <a:pt x="100" y="207"/>
                  </a:cubicBezTo>
                  <a:cubicBezTo>
                    <a:pt x="100" y="206"/>
                    <a:pt x="100" y="205"/>
                    <a:pt x="100" y="204"/>
                  </a:cubicBezTo>
                  <a:cubicBezTo>
                    <a:pt x="102" y="193"/>
                    <a:pt x="103" y="182"/>
                    <a:pt x="104" y="171"/>
                  </a:cubicBezTo>
                  <a:cubicBezTo>
                    <a:pt x="105" y="161"/>
                    <a:pt x="106" y="150"/>
                    <a:pt x="107" y="140"/>
                  </a:cubicBezTo>
                  <a:cubicBezTo>
                    <a:pt x="107" y="138"/>
                    <a:pt x="107" y="138"/>
                    <a:pt x="104" y="137"/>
                  </a:cubicBezTo>
                  <a:cubicBezTo>
                    <a:pt x="94" y="137"/>
                    <a:pt x="84" y="133"/>
                    <a:pt x="75" y="129"/>
                  </a:cubicBezTo>
                  <a:cubicBezTo>
                    <a:pt x="71" y="126"/>
                    <a:pt x="67" y="124"/>
                    <a:pt x="64" y="120"/>
                  </a:cubicBezTo>
                  <a:cubicBezTo>
                    <a:pt x="62" y="119"/>
                    <a:pt x="61" y="117"/>
                    <a:pt x="60" y="115"/>
                  </a:cubicBezTo>
                  <a:cubicBezTo>
                    <a:pt x="59" y="113"/>
                    <a:pt x="60" y="111"/>
                    <a:pt x="63" y="111"/>
                  </a:cubicBezTo>
                  <a:cubicBezTo>
                    <a:pt x="73" y="111"/>
                    <a:pt x="82" y="112"/>
                    <a:pt x="92" y="116"/>
                  </a:cubicBezTo>
                  <a:cubicBezTo>
                    <a:pt x="97" y="118"/>
                    <a:pt x="101" y="121"/>
                    <a:pt x="105" y="125"/>
                  </a:cubicBezTo>
                  <a:cubicBezTo>
                    <a:pt x="105" y="125"/>
                    <a:pt x="106" y="125"/>
                    <a:pt x="107" y="125"/>
                  </a:cubicBezTo>
                  <a:close/>
                </a:path>
              </a:pathLst>
            </a:custGeom>
            <a:solidFill>
              <a:srgbClr val="E2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7"/>
            <p:cNvSpPr/>
            <p:nvPr/>
          </p:nvSpPr>
          <p:spPr bwMode="auto">
            <a:xfrm>
              <a:off x="9329738" y="379413"/>
              <a:ext cx="103188" cy="107950"/>
            </a:xfrm>
            <a:custGeom>
              <a:avLst/>
              <a:gdLst>
                <a:gd name="T0" fmla="*/ 1 w 21"/>
                <a:gd name="T1" fmla="*/ 8 h 22"/>
                <a:gd name="T2" fmla="*/ 12 w 21"/>
                <a:gd name="T3" fmla="*/ 1 h 22"/>
                <a:gd name="T4" fmla="*/ 20 w 21"/>
                <a:gd name="T5" fmla="*/ 14 h 22"/>
                <a:gd name="T6" fmla="*/ 9 w 21"/>
                <a:gd name="T7" fmla="*/ 21 h 22"/>
                <a:gd name="T8" fmla="*/ 1 w 21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2">
                  <a:moveTo>
                    <a:pt x="1" y="8"/>
                  </a:moveTo>
                  <a:cubicBezTo>
                    <a:pt x="2" y="3"/>
                    <a:pt x="6" y="0"/>
                    <a:pt x="12" y="1"/>
                  </a:cubicBezTo>
                  <a:cubicBezTo>
                    <a:pt x="17" y="2"/>
                    <a:pt x="21" y="8"/>
                    <a:pt x="20" y="14"/>
                  </a:cubicBezTo>
                  <a:cubicBezTo>
                    <a:pt x="19" y="19"/>
                    <a:pt x="14" y="22"/>
                    <a:pt x="9" y="21"/>
                  </a:cubicBezTo>
                  <a:cubicBezTo>
                    <a:pt x="3" y="20"/>
                    <a:pt x="0" y="14"/>
                    <a:pt x="1" y="8"/>
                  </a:cubicBezTo>
                  <a:close/>
                </a:path>
              </a:pathLst>
            </a:custGeom>
            <a:solidFill>
              <a:srgbClr val="E2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8"/>
            <p:cNvSpPr/>
            <p:nvPr/>
          </p:nvSpPr>
          <p:spPr bwMode="auto">
            <a:xfrm>
              <a:off x="9318626" y="114300"/>
              <a:ext cx="69850" cy="68263"/>
            </a:xfrm>
            <a:custGeom>
              <a:avLst/>
              <a:gdLst>
                <a:gd name="T0" fmla="*/ 14 w 14"/>
                <a:gd name="T1" fmla="*/ 8 h 14"/>
                <a:gd name="T2" fmla="*/ 6 w 14"/>
                <a:gd name="T3" fmla="*/ 14 h 14"/>
                <a:gd name="T4" fmla="*/ 1 w 14"/>
                <a:gd name="T5" fmla="*/ 5 h 14"/>
                <a:gd name="T6" fmla="*/ 9 w 14"/>
                <a:gd name="T7" fmla="*/ 0 h 14"/>
                <a:gd name="T8" fmla="*/ 14 w 14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8"/>
                  </a:moveTo>
                  <a:cubicBezTo>
                    <a:pt x="13" y="12"/>
                    <a:pt x="9" y="14"/>
                    <a:pt x="6" y="14"/>
                  </a:cubicBezTo>
                  <a:cubicBezTo>
                    <a:pt x="2" y="13"/>
                    <a:pt x="0" y="9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2" y="1"/>
                    <a:pt x="14" y="5"/>
                    <a:pt x="14" y="8"/>
                  </a:cubicBezTo>
                  <a:close/>
                </a:path>
              </a:pathLst>
            </a:custGeom>
            <a:solidFill>
              <a:srgbClr val="E2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Rectangle: Rounded Corners 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9260431" y="2330244"/>
            <a:ext cx="2359577" cy="3303639"/>
          </a:xfrm>
          <a:prstGeom prst="roundRect">
            <a:avLst>
              <a:gd name="adj" fmla="val 12792"/>
            </a:avLst>
          </a:prstGeom>
          <a:solidFill>
            <a:schemeClr val="bg1"/>
          </a:solidFill>
          <a:ln>
            <a:noFill/>
          </a:ln>
          <a:effectLst>
            <a:outerShdw blurRad="1270000" dist="698500" dir="5400000" sx="85000" sy="85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5" name="Rectangle: Rounded Corners 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4190201" y="2330244"/>
            <a:ext cx="2359577" cy="3303639"/>
          </a:xfrm>
          <a:prstGeom prst="roundRect">
            <a:avLst>
              <a:gd name="adj" fmla="val 12792"/>
            </a:avLst>
          </a:prstGeom>
          <a:solidFill>
            <a:schemeClr val="bg1"/>
          </a:solidFill>
          <a:ln>
            <a:noFill/>
          </a:ln>
          <a:effectLst>
            <a:outerShdw blurRad="1270000" dist="698500" dir="5400000" sx="85000" sy="85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9" name="Rectangle: Rounded Corners 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6725315" y="2330244"/>
            <a:ext cx="2359577" cy="3303639"/>
          </a:xfrm>
          <a:prstGeom prst="roundRect">
            <a:avLst>
              <a:gd name="adj" fmla="val 12792"/>
            </a:avLst>
          </a:prstGeom>
          <a:solidFill>
            <a:schemeClr val="bg1"/>
          </a:solidFill>
          <a:ln>
            <a:noFill/>
          </a:ln>
          <a:effectLst>
            <a:outerShdw blurRad="1270000" dist="698500" dir="5400000" sx="85000" sy="85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pic>
        <p:nvPicPr>
          <p:cNvPr id="34" name="图片占位符 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图片占位符 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0" name="图片占位符 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Box 1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1415846" y="927279"/>
            <a:ext cx="9360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Our Festival Projects</a:t>
            </a:r>
            <a:endParaRPr lang="en-GB" sz="4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6" name="Group 1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4259386" y="4804562"/>
            <a:ext cx="2221206" cy="622149"/>
            <a:chOff x="4259386" y="4804562"/>
            <a:chExt cx="2221206" cy="622149"/>
          </a:xfrm>
        </p:grpSpPr>
        <p:sp>
          <p:nvSpPr>
            <p:cNvPr id="14" name="TextBox 13"/>
            <p:cNvSpPr txBox="1"/>
            <p:nvPr/>
          </p:nvSpPr>
          <p:spPr>
            <a:xfrm>
              <a:off x="4259386" y="4804562"/>
              <a:ext cx="2221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Spring Festival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59386" y="5117716"/>
              <a:ext cx="2221206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GB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2500+ Reports</a:t>
              </a:r>
            </a:p>
          </p:txBody>
        </p:sp>
      </p:grpSp>
      <p:grpSp>
        <p:nvGrpSpPr>
          <p:cNvPr id="17" name="Group 1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6794500" y="4804562"/>
            <a:ext cx="2221206" cy="622149"/>
            <a:chOff x="4259386" y="4804562"/>
            <a:chExt cx="2221206" cy="622149"/>
          </a:xfrm>
        </p:grpSpPr>
        <p:sp>
          <p:nvSpPr>
            <p:cNvPr id="18" name="TextBox 17"/>
            <p:cNvSpPr txBox="1"/>
            <p:nvPr/>
          </p:nvSpPr>
          <p:spPr>
            <a:xfrm>
              <a:off x="4259386" y="4804562"/>
              <a:ext cx="2221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Summer Festival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59386" y="5117716"/>
              <a:ext cx="2221206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GB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2500+ Reports</a:t>
              </a:r>
            </a:p>
          </p:txBody>
        </p:sp>
      </p:grpSp>
      <p:grpSp>
        <p:nvGrpSpPr>
          <p:cNvPr id="20" name="Group 1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9329616" y="4804562"/>
            <a:ext cx="2221206" cy="622149"/>
            <a:chOff x="4259386" y="4804562"/>
            <a:chExt cx="2221206" cy="622149"/>
          </a:xfrm>
        </p:grpSpPr>
        <p:sp>
          <p:nvSpPr>
            <p:cNvPr id="21" name="TextBox 20"/>
            <p:cNvSpPr txBox="1"/>
            <p:nvPr/>
          </p:nvSpPr>
          <p:spPr>
            <a:xfrm>
              <a:off x="4259386" y="4804562"/>
              <a:ext cx="2221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Spring Festival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59386" y="5117716"/>
              <a:ext cx="2221206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GB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2500+ Reports</a:t>
              </a:r>
            </a:p>
          </p:txBody>
        </p:sp>
      </p:grpSp>
      <p:sp>
        <p:nvSpPr>
          <p:cNvPr id="29" name="Graphic 5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-272360" y="188901"/>
            <a:ext cx="1828259" cy="1983856"/>
          </a:xfrm>
          <a:custGeom>
            <a:avLst/>
            <a:gdLst>
              <a:gd name="connsiteX0" fmla="*/ 870643 w 1790700"/>
              <a:gd name="connsiteY0" fmla="*/ 586406 h 1943100"/>
              <a:gd name="connsiteX1" fmla="*/ 1257358 w 1790700"/>
              <a:gd name="connsiteY1" fmla="*/ 546401 h 1943100"/>
              <a:gd name="connsiteX2" fmla="*/ 1639310 w 1790700"/>
              <a:gd name="connsiteY2" fmla="*/ 574023 h 1943100"/>
              <a:gd name="connsiteX3" fmla="*/ 1782185 w 1790700"/>
              <a:gd name="connsiteY3" fmla="*/ 895968 h 1943100"/>
              <a:gd name="connsiteX4" fmla="*/ 1491673 w 1790700"/>
              <a:gd name="connsiteY4" fmla="*/ 1057894 h 1943100"/>
              <a:gd name="connsiteX5" fmla="*/ 1163060 w 1790700"/>
              <a:gd name="connsiteY5" fmla="*/ 1155049 h 1943100"/>
              <a:gd name="connsiteX6" fmla="*/ 962083 w 1790700"/>
              <a:gd name="connsiteY6" fmla="*/ 1713213 h 1943100"/>
              <a:gd name="connsiteX7" fmla="*/ 409633 w 1790700"/>
              <a:gd name="connsiteY7" fmla="*/ 1930383 h 1943100"/>
              <a:gd name="connsiteX8" fmla="*/ 13393 w 1790700"/>
              <a:gd name="connsiteY8" fmla="*/ 1458896 h 1943100"/>
              <a:gd name="connsiteX9" fmla="*/ 138170 w 1790700"/>
              <a:gd name="connsiteY9" fmla="*/ 839771 h 1943100"/>
              <a:gd name="connsiteX10" fmla="*/ 266758 w 1790700"/>
              <a:gd name="connsiteY10" fmla="*/ 520683 h 1943100"/>
              <a:gd name="connsiteX11" fmla="*/ 202940 w 1790700"/>
              <a:gd name="connsiteY11" fmla="*/ 333993 h 1943100"/>
              <a:gd name="connsiteX12" fmla="*/ 148648 w 1790700"/>
              <a:gd name="connsiteY12" fmla="*/ 144446 h 1943100"/>
              <a:gd name="connsiteX13" fmla="*/ 339148 w 1790700"/>
              <a:gd name="connsiteY13" fmla="*/ 13953 h 1943100"/>
              <a:gd name="connsiteX14" fmla="*/ 422968 w 1790700"/>
              <a:gd name="connsiteY14" fmla="*/ 205406 h 1943100"/>
              <a:gd name="connsiteX15" fmla="*/ 870643 w 1790700"/>
              <a:gd name="connsiteY15" fmla="*/ 586406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90700" h="1943100">
                <a:moveTo>
                  <a:pt x="870643" y="586406"/>
                </a:moveTo>
                <a:cubicBezTo>
                  <a:pt x="1000183" y="601646"/>
                  <a:pt x="1128770" y="568308"/>
                  <a:pt x="1257358" y="546401"/>
                </a:cubicBezTo>
                <a:cubicBezTo>
                  <a:pt x="1385945" y="524493"/>
                  <a:pt x="1523105" y="515921"/>
                  <a:pt x="1639310" y="574023"/>
                </a:cubicBezTo>
                <a:cubicBezTo>
                  <a:pt x="1755515" y="632126"/>
                  <a:pt x="1836478" y="777858"/>
                  <a:pt x="1782185" y="895968"/>
                </a:cubicBezTo>
                <a:cubicBezTo>
                  <a:pt x="1733608" y="1000743"/>
                  <a:pt x="1605973" y="1041701"/>
                  <a:pt x="1491673" y="1057894"/>
                </a:cubicBezTo>
                <a:cubicBezTo>
                  <a:pt x="1377373" y="1074086"/>
                  <a:pt x="1251643" y="1080754"/>
                  <a:pt x="1163060" y="1155049"/>
                </a:cubicBezTo>
                <a:cubicBezTo>
                  <a:pt x="1008755" y="1284588"/>
                  <a:pt x="1050665" y="1532238"/>
                  <a:pt x="962083" y="1713213"/>
                </a:cubicBezTo>
                <a:cubicBezTo>
                  <a:pt x="866833" y="1906571"/>
                  <a:pt x="615373" y="1995154"/>
                  <a:pt x="409633" y="1930383"/>
                </a:cubicBezTo>
                <a:cubicBezTo>
                  <a:pt x="203893" y="1865613"/>
                  <a:pt x="54350" y="1670351"/>
                  <a:pt x="13393" y="1458896"/>
                </a:cubicBezTo>
                <a:cubicBezTo>
                  <a:pt x="-27565" y="1247441"/>
                  <a:pt x="28633" y="1024556"/>
                  <a:pt x="138170" y="839771"/>
                </a:cubicBezTo>
                <a:cubicBezTo>
                  <a:pt x="197225" y="738806"/>
                  <a:pt x="274378" y="636889"/>
                  <a:pt x="266758" y="520683"/>
                </a:cubicBezTo>
                <a:cubicBezTo>
                  <a:pt x="262948" y="454008"/>
                  <a:pt x="231515" y="393048"/>
                  <a:pt x="202940" y="333993"/>
                </a:cubicBezTo>
                <a:cubicBezTo>
                  <a:pt x="173413" y="273986"/>
                  <a:pt x="145790" y="211121"/>
                  <a:pt x="148648" y="144446"/>
                </a:cubicBezTo>
                <a:cubicBezTo>
                  <a:pt x="153410" y="48243"/>
                  <a:pt x="243898" y="-33672"/>
                  <a:pt x="339148" y="13953"/>
                </a:cubicBezTo>
                <a:cubicBezTo>
                  <a:pt x="411538" y="50148"/>
                  <a:pt x="399155" y="139683"/>
                  <a:pt x="422968" y="205406"/>
                </a:cubicBezTo>
                <a:cubicBezTo>
                  <a:pt x="495358" y="401621"/>
                  <a:pt x="654425" y="561641"/>
                  <a:pt x="870643" y="58640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40" name="Rectangle: Rounded Corners 3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0959011" y="2436924"/>
            <a:ext cx="539078" cy="2736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GB" sz="11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Rectangle: Rounded Corners 4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8423895" y="2436924"/>
            <a:ext cx="539078" cy="27369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GB" sz="11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Rectangle: Rounded Corners 4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5888781" y="2436924"/>
            <a:ext cx="539078" cy="2736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GB" sz="11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Title 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515679" y="2292972"/>
            <a:ext cx="2928424" cy="7265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b="0" i="1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Hey, hey, hey! It's Fat MORIMOTO! Now I'm </a:t>
            </a:r>
            <a:r>
              <a:rPr lang="en-US" sz="1400" b="0" i="1" dirty="0" err="1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gonna</a:t>
            </a:r>
            <a:r>
              <a:rPr lang="en-US" sz="1400" b="0" i="1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sing a song for you, and this is </a:t>
            </a:r>
            <a:r>
              <a:rPr lang="en-US" sz="1400" b="0" i="1" dirty="0" err="1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gonna</a:t>
            </a:r>
            <a:r>
              <a:rPr lang="en-US" sz="1400" b="0" i="1" dirty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show you a thing or two. </a:t>
            </a:r>
          </a:p>
        </p:txBody>
      </p:sp>
      <p:grpSp>
        <p:nvGrpSpPr>
          <p:cNvPr id="37" name="Группа 2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515679" y="3460089"/>
            <a:ext cx="2451435" cy="2225988"/>
            <a:chOff x="2116103" y="7080683"/>
            <a:chExt cx="4281022" cy="4452493"/>
          </a:xfrm>
        </p:grpSpPr>
        <p:grpSp>
          <p:nvGrpSpPr>
            <p:cNvPr id="38" name="Группа 30"/>
            <p:cNvGrpSpPr/>
            <p:nvPr/>
          </p:nvGrpSpPr>
          <p:grpSpPr>
            <a:xfrm>
              <a:off x="2183682" y="8082930"/>
              <a:ext cx="2806284" cy="3450246"/>
              <a:chOff x="6792194" y="5562650"/>
              <a:chExt cx="2806284" cy="4592277"/>
            </a:xfrm>
          </p:grpSpPr>
          <p:sp>
            <p:nvSpPr>
              <p:cNvPr id="43" name="Текст 13"/>
              <p:cNvSpPr txBox="1"/>
              <p:nvPr/>
            </p:nvSpPr>
            <p:spPr>
              <a:xfrm>
                <a:off x="6792194" y="5562650"/>
                <a:ext cx="2806284" cy="559830"/>
              </a:xfrm>
              <a:prstGeom prst="rect">
                <a:avLst/>
              </a:prstGeom>
            </p:spPr>
            <p:txBody>
              <a:bodyPr/>
              <a:lstStyle>
                <a:lvl1pPr marL="914400" indent="-9144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8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981200" indent="-7620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7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0480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6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2672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864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67062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9254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91446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03638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Web Design</a:t>
                </a:r>
                <a:endParaRPr lang="ru-RU" sz="1000" dirty="0">
                  <a:solidFill>
                    <a:schemeClr val="tx2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Текст 13"/>
              <p:cNvSpPr txBox="1"/>
              <p:nvPr/>
            </p:nvSpPr>
            <p:spPr>
              <a:xfrm>
                <a:off x="6792194" y="6906799"/>
                <a:ext cx="2806284" cy="559830"/>
              </a:xfrm>
              <a:prstGeom prst="rect">
                <a:avLst/>
              </a:prstGeom>
            </p:spPr>
            <p:txBody>
              <a:bodyPr/>
              <a:lstStyle>
                <a:lvl1pPr marL="914400" indent="-9144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8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981200" indent="-7620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7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0480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6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2672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864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67062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9254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91446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03638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Development</a:t>
                </a:r>
                <a:endParaRPr lang="ru-RU" sz="1400" dirty="0">
                  <a:solidFill>
                    <a:schemeClr val="tx2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Текст 13"/>
              <p:cNvSpPr txBox="1"/>
              <p:nvPr/>
            </p:nvSpPr>
            <p:spPr>
              <a:xfrm>
                <a:off x="6792194" y="8250948"/>
                <a:ext cx="2806284" cy="559830"/>
              </a:xfrm>
              <a:prstGeom prst="rect">
                <a:avLst/>
              </a:prstGeom>
            </p:spPr>
            <p:txBody>
              <a:bodyPr/>
              <a:lstStyle>
                <a:lvl1pPr marL="914400" indent="-9144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8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981200" indent="-7620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7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0480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6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2672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864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67062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9254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91446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03638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App Building</a:t>
                </a:r>
                <a:endParaRPr lang="ru-RU" sz="1000" dirty="0">
                  <a:solidFill>
                    <a:schemeClr val="tx2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Текст 13"/>
              <p:cNvSpPr txBox="1"/>
              <p:nvPr/>
            </p:nvSpPr>
            <p:spPr>
              <a:xfrm>
                <a:off x="6792194" y="9595097"/>
                <a:ext cx="2806284" cy="559830"/>
              </a:xfrm>
              <a:prstGeom prst="rect">
                <a:avLst/>
              </a:prstGeom>
            </p:spPr>
            <p:txBody>
              <a:bodyPr/>
              <a:lstStyle>
                <a:lvl1pPr marL="914400" indent="-9144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8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981200" indent="-7620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7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0480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6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42672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5486400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67062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79254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91446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0363835" indent="-609600" algn="l" defTabSz="2438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5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Marketing</a:t>
                </a:r>
                <a:endParaRPr lang="ru-RU" sz="1000" dirty="0">
                  <a:solidFill>
                    <a:schemeClr val="tx2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9" name="Текст 13"/>
            <p:cNvSpPr txBox="1"/>
            <p:nvPr/>
          </p:nvSpPr>
          <p:spPr>
            <a:xfrm>
              <a:off x="2116103" y="7080683"/>
              <a:ext cx="4281022" cy="1016166"/>
            </a:xfrm>
            <a:prstGeom prst="rect">
              <a:avLst/>
            </a:prstGeom>
          </p:spPr>
          <p:txBody>
            <a:bodyPr/>
            <a:lstStyle>
              <a:lvl1pPr marL="914400" indent="-9144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981200" indent="-7620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0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2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400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62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4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6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835" indent="-609600" algn="l" defTabSz="2438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40000"/>
                </a:lnSpc>
                <a:buNone/>
              </a:pPr>
              <a:r>
                <a:rPr lang="en-US" sz="1600" dirty="0">
                  <a:solidFill>
                    <a:schemeClr val="tx2"/>
                  </a:solidFill>
                  <a:cs typeface="+mn-ea"/>
                  <a:sym typeface="+mn-lt"/>
                </a:rPr>
                <a:t>Customize</a:t>
              </a:r>
              <a:r>
                <a:rPr lang="ru-RU" sz="1600" dirty="0">
                  <a:solidFill>
                    <a:schemeClr val="tx2"/>
                  </a:solidFill>
                  <a:cs typeface="+mn-ea"/>
                  <a:sym typeface="+mn-lt"/>
                </a:rPr>
                <a:t> </a:t>
              </a:r>
              <a:r>
                <a:rPr lang="en-US" sz="1600" dirty="0">
                  <a:solidFill>
                    <a:schemeClr val="tx2"/>
                  </a:solidFill>
                  <a:cs typeface="+mn-ea"/>
                  <a:sym typeface="+mn-lt"/>
                </a:rPr>
                <a:t>slide</a:t>
              </a:r>
              <a:r>
                <a:rPr lang="ru-RU" sz="1600" dirty="0">
                  <a:solidFill>
                    <a:schemeClr val="tx2"/>
                  </a:solidFill>
                  <a:cs typeface="+mn-ea"/>
                  <a:sym typeface="+mn-lt"/>
                </a:rPr>
                <a:t>:</a:t>
              </a:r>
              <a:endParaRPr lang="en-US" sz="16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47" name="图表 4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aphicFramePr/>
          <p:nvPr/>
        </p:nvGraphicFramePr>
        <p:xfrm>
          <a:off x="515680" y="4118398"/>
          <a:ext cx="3352935" cy="514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8" name="图表 4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aphicFramePr/>
          <p:nvPr/>
        </p:nvGraphicFramePr>
        <p:xfrm>
          <a:off x="515680" y="4600784"/>
          <a:ext cx="3352935" cy="514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9" name="图表 4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aphicFramePr/>
          <p:nvPr/>
        </p:nvGraphicFramePr>
        <p:xfrm>
          <a:off x="515679" y="5115124"/>
          <a:ext cx="3352935" cy="514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2" name="图表 5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aphicFramePr/>
          <p:nvPr/>
        </p:nvGraphicFramePr>
        <p:xfrm>
          <a:off x="518779" y="5663583"/>
          <a:ext cx="3352935" cy="514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" name="矩形 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5177140" y="524959"/>
            <a:ext cx="1658274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GB" altLang="zh-CN" sz="1600" dirty="0">
                <a:solidFill>
                  <a:schemeClr val="tx2"/>
                </a:solidFill>
                <a:cs typeface="+mn-ea"/>
                <a:sym typeface="+mn-lt"/>
              </a:rPr>
              <a:t>Value title here</a:t>
            </a: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/>
      </p:transition>
    </mc:Choice>
    <mc:Fallback xmlns="">
      <p:transition spd="slow">
        <p:cover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 rot="618963" flipH="1">
            <a:off x="9714445" y="1200161"/>
            <a:ext cx="1733550" cy="2397126"/>
            <a:chOff x="12993688" y="-295275"/>
            <a:chExt cx="1733550" cy="2397126"/>
          </a:xfrm>
        </p:grpSpPr>
        <p:sp>
          <p:nvSpPr>
            <p:cNvPr id="1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993688" y="-215900"/>
              <a:ext cx="1676400" cy="2306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5"/>
            <p:cNvSpPr/>
            <p:nvPr/>
          </p:nvSpPr>
          <p:spPr bwMode="auto">
            <a:xfrm>
              <a:off x="13001626" y="-295275"/>
              <a:ext cx="1057275" cy="2397126"/>
            </a:xfrm>
            <a:custGeom>
              <a:avLst/>
              <a:gdLst>
                <a:gd name="T0" fmla="*/ 199 w 280"/>
                <a:gd name="T1" fmla="*/ 112 h 636"/>
                <a:gd name="T2" fmla="*/ 159 w 280"/>
                <a:gd name="T3" fmla="*/ 279 h 636"/>
                <a:gd name="T4" fmla="*/ 188 w 280"/>
                <a:gd name="T5" fmla="*/ 446 h 636"/>
                <a:gd name="T6" fmla="*/ 272 w 280"/>
                <a:gd name="T7" fmla="*/ 576 h 636"/>
                <a:gd name="T8" fmla="*/ 250 w 280"/>
                <a:gd name="T9" fmla="*/ 634 h 636"/>
                <a:gd name="T10" fmla="*/ 175 w 280"/>
                <a:gd name="T11" fmla="*/ 606 h 636"/>
                <a:gd name="T12" fmla="*/ 82 w 280"/>
                <a:gd name="T13" fmla="*/ 480 h 636"/>
                <a:gd name="T14" fmla="*/ 42 w 280"/>
                <a:gd name="T15" fmla="*/ 314 h 636"/>
                <a:gd name="T16" fmla="*/ 29 w 280"/>
                <a:gd name="T17" fmla="*/ 155 h 636"/>
                <a:gd name="T18" fmla="*/ 55 w 280"/>
                <a:gd name="T19" fmla="*/ 121 h 636"/>
                <a:gd name="T20" fmla="*/ 72 w 280"/>
                <a:gd name="T21" fmla="*/ 36 h 636"/>
                <a:gd name="T22" fmla="*/ 106 w 280"/>
                <a:gd name="T23" fmla="*/ 61 h 636"/>
                <a:gd name="T24" fmla="*/ 119 w 280"/>
                <a:gd name="T25" fmla="*/ 161 h 636"/>
                <a:gd name="T26" fmla="*/ 157 w 280"/>
                <a:gd name="T27" fmla="*/ 121 h 636"/>
                <a:gd name="T28" fmla="*/ 199 w 280"/>
                <a:gd name="T29" fmla="*/ 11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0" h="636">
                  <a:moveTo>
                    <a:pt x="199" y="112"/>
                  </a:moveTo>
                  <a:cubicBezTo>
                    <a:pt x="198" y="168"/>
                    <a:pt x="167" y="223"/>
                    <a:pt x="159" y="279"/>
                  </a:cubicBezTo>
                  <a:cubicBezTo>
                    <a:pt x="150" y="342"/>
                    <a:pt x="157" y="391"/>
                    <a:pt x="188" y="446"/>
                  </a:cubicBezTo>
                  <a:cubicBezTo>
                    <a:pt x="213" y="490"/>
                    <a:pt x="254" y="529"/>
                    <a:pt x="272" y="576"/>
                  </a:cubicBezTo>
                  <a:cubicBezTo>
                    <a:pt x="280" y="598"/>
                    <a:pt x="280" y="631"/>
                    <a:pt x="250" y="634"/>
                  </a:cubicBezTo>
                  <a:cubicBezTo>
                    <a:pt x="228" y="636"/>
                    <a:pt x="194" y="617"/>
                    <a:pt x="175" y="606"/>
                  </a:cubicBezTo>
                  <a:cubicBezTo>
                    <a:pt x="130" y="577"/>
                    <a:pt x="99" y="530"/>
                    <a:pt x="82" y="480"/>
                  </a:cubicBezTo>
                  <a:cubicBezTo>
                    <a:pt x="64" y="426"/>
                    <a:pt x="64" y="367"/>
                    <a:pt x="42" y="314"/>
                  </a:cubicBezTo>
                  <a:cubicBezTo>
                    <a:pt x="18" y="259"/>
                    <a:pt x="0" y="213"/>
                    <a:pt x="29" y="155"/>
                  </a:cubicBezTo>
                  <a:cubicBezTo>
                    <a:pt x="38" y="138"/>
                    <a:pt x="49" y="136"/>
                    <a:pt x="55" y="121"/>
                  </a:cubicBezTo>
                  <a:cubicBezTo>
                    <a:pt x="65" y="95"/>
                    <a:pt x="60" y="63"/>
                    <a:pt x="72" y="36"/>
                  </a:cubicBezTo>
                  <a:cubicBezTo>
                    <a:pt x="88" y="0"/>
                    <a:pt x="103" y="42"/>
                    <a:pt x="106" y="61"/>
                  </a:cubicBezTo>
                  <a:cubicBezTo>
                    <a:pt x="110" y="91"/>
                    <a:pt x="104" y="133"/>
                    <a:pt x="119" y="161"/>
                  </a:cubicBezTo>
                  <a:cubicBezTo>
                    <a:pt x="135" y="190"/>
                    <a:pt x="148" y="137"/>
                    <a:pt x="157" y="121"/>
                  </a:cubicBezTo>
                  <a:cubicBezTo>
                    <a:pt x="167" y="103"/>
                    <a:pt x="197" y="71"/>
                    <a:pt x="199" y="112"/>
                  </a:cubicBezTo>
                  <a:close/>
                </a:path>
              </a:pathLst>
            </a:custGeom>
            <a:solidFill>
              <a:srgbClr val="EAC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6"/>
            <p:cNvSpPr/>
            <p:nvPr/>
          </p:nvSpPr>
          <p:spPr bwMode="auto">
            <a:xfrm>
              <a:off x="13612813" y="563563"/>
              <a:ext cx="1114425" cy="1493838"/>
            </a:xfrm>
            <a:custGeom>
              <a:avLst/>
              <a:gdLst>
                <a:gd name="T0" fmla="*/ 177 w 295"/>
                <a:gd name="T1" fmla="*/ 370 h 396"/>
                <a:gd name="T2" fmla="*/ 100 w 295"/>
                <a:gd name="T3" fmla="*/ 273 h 396"/>
                <a:gd name="T4" fmla="*/ 67 w 295"/>
                <a:gd name="T5" fmla="*/ 220 h 396"/>
                <a:gd name="T6" fmla="*/ 30 w 295"/>
                <a:gd name="T7" fmla="*/ 171 h 396"/>
                <a:gd name="T8" fmla="*/ 142 w 295"/>
                <a:gd name="T9" fmla="*/ 53 h 396"/>
                <a:gd name="T10" fmla="*/ 185 w 295"/>
                <a:gd name="T11" fmla="*/ 160 h 396"/>
                <a:gd name="T12" fmla="*/ 249 w 295"/>
                <a:gd name="T13" fmla="*/ 270 h 396"/>
                <a:gd name="T14" fmla="*/ 267 w 295"/>
                <a:gd name="T15" fmla="*/ 375 h 396"/>
                <a:gd name="T16" fmla="*/ 177 w 295"/>
                <a:gd name="T17" fmla="*/ 37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396">
                  <a:moveTo>
                    <a:pt x="177" y="370"/>
                  </a:moveTo>
                  <a:cubicBezTo>
                    <a:pt x="140" y="347"/>
                    <a:pt x="119" y="310"/>
                    <a:pt x="100" y="273"/>
                  </a:cubicBezTo>
                  <a:cubicBezTo>
                    <a:pt x="90" y="254"/>
                    <a:pt x="81" y="236"/>
                    <a:pt x="67" y="220"/>
                  </a:cubicBezTo>
                  <a:cubicBezTo>
                    <a:pt x="54" y="204"/>
                    <a:pt x="38" y="190"/>
                    <a:pt x="30" y="171"/>
                  </a:cubicBezTo>
                  <a:cubicBezTo>
                    <a:pt x="0" y="106"/>
                    <a:pt x="68" y="0"/>
                    <a:pt x="142" y="53"/>
                  </a:cubicBezTo>
                  <a:cubicBezTo>
                    <a:pt x="174" y="76"/>
                    <a:pt x="174" y="126"/>
                    <a:pt x="185" y="160"/>
                  </a:cubicBezTo>
                  <a:cubicBezTo>
                    <a:pt x="199" y="203"/>
                    <a:pt x="225" y="234"/>
                    <a:pt x="249" y="270"/>
                  </a:cubicBezTo>
                  <a:cubicBezTo>
                    <a:pt x="265" y="296"/>
                    <a:pt x="295" y="347"/>
                    <a:pt x="267" y="375"/>
                  </a:cubicBezTo>
                  <a:cubicBezTo>
                    <a:pt x="246" y="396"/>
                    <a:pt x="199" y="384"/>
                    <a:pt x="177" y="370"/>
                  </a:cubicBezTo>
                  <a:close/>
                </a:path>
              </a:pathLst>
            </a:custGeom>
            <a:solidFill>
              <a:srgbClr val="E2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7"/>
            <p:cNvSpPr/>
            <p:nvPr/>
          </p:nvSpPr>
          <p:spPr bwMode="auto">
            <a:xfrm>
              <a:off x="13752513" y="300038"/>
              <a:ext cx="158750" cy="161925"/>
            </a:xfrm>
            <a:custGeom>
              <a:avLst/>
              <a:gdLst>
                <a:gd name="T0" fmla="*/ 15 w 42"/>
                <a:gd name="T1" fmla="*/ 27 h 43"/>
                <a:gd name="T2" fmla="*/ 5 w 42"/>
                <a:gd name="T3" fmla="*/ 16 h 43"/>
                <a:gd name="T4" fmla="*/ 2 w 42"/>
                <a:gd name="T5" fmla="*/ 12 h 43"/>
                <a:gd name="T6" fmla="*/ 3 w 42"/>
                <a:gd name="T7" fmla="*/ 3 h 43"/>
                <a:gd name="T8" fmla="*/ 13 w 42"/>
                <a:gd name="T9" fmla="*/ 2 h 43"/>
                <a:gd name="T10" fmla="*/ 16 w 42"/>
                <a:gd name="T11" fmla="*/ 4 h 43"/>
                <a:gd name="T12" fmla="*/ 38 w 42"/>
                <a:gd name="T13" fmla="*/ 27 h 43"/>
                <a:gd name="T14" fmla="*/ 41 w 42"/>
                <a:gd name="T15" fmla="*/ 30 h 43"/>
                <a:gd name="T16" fmla="*/ 39 w 42"/>
                <a:gd name="T17" fmla="*/ 40 h 43"/>
                <a:gd name="T18" fmla="*/ 30 w 42"/>
                <a:gd name="T19" fmla="*/ 41 h 43"/>
                <a:gd name="T20" fmla="*/ 26 w 42"/>
                <a:gd name="T21" fmla="*/ 38 h 43"/>
                <a:gd name="T22" fmla="*/ 15 w 42"/>
                <a:gd name="T23" fmla="*/ 27 h 43"/>
                <a:gd name="T24" fmla="*/ 15 w 42"/>
                <a:gd name="T25" fmla="*/ 2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43">
                  <a:moveTo>
                    <a:pt x="15" y="27"/>
                  </a:moveTo>
                  <a:cubicBezTo>
                    <a:pt x="12" y="23"/>
                    <a:pt x="8" y="19"/>
                    <a:pt x="5" y="16"/>
                  </a:cubicBezTo>
                  <a:cubicBezTo>
                    <a:pt x="3" y="15"/>
                    <a:pt x="3" y="14"/>
                    <a:pt x="2" y="12"/>
                  </a:cubicBezTo>
                  <a:cubicBezTo>
                    <a:pt x="0" y="9"/>
                    <a:pt x="1" y="5"/>
                    <a:pt x="3" y="3"/>
                  </a:cubicBezTo>
                  <a:cubicBezTo>
                    <a:pt x="6" y="0"/>
                    <a:pt x="9" y="0"/>
                    <a:pt x="13" y="2"/>
                  </a:cubicBezTo>
                  <a:cubicBezTo>
                    <a:pt x="14" y="2"/>
                    <a:pt x="15" y="3"/>
                    <a:pt x="16" y="4"/>
                  </a:cubicBezTo>
                  <a:cubicBezTo>
                    <a:pt x="23" y="12"/>
                    <a:pt x="30" y="19"/>
                    <a:pt x="38" y="27"/>
                  </a:cubicBezTo>
                  <a:cubicBezTo>
                    <a:pt x="39" y="28"/>
                    <a:pt x="40" y="29"/>
                    <a:pt x="41" y="30"/>
                  </a:cubicBezTo>
                  <a:cubicBezTo>
                    <a:pt x="42" y="34"/>
                    <a:pt x="42" y="37"/>
                    <a:pt x="39" y="40"/>
                  </a:cubicBezTo>
                  <a:cubicBezTo>
                    <a:pt x="37" y="42"/>
                    <a:pt x="33" y="43"/>
                    <a:pt x="30" y="41"/>
                  </a:cubicBezTo>
                  <a:cubicBezTo>
                    <a:pt x="28" y="40"/>
                    <a:pt x="27" y="39"/>
                    <a:pt x="26" y="38"/>
                  </a:cubicBezTo>
                  <a:cubicBezTo>
                    <a:pt x="22" y="34"/>
                    <a:pt x="19" y="31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lose/>
                </a:path>
              </a:pathLst>
            </a:custGeom>
            <a:solidFill>
              <a:srgbClr val="EFA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"/>
            <p:cNvSpPr/>
            <p:nvPr/>
          </p:nvSpPr>
          <p:spPr bwMode="auto">
            <a:xfrm>
              <a:off x="13623926" y="439738"/>
              <a:ext cx="150813" cy="158750"/>
            </a:xfrm>
            <a:custGeom>
              <a:avLst/>
              <a:gdLst>
                <a:gd name="T0" fmla="*/ 25 w 40"/>
                <a:gd name="T1" fmla="*/ 15 h 42"/>
                <a:gd name="T2" fmla="*/ 36 w 40"/>
                <a:gd name="T3" fmla="*/ 26 h 42"/>
                <a:gd name="T4" fmla="*/ 38 w 40"/>
                <a:gd name="T5" fmla="*/ 29 h 42"/>
                <a:gd name="T6" fmla="*/ 37 w 40"/>
                <a:gd name="T7" fmla="*/ 39 h 42"/>
                <a:gd name="T8" fmla="*/ 27 w 40"/>
                <a:gd name="T9" fmla="*/ 39 h 42"/>
                <a:gd name="T10" fmla="*/ 24 w 40"/>
                <a:gd name="T11" fmla="*/ 37 h 42"/>
                <a:gd name="T12" fmla="*/ 4 w 40"/>
                <a:gd name="T13" fmla="*/ 16 h 42"/>
                <a:gd name="T14" fmla="*/ 2 w 40"/>
                <a:gd name="T15" fmla="*/ 12 h 42"/>
                <a:gd name="T16" fmla="*/ 4 w 40"/>
                <a:gd name="T17" fmla="*/ 2 h 42"/>
                <a:gd name="T18" fmla="*/ 14 w 40"/>
                <a:gd name="T19" fmla="*/ 3 h 42"/>
                <a:gd name="T20" fmla="*/ 24 w 40"/>
                <a:gd name="T21" fmla="*/ 13 h 42"/>
                <a:gd name="T22" fmla="*/ 25 w 40"/>
                <a:gd name="T23" fmla="*/ 14 h 42"/>
                <a:gd name="T24" fmla="*/ 25 w 40"/>
                <a:gd name="T25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2">
                  <a:moveTo>
                    <a:pt x="25" y="15"/>
                  </a:moveTo>
                  <a:cubicBezTo>
                    <a:pt x="29" y="18"/>
                    <a:pt x="32" y="22"/>
                    <a:pt x="36" y="26"/>
                  </a:cubicBezTo>
                  <a:cubicBezTo>
                    <a:pt x="37" y="27"/>
                    <a:pt x="38" y="28"/>
                    <a:pt x="38" y="29"/>
                  </a:cubicBezTo>
                  <a:cubicBezTo>
                    <a:pt x="40" y="33"/>
                    <a:pt x="40" y="37"/>
                    <a:pt x="37" y="39"/>
                  </a:cubicBezTo>
                  <a:cubicBezTo>
                    <a:pt x="34" y="42"/>
                    <a:pt x="30" y="42"/>
                    <a:pt x="27" y="39"/>
                  </a:cubicBezTo>
                  <a:cubicBezTo>
                    <a:pt x="26" y="39"/>
                    <a:pt x="25" y="38"/>
                    <a:pt x="24" y="37"/>
                  </a:cubicBezTo>
                  <a:cubicBezTo>
                    <a:pt x="17" y="30"/>
                    <a:pt x="11" y="23"/>
                    <a:pt x="4" y="16"/>
                  </a:cubicBezTo>
                  <a:cubicBezTo>
                    <a:pt x="4" y="15"/>
                    <a:pt x="3" y="13"/>
                    <a:pt x="2" y="12"/>
                  </a:cubicBezTo>
                  <a:cubicBezTo>
                    <a:pt x="0" y="9"/>
                    <a:pt x="1" y="5"/>
                    <a:pt x="4" y="2"/>
                  </a:cubicBezTo>
                  <a:cubicBezTo>
                    <a:pt x="7" y="0"/>
                    <a:pt x="11" y="0"/>
                    <a:pt x="14" y="3"/>
                  </a:cubicBezTo>
                  <a:cubicBezTo>
                    <a:pt x="17" y="6"/>
                    <a:pt x="21" y="9"/>
                    <a:pt x="24" y="13"/>
                  </a:cubicBezTo>
                  <a:cubicBezTo>
                    <a:pt x="24" y="13"/>
                    <a:pt x="25" y="14"/>
                    <a:pt x="25" y="14"/>
                  </a:cubicBezTo>
                  <a:cubicBezTo>
                    <a:pt x="25" y="14"/>
                    <a:pt x="25" y="14"/>
                    <a:pt x="25" y="15"/>
                  </a:cubicBezTo>
                  <a:close/>
                </a:path>
              </a:pathLst>
            </a:custGeom>
            <a:solidFill>
              <a:srgbClr val="EFA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"/>
            <p:cNvSpPr/>
            <p:nvPr/>
          </p:nvSpPr>
          <p:spPr bwMode="auto">
            <a:xfrm>
              <a:off x="13620751" y="292100"/>
              <a:ext cx="142875" cy="155575"/>
            </a:xfrm>
            <a:custGeom>
              <a:avLst/>
              <a:gdLst>
                <a:gd name="T0" fmla="*/ 14 w 38"/>
                <a:gd name="T1" fmla="*/ 27 h 41"/>
                <a:gd name="T2" fmla="*/ 5 w 38"/>
                <a:gd name="T3" fmla="*/ 17 h 41"/>
                <a:gd name="T4" fmla="*/ 2 w 38"/>
                <a:gd name="T5" fmla="*/ 13 h 41"/>
                <a:gd name="T6" fmla="*/ 3 w 38"/>
                <a:gd name="T7" fmla="*/ 3 h 41"/>
                <a:gd name="T8" fmla="*/ 12 w 38"/>
                <a:gd name="T9" fmla="*/ 2 h 41"/>
                <a:gd name="T10" fmla="*/ 16 w 38"/>
                <a:gd name="T11" fmla="*/ 5 h 41"/>
                <a:gd name="T12" fmla="*/ 34 w 38"/>
                <a:gd name="T13" fmla="*/ 25 h 41"/>
                <a:gd name="T14" fmla="*/ 36 w 38"/>
                <a:gd name="T15" fmla="*/ 28 h 41"/>
                <a:gd name="T16" fmla="*/ 34 w 38"/>
                <a:gd name="T17" fmla="*/ 38 h 41"/>
                <a:gd name="T18" fmla="*/ 24 w 38"/>
                <a:gd name="T19" fmla="*/ 38 h 41"/>
                <a:gd name="T20" fmla="*/ 13 w 38"/>
                <a:gd name="T21" fmla="*/ 27 h 41"/>
                <a:gd name="T22" fmla="*/ 14 w 38"/>
                <a:gd name="T23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41">
                  <a:moveTo>
                    <a:pt x="14" y="27"/>
                  </a:moveTo>
                  <a:cubicBezTo>
                    <a:pt x="11" y="24"/>
                    <a:pt x="8" y="20"/>
                    <a:pt x="5" y="17"/>
                  </a:cubicBezTo>
                  <a:cubicBezTo>
                    <a:pt x="4" y="16"/>
                    <a:pt x="3" y="14"/>
                    <a:pt x="2" y="13"/>
                  </a:cubicBezTo>
                  <a:cubicBezTo>
                    <a:pt x="0" y="10"/>
                    <a:pt x="0" y="5"/>
                    <a:pt x="3" y="3"/>
                  </a:cubicBezTo>
                  <a:cubicBezTo>
                    <a:pt x="5" y="1"/>
                    <a:pt x="9" y="0"/>
                    <a:pt x="12" y="2"/>
                  </a:cubicBezTo>
                  <a:cubicBezTo>
                    <a:pt x="14" y="3"/>
                    <a:pt x="15" y="4"/>
                    <a:pt x="16" y="5"/>
                  </a:cubicBezTo>
                  <a:cubicBezTo>
                    <a:pt x="22" y="12"/>
                    <a:pt x="28" y="18"/>
                    <a:pt x="34" y="25"/>
                  </a:cubicBezTo>
                  <a:cubicBezTo>
                    <a:pt x="34" y="26"/>
                    <a:pt x="35" y="27"/>
                    <a:pt x="36" y="28"/>
                  </a:cubicBezTo>
                  <a:cubicBezTo>
                    <a:pt x="38" y="31"/>
                    <a:pt x="37" y="36"/>
                    <a:pt x="34" y="38"/>
                  </a:cubicBezTo>
                  <a:cubicBezTo>
                    <a:pt x="31" y="40"/>
                    <a:pt x="27" y="41"/>
                    <a:pt x="24" y="38"/>
                  </a:cubicBezTo>
                  <a:cubicBezTo>
                    <a:pt x="20" y="34"/>
                    <a:pt x="17" y="31"/>
                    <a:pt x="13" y="27"/>
                  </a:cubicBezTo>
                  <a:cubicBezTo>
                    <a:pt x="14" y="27"/>
                    <a:pt x="14" y="27"/>
                    <a:pt x="14" y="27"/>
                  </a:cubicBezTo>
                  <a:close/>
                </a:path>
              </a:pathLst>
            </a:custGeom>
            <a:solidFill>
              <a:srgbClr val="EFA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TextBox 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7129193" y="3228407"/>
            <a:ext cx="3979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1200" i="1" dirty="0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Hey, hey, hey! It's Fat MORIMOTO! Now I'm </a:t>
            </a:r>
            <a:r>
              <a:rPr lang="en-US" altLang="zh-CN" sz="1200" i="1" dirty="0" err="1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gonna</a:t>
            </a:r>
            <a:r>
              <a:rPr lang="en-US" altLang="zh-CN" sz="1200" i="1" dirty="0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 sing a song for you, and this is </a:t>
            </a:r>
            <a:r>
              <a:rPr lang="en-US" altLang="zh-CN" sz="1200" i="1" dirty="0" err="1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gonna</a:t>
            </a:r>
            <a:r>
              <a:rPr lang="en-US" altLang="zh-CN" sz="1200" i="1" dirty="0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 show you a thing or two. </a:t>
            </a:r>
          </a:p>
        </p:txBody>
      </p:sp>
      <p:grpSp>
        <p:nvGrpSpPr>
          <p:cNvPr id="5" name="Group 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7129193" y="1890355"/>
            <a:ext cx="3979592" cy="1062336"/>
            <a:chOff x="6246961" y="2042198"/>
            <a:chExt cx="3979592" cy="1062335"/>
          </a:xfrm>
        </p:grpSpPr>
        <p:sp>
          <p:nvSpPr>
            <p:cNvPr id="6" name="TextBox 5"/>
            <p:cNvSpPr txBox="1"/>
            <p:nvPr/>
          </p:nvSpPr>
          <p:spPr>
            <a:xfrm>
              <a:off x="6246962" y="2396648"/>
              <a:ext cx="3979591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Mock-up Slide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246961" y="2042198"/>
              <a:ext cx="3089364" cy="307777"/>
              <a:chOff x="6583636" y="1555322"/>
              <a:chExt cx="3089364" cy="307777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966788" y="1555322"/>
                <a:ext cx="27062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accent2"/>
                    </a:solidFill>
                    <a:cs typeface="+mn-ea"/>
                    <a:sym typeface="+mn-lt"/>
                  </a:rPr>
                  <a:t>MORIMOTO </a:t>
                </a:r>
                <a:r>
                  <a:rPr lang="en-US" sz="1400" dirty="0">
                    <a:solidFill>
                      <a:schemeClr val="accent2"/>
                    </a:solidFill>
                    <a:cs typeface="+mn-ea"/>
                    <a:sym typeface="+mn-lt"/>
                  </a:rPr>
                  <a:t>presentation</a:t>
                </a:r>
                <a:endParaRPr lang="en-GB" sz="1400" dirty="0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H="1">
                <a:off x="6583636" y="1701590"/>
                <a:ext cx="297179" cy="1"/>
              </a:xfrm>
              <a:prstGeom prst="line">
                <a:avLst/>
              </a:prstGeom>
              <a:ln w="28575" cap="rnd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" name="图片占位符 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" name="Group 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4596923" y="3276601"/>
            <a:ext cx="1943100" cy="2440766"/>
            <a:chOff x="4596923" y="3276601"/>
            <a:chExt cx="1943100" cy="2440766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4596923" y="3276601"/>
              <a:ext cx="1943100" cy="2440766"/>
            </a:xfrm>
            <a:prstGeom prst="roundRect">
              <a:avLst>
                <a:gd name="adj" fmla="val 7456"/>
              </a:avLst>
            </a:prstGeom>
            <a:solidFill>
              <a:schemeClr val="bg1"/>
            </a:solidFill>
            <a:ln>
              <a:noFill/>
            </a:ln>
            <a:effectLst>
              <a:outerShdw blurRad="762000" dist="647700" dir="2700000" sx="84000" sy="84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4806259" y="3506066"/>
              <a:ext cx="1524428" cy="307777"/>
              <a:chOff x="4752977" y="3506066"/>
              <a:chExt cx="1524428" cy="307777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4752977" y="3506066"/>
                <a:ext cx="13430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Value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80%</a:t>
                </a:r>
                <a:endParaRPr lang="en-GB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Freeform 25"/>
              <p:cNvSpPr>
                <a:spLocks noChangeArrowheads="1"/>
              </p:cNvSpPr>
              <p:nvPr/>
            </p:nvSpPr>
            <p:spPr bwMode="auto">
              <a:xfrm flipH="1">
                <a:off x="6202566" y="3597333"/>
                <a:ext cx="74839" cy="125241"/>
              </a:xfrm>
              <a:custGeom>
                <a:avLst/>
                <a:gdLst>
                  <a:gd name="T0" fmla="*/ 54056 w 177"/>
                  <a:gd name="T1" fmla="*/ 3985 h 294"/>
                  <a:gd name="T2" fmla="*/ 54056 w 177"/>
                  <a:gd name="T3" fmla="*/ 3985 h 294"/>
                  <a:gd name="T4" fmla="*/ 3516 w 177"/>
                  <a:gd name="T5" fmla="*/ 55347 h 294"/>
                  <a:gd name="T6" fmla="*/ 0 w 177"/>
                  <a:gd name="T7" fmla="*/ 62874 h 294"/>
                  <a:gd name="T8" fmla="*/ 3516 w 177"/>
                  <a:gd name="T9" fmla="*/ 74828 h 294"/>
                  <a:gd name="T10" fmla="*/ 54056 w 177"/>
                  <a:gd name="T11" fmla="*/ 125747 h 294"/>
                  <a:gd name="T12" fmla="*/ 73393 w 177"/>
                  <a:gd name="T13" fmla="*/ 125747 h 294"/>
                  <a:gd name="T14" fmla="*/ 73393 w 177"/>
                  <a:gd name="T15" fmla="*/ 106265 h 294"/>
                  <a:gd name="T16" fmla="*/ 30764 w 177"/>
                  <a:gd name="T17" fmla="*/ 62874 h 294"/>
                  <a:gd name="T18" fmla="*/ 73393 w 177"/>
                  <a:gd name="T19" fmla="*/ 19482 h 294"/>
                  <a:gd name="T20" fmla="*/ 73393 w 177"/>
                  <a:gd name="T21" fmla="*/ 3985 h 294"/>
                  <a:gd name="T22" fmla="*/ 54056 w 177"/>
                  <a:gd name="T23" fmla="*/ 3985 h 29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7" h="294">
                    <a:moveTo>
                      <a:pt x="123" y="9"/>
                    </a:moveTo>
                    <a:lnTo>
                      <a:pt x="123" y="9"/>
                    </a:lnTo>
                    <a:cubicBezTo>
                      <a:pt x="114" y="18"/>
                      <a:pt x="8" y="125"/>
                      <a:pt x="8" y="125"/>
                    </a:cubicBezTo>
                    <a:cubicBezTo>
                      <a:pt x="8" y="134"/>
                      <a:pt x="0" y="142"/>
                      <a:pt x="0" y="142"/>
                    </a:cubicBezTo>
                    <a:cubicBezTo>
                      <a:pt x="0" y="151"/>
                      <a:pt x="8" y="160"/>
                      <a:pt x="8" y="169"/>
                    </a:cubicBezTo>
                    <a:cubicBezTo>
                      <a:pt x="8" y="169"/>
                      <a:pt x="114" y="275"/>
                      <a:pt x="123" y="284"/>
                    </a:cubicBezTo>
                    <a:cubicBezTo>
                      <a:pt x="132" y="293"/>
                      <a:pt x="150" y="293"/>
                      <a:pt x="167" y="284"/>
                    </a:cubicBezTo>
                    <a:cubicBezTo>
                      <a:pt x="176" y="275"/>
                      <a:pt x="176" y="257"/>
                      <a:pt x="167" y="240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76" y="36"/>
                      <a:pt x="176" y="18"/>
                      <a:pt x="167" y="9"/>
                    </a:cubicBezTo>
                    <a:cubicBezTo>
                      <a:pt x="150" y="0"/>
                      <a:pt x="132" y="0"/>
                      <a:pt x="123" y="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lIns="34291" tIns="17145" rIns="34291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4806259" y="3913491"/>
              <a:ext cx="1524428" cy="307777"/>
              <a:chOff x="4752977" y="3913491"/>
              <a:chExt cx="1524428" cy="307777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4752977" y="3913491"/>
                <a:ext cx="13430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App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3500</a:t>
                </a:r>
                <a:endParaRPr lang="en-GB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Freeform 25"/>
              <p:cNvSpPr>
                <a:spLocks noChangeArrowheads="1"/>
              </p:cNvSpPr>
              <p:nvPr/>
            </p:nvSpPr>
            <p:spPr bwMode="auto">
              <a:xfrm flipH="1">
                <a:off x="6202566" y="4004758"/>
                <a:ext cx="74839" cy="125241"/>
              </a:xfrm>
              <a:custGeom>
                <a:avLst/>
                <a:gdLst>
                  <a:gd name="T0" fmla="*/ 54056 w 177"/>
                  <a:gd name="T1" fmla="*/ 3985 h 294"/>
                  <a:gd name="T2" fmla="*/ 54056 w 177"/>
                  <a:gd name="T3" fmla="*/ 3985 h 294"/>
                  <a:gd name="T4" fmla="*/ 3516 w 177"/>
                  <a:gd name="T5" fmla="*/ 55347 h 294"/>
                  <a:gd name="T6" fmla="*/ 0 w 177"/>
                  <a:gd name="T7" fmla="*/ 62874 h 294"/>
                  <a:gd name="T8" fmla="*/ 3516 w 177"/>
                  <a:gd name="T9" fmla="*/ 74828 h 294"/>
                  <a:gd name="T10" fmla="*/ 54056 w 177"/>
                  <a:gd name="T11" fmla="*/ 125747 h 294"/>
                  <a:gd name="T12" fmla="*/ 73393 w 177"/>
                  <a:gd name="T13" fmla="*/ 125747 h 294"/>
                  <a:gd name="T14" fmla="*/ 73393 w 177"/>
                  <a:gd name="T15" fmla="*/ 106265 h 294"/>
                  <a:gd name="T16" fmla="*/ 30764 w 177"/>
                  <a:gd name="T17" fmla="*/ 62874 h 294"/>
                  <a:gd name="T18" fmla="*/ 73393 w 177"/>
                  <a:gd name="T19" fmla="*/ 19482 h 294"/>
                  <a:gd name="T20" fmla="*/ 73393 w 177"/>
                  <a:gd name="T21" fmla="*/ 3985 h 294"/>
                  <a:gd name="T22" fmla="*/ 54056 w 177"/>
                  <a:gd name="T23" fmla="*/ 3985 h 29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7" h="294">
                    <a:moveTo>
                      <a:pt x="123" y="9"/>
                    </a:moveTo>
                    <a:lnTo>
                      <a:pt x="123" y="9"/>
                    </a:lnTo>
                    <a:cubicBezTo>
                      <a:pt x="114" y="18"/>
                      <a:pt x="8" y="125"/>
                      <a:pt x="8" y="125"/>
                    </a:cubicBezTo>
                    <a:cubicBezTo>
                      <a:pt x="8" y="134"/>
                      <a:pt x="0" y="142"/>
                      <a:pt x="0" y="142"/>
                    </a:cubicBezTo>
                    <a:cubicBezTo>
                      <a:pt x="0" y="151"/>
                      <a:pt x="8" y="160"/>
                      <a:pt x="8" y="169"/>
                    </a:cubicBezTo>
                    <a:cubicBezTo>
                      <a:pt x="8" y="169"/>
                      <a:pt x="114" y="275"/>
                      <a:pt x="123" y="284"/>
                    </a:cubicBezTo>
                    <a:cubicBezTo>
                      <a:pt x="132" y="293"/>
                      <a:pt x="150" y="293"/>
                      <a:pt x="167" y="284"/>
                    </a:cubicBezTo>
                    <a:cubicBezTo>
                      <a:pt x="176" y="275"/>
                      <a:pt x="176" y="257"/>
                      <a:pt x="167" y="240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76" y="36"/>
                      <a:pt x="176" y="18"/>
                      <a:pt x="167" y="9"/>
                    </a:cubicBezTo>
                    <a:cubicBezTo>
                      <a:pt x="150" y="0"/>
                      <a:pt x="132" y="0"/>
                      <a:pt x="123" y="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lIns="34291" tIns="17145" rIns="34291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806259" y="4320916"/>
              <a:ext cx="1524428" cy="307777"/>
              <a:chOff x="4752977" y="4320916"/>
              <a:chExt cx="1524428" cy="307777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4752977" y="4320916"/>
                <a:ext cx="13430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Content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57%</a:t>
                </a:r>
                <a:endParaRPr lang="en-GB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Freeform 25"/>
              <p:cNvSpPr>
                <a:spLocks noChangeArrowheads="1"/>
              </p:cNvSpPr>
              <p:nvPr/>
            </p:nvSpPr>
            <p:spPr bwMode="auto">
              <a:xfrm flipH="1">
                <a:off x="6202566" y="4412183"/>
                <a:ext cx="74839" cy="125241"/>
              </a:xfrm>
              <a:custGeom>
                <a:avLst/>
                <a:gdLst>
                  <a:gd name="T0" fmla="*/ 54056 w 177"/>
                  <a:gd name="T1" fmla="*/ 3985 h 294"/>
                  <a:gd name="T2" fmla="*/ 54056 w 177"/>
                  <a:gd name="T3" fmla="*/ 3985 h 294"/>
                  <a:gd name="T4" fmla="*/ 3516 w 177"/>
                  <a:gd name="T5" fmla="*/ 55347 h 294"/>
                  <a:gd name="T6" fmla="*/ 0 w 177"/>
                  <a:gd name="T7" fmla="*/ 62874 h 294"/>
                  <a:gd name="T8" fmla="*/ 3516 w 177"/>
                  <a:gd name="T9" fmla="*/ 74828 h 294"/>
                  <a:gd name="T10" fmla="*/ 54056 w 177"/>
                  <a:gd name="T11" fmla="*/ 125747 h 294"/>
                  <a:gd name="T12" fmla="*/ 73393 w 177"/>
                  <a:gd name="T13" fmla="*/ 125747 h 294"/>
                  <a:gd name="T14" fmla="*/ 73393 w 177"/>
                  <a:gd name="T15" fmla="*/ 106265 h 294"/>
                  <a:gd name="T16" fmla="*/ 30764 w 177"/>
                  <a:gd name="T17" fmla="*/ 62874 h 294"/>
                  <a:gd name="T18" fmla="*/ 73393 w 177"/>
                  <a:gd name="T19" fmla="*/ 19482 h 294"/>
                  <a:gd name="T20" fmla="*/ 73393 w 177"/>
                  <a:gd name="T21" fmla="*/ 3985 h 294"/>
                  <a:gd name="T22" fmla="*/ 54056 w 177"/>
                  <a:gd name="T23" fmla="*/ 3985 h 29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7" h="294">
                    <a:moveTo>
                      <a:pt x="123" y="9"/>
                    </a:moveTo>
                    <a:lnTo>
                      <a:pt x="123" y="9"/>
                    </a:lnTo>
                    <a:cubicBezTo>
                      <a:pt x="114" y="18"/>
                      <a:pt x="8" y="125"/>
                      <a:pt x="8" y="125"/>
                    </a:cubicBezTo>
                    <a:cubicBezTo>
                      <a:pt x="8" y="134"/>
                      <a:pt x="0" y="142"/>
                      <a:pt x="0" y="142"/>
                    </a:cubicBezTo>
                    <a:cubicBezTo>
                      <a:pt x="0" y="151"/>
                      <a:pt x="8" y="160"/>
                      <a:pt x="8" y="169"/>
                    </a:cubicBezTo>
                    <a:cubicBezTo>
                      <a:pt x="8" y="169"/>
                      <a:pt x="114" y="275"/>
                      <a:pt x="123" y="284"/>
                    </a:cubicBezTo>
                    <a:cubicBezTo>
                      <a:pt x="132" y="293"/>
                      <a:pt x="150" y="293"/>
                      <a:pt x="167" y="284"/>
                    </a:cubicBezTo>
                    <a:cubicBezTo>
                      <a:pt x="176" y="275"/>
                      <a:pt x="176" y="257"/>
                      <a:pt x="167" y="240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76" y="36"/>
                      <a:pt x="176" y="18"/>
                      <a:pt x="167" y="9"/>
                    </a:cubicBezTo>
                    <a:cubicBezTo>
                      <a:pt x="150" y="0"/>
                      <a:pt x="132" y="0"/>
                      <a:pt x="123" y="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lIns="34291" tIns="17145" rIns="34291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4806259" y="4728341"/>
              <a:ext cx="1524428" cy="307777"/>
              <a:chOff x="4752977" y="4728341"/>
              <a:chExt cx="1524428" cy="307777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4752977" y="4728341"/>
                <a:ext cx="13430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Value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33%</a:t>
                </a:r>
                <a:endParaRPr lang="en-GB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Freeform 25"/>
              <p:cNvSpPr>
                <a:spLocks noChangeArrowheads="1"/>
              </p:cNvSpPr>
              <p:nvPr/>
            </p:nvSpPr>
            <p:spPr bwMode="auto">
              <a:xfrm flipH="1">
                <a:off x="6202566" y="4819608"/>
                <a:ext cx="74839" cy="125241"/>
              </a:xfrm>
              <a:custGeom>
                <a:avLst/>
                <a:gdLst>
                  <a:gd name="T0" fmla="*/ 54056 w 177"/>
                  <a:gd name="T1" fmla="*/ 3985 h 294"/>
                  <a:gd name="T2" fmla="*/ 54056 w 177"/>
                  <a:gd name="T3" fmla="*/ 3985 h 294"/>
                  <a:gd name="T4" fmla="*/ 3516 w 177"/>
                  <a:gd name="T5" fmla="*/ 55347 h 294"/>
                  <a:gd name="T6" fmla="*/ 0 w 177"/>
                  <a:gd name="T7" fmla="*/ 62874 h 294"/>
                  <a:gd name="T8" fmla="*/ 3516 w 177"/>
                  <a:gd name="T9" fmla="*/ 74828 h 294"/>
                  <a:gd name="T10" fmla="*/ 54056 w 177"/>
                  <a:gd name="T11" fmla="*/ 125747 h 294"/>
                  <a:gd name="T12" fmla="*/ 73393 w 177"/>
                  <a:gd name="T13" fmla="*/ 125747 h 294"/>
                  <a:gd name="T14" fmla="*/ 73393 w 177"/>
                  <a:gd name="T15" fmla="*/ 106265 h 294"/>
                  <a:gd name="T16" fmla="*/ 30764 w 177"/>
                  <a:gd name="T17" fmla="*/ 62874 h 294"/>
                  <a:gd name="T18" fmla="*/ 73393 w 177"/>
                  <a:gd name="T19" fmla="*/ 19482 h 294"/>
                  <a:gd name="T20" fmla="*/ 73393 w 177"/>
                  <a:gd name="T21" fmla="*/ 3985 h 294"/>
                  <a:gd name="T22" fmla="*/ 54056 w 177"/>
                  <a:gd name="T23" fmla="*/ 3985 h 29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7" h="294">
                    <a:moveTo>
                      <a:pt x="123" y="9"/>
                    </a:moveTo>
                    <a:lnTo>
                      <a:pt x="123" y="9"/>
                    </a:lnTo>
                    <a:cubicBezTo>
                      <a:pt x="114" y="18"/>
                      <a:pt x="8" y="125"/>
                      <a:pt x="8" y="125"/>
                    </a:cubicBezTo>
                    <a:cubicBezTo>
                      <a:pt x="8" y="134"/>
                      <a:pt x="0" y="142"/>
                      <a:pt x="0" y="142"/>
                    </a:cubicBezTo>
                    <a:cubicBezTo>
                      <a:pt x="0" y="151"/>
                      <a:pt x="8" y="160"/>
                      <a:pt x="8" y="169"/>
                    </a:cubicBezTo>
                    <a:cubicBezTo>
                      <a:pt x="8" y="169"/>
                      <a:pt x="114" y="275"/>
                      <a:pt x="123" y="284"/>
                    </a:cubicBezTo>
                    <a:cubicBezTo>
                      <a:pt x="132" y="293"/>
                      <a:pt x="150" y="293"/>
                      <a:pt x="167" y="284"/>
                    </a:cubicBezTo>
                    <a:cubicBezTo>
                      <a:pt x="176" y="275"/>
                      <a:pt x="176" y="257"/>
                      <a:pt x="167" y="240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76" y="36"/>
                      <a:pt x="176" y="18"/>
                      <a:pt x="167" y="9"/>
                    </a:cubicBezTo>
                    <a:cubicBezTo>
                      <a:pt x="150" y="0"/>
                      <a:pt x="132" y="0"/>
                      <a:pt x="123" y="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lIns="34291" tIns="17145" rIns="34291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4806259" y="5135766"/>
              <a:ext cx="1524428" cy="307777"/>
              <a:chOff x="4752977" y="5135766"/>
              <a:chExt cx="1524428" cy="307777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4752977" y="5135766"/>
                <a:ext cx="13430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Text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 </a:t>
                </a: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270+</a:t>
                </a:r>
                <a:endParaRPr lang="en-GB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Freeform 25"/>
              <p:cNvSpPr>
                <a:spLocks noChangeArrowheads="1"/>
              </p:cNvSpPr>
              <p:nvPr/>
            </p:nvSpPr>
            <p:spPr bwMode="auto">
              <a:xfrm flipH="1">
                <a:off x="6202566" y="5227033"/>
                <a:ext cx="74839" cy="125241"/>
              </a:xfrm>
              <a:custGeom>
                <a:avLst/>
                <a:gdLst>
                  <a:gd name="T0" fmla="*/ 54056 w 177"/>
                  <a:gd name="T1" fmla="*/ 3985 h 294"/>
                  <a:gd name="T2" fmla="*/ 54056 w 177"/>
                  <a:gd name="T3" fmla="*/ 3985 h 294"/>
                  <a:gd name="T4" fmla="*/ 3516 w 177"/>
                  <a:gd name="T5" fmla="*/ 55347 h 294"/>
                  <a:gd name="T6" fmla="*/ 0 w 177"/>
                  <a:gd name="T7" fmla="*/ 62874 h 294"/>
                  <a:gd name="T8" fmla="*/ 3516 w 177"/>
                  <a:gd name="T9" fmla="*/ 74828 h 294"/>
                  <a:gd name="T10" fmla="*/ 54056 w 177"/>
                  <a:gd name="T11" fmla="*/ 125747 h 294"/>
                  <a:gd name="T12" fmla="*/ 73393 w 177"/>
                  <a:gd name="T13" fmla="*/ 125747 h 294"/>
                  <a:gd name="T14" fmla="*/ 73393 w 177"/>
                  <a:gd name="T15" fmla="*/ 106265 h 294"/>
                  <a:gd name="T16" fmla="*/ 30764 w 177"/>
                  <a:gd name="T17" fmla="*/ 62874 h 294"/>
                  <a:gd name="T18" fmla="*/ 73393 w 177"/>
                  <a:gd name="T19" fmla="*/ 19482 h 294"/>
                  <a:gd name="T20" fmla="*/ 73393 w 177"/>
                  <a:gd name="T21" fmla="*/ 3985 h 294"/>
                  <a:gd name="T22" fmla="*/ 54056 w 177"/>
                  <a:gd name="T23" fmla="*/ 3985 h 29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7" h="294">
                    <a:moveTo>
                      <a:pt x="123" y="9"/>
                    </a:moveTo>
                    <a:lnTo>
                      <a:pt x="123" y="9"/>
                    </a:lnTo>
                    <a:cubicBezTo>
                      <a:pt x="114" y="18"/>
                      <a:pt x="8" y="125"/>
                      <a:pt x="8" y="125"/>
                    </a:cubicBezTo>
                    <a:cubicBezTo>
                      <a:pt x="8" y="134"/>
                      <a:pt x="0" y="142"/>
                      <a:pt x="0" y="142"/>
                    </a:cubicBezTo>
                    <a:cubicBezTo>
                      <a:pt x="0" y="151"/>
                      <a:pt x="8" y="160"/>
                      <a:pt x="8" y="169"/>
                    </a:cubicBezTo>
                    <a:cubicBezTo>
                      <a:pt x="8" y="169"/>
                      <a:pt x="114" y="275"/>
                      <a:pt x="123" y="284"/>
                    </a:cubicBezTo>
                    <a:cubicBezTo>
                      <a:pt x="132" y="293"/>
                      <a:pt x="150" y="293"/>
                      <a:pt x="167" y="284"/>
                    </a:cubicBezTo>
                    <a:cubicBezTo>
                      <a:pt x="176" y="275"/>
                      <a:pt x="176" y="257"/>
                      <a:pt x="167" y="240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76" y="36"/>
                      <a:pt x="176" y="18"/>
                      <a:pt x="167" y="9"/>
                    </a:cubicBezTo>
                    <a:cubicBezTo>
                      <a:pt x="150" y="0"/>
                      <a:pt x="132" y="0"/>
                      <a:pt x="123" y="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lIns="34291" tIns="17145" rIns="34291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36" name="Rectangle 5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7129193" y="4117940"/>
            <a:ext cx="1311818" cy="1330130"/>
          </a:xfrm>
          <a:prstGeom prst="rect">
            <a:avLst/>
          </a:prstGeom>
          <a:solidFill>
            <a:schemeClr val="tx2">
              <a:lumMod val="50000"/>
              <a:alpha val="0"/>
            </a:schemeClr>
          </a:solidFill>
          <a:ln w="15875">
            <a:solidFill>
              <a:schemeClr val="accent5">
                <a:lumMod val="75000"/>
                <a:alpha val="22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5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0071089" y="4117940"/>
            <a:ext cx="1311818" cy="1330130"/>
          </a:xfrm>
          <a:prstGeom prst="rect">
            <a:avLst/>
          </a:prstGeom>
          <a:solidFill>
            <a:schemeClr val="tx2">
              <a:lumMod val="50000"/>
              <a:alpha val="0"/>
            </a:schemeClr>
          </a:solidFill>
          <a:ln w="15875">
            <a:solidFill>
              <a:schemeClr val="accent5">
                <a:lumMod val="75000"/>
                <a:alpha val="22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5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8600141" y="4117940"/>
            <a:ext cx="1311818" cy="133013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20700" dist="495300" dir="5400000" sx="92000" sy="92000" algn="t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6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>
            <a:spLocks noEditPoints="1"/>
          </p:cNvSpPr>
          <p:nvPr/>
        </p:nvSpPr>
        <p:spPr bwMode="auto">
          <a:xfrm>
            <a:off x="7605299" y="4366078"/>
            <a:ext cx="359603" cy="351430"/>
          </a:xfrm>
          <a:custGeom>
            <a:avLst/>
            <a:gdLst>
              <a:gd name="T0" fmla="*/ 185 w 193"/>
              <a:gd name="T1" fmla="*/ 29 h 188"/>
              <a:gd name="T2" fmla="*/ 186 w 193"/>
              <a:gd name="T3" fmla="*/ 28 h 188"/>
              <a:gd name="T4" fmla="*/ 158 w 193"/>
              <a:gd name="T5" fmla="*/ 0 h 188"/>
              <a:gd name="T6" fmla="*/ 29 w 193"/>
              <a:gd name="T7" fmla="*/ 131 h 188"/>
              <a:gd name="T8" fmla="*/ 28 w 193"/>
              <a:gd name="T9" fmla="*/ 131 h 188"/>
              <a:gd name="T10" fmla="*/ 0 w 193"/>
              <a:gd name="T11" fmla="*/ 188 h 188"/>
              <a:gd name="T12" fmla="*/ 56 w 193"/>
              <a:gd name="T13" fmla="*/ 160 h 188"/>
              <a:gd name="T14" fmla="*/ 180 w 193"/>
              <a:gd name="T15" fmla="*/ 34 h 188"/>
              <a:gd name="T16" fmla="*/ 184 w 193"/>
              <a:gd name="T17" fmla="*/ 47 h 188"/>
              <a:gd name="T18" fmla="*/ 175 w 193"/>
              <a:gd name="T19" fmla="*/ 56 h 188"/>
              <a:gd name="T20" fmla="*/ 165 w 193"/>
              <a:gd name="T21" fmla="*/ 61 h 188"/>
              <a:gd name="T22" fmla="*/ 135 w 193"/>
              <a:gd name="T23" fmla="*/ 86 h 188"/>
              <a:gd name="T24" fmla="*/ 121 w 193"/>
              <a:gd name="T25" fmla="*/ 105 h 188"/>
              <a:gd name="T26" fmla="*/ 127 w 193"/>
              <a:gd name="T27" fmla="*/ 111 h 188"/>
              <a:gd name="T28" fmla="*/ 141 w 193"/>
              <a:gd name="T29" fmla="*/ 90 h 188"/>
              <a:gd name="T30" fmla="*/ 168 w 193"/>
              <a:gd name="T31" fmla="*/ 69 h 188"/>
              <a:gd name="T32" fmla="*/ 179 w 193"/>
              <a:gd name="T33" fmla="*/ 63 h 188"/>
              <a:gd name="T34" fmla="*/ 192 w 193"/>
              <a:gd name="T35" fmla="*/ 48 h 188"/>
              <a:gd name="T36" fmla="*/ 185 w 193"/>
              <a:gd name="T37" fmla="*/ 29 h 188"/>
              <a:gd name="T38" fmla="*/ 18 w 193"/>
              <a:gd name="T39" fmla="*/ 170 h 188"/>
              <a:gd name="T40" fmla="*/ 31 w 193"/>
              <a:gd name="T41" fmla="*/ 144 h 188"/>
              <a:gd name="T42" fmla="*/ 43 w 193"/>
              <a:gd name="T43" fmla="*/ 157 h 188"/>
              <a:gd name="T44" fmla="*/ 18 w 193"/>
              <a:gd name="T45" fmla="*/ 170 h 188"/>
              <a:gd name="T46" fmla="*/ 51 w 193"/>
              <a:gd name="T47" fmla="*/ 153 h 188"/>
              <a:gd name="T48" fmla="*/ 51 w 193"/>
              <a:gd name="T49" fmla="*/ 153 h 188"/>
              <a:gd name="T50" fmla="*/ 34 w 193"/>
              <a:gd name="T51" fmla="*/ 137 h 188"/>
              <a:gd name="T52" fmla="*/ 35 w 193"/>
              <a:gd name="T53" fmla="*/ 136 h 188"/>
              <a:gd name="T54" fmla="*/ 158 w 193"/>
              <a:gd name="T55" fmla="*/ 11 h 188"/>
              <a:gd name="T56" fmla="*/ 174 w 193"/>
              <a:gd name="T57" fmla="*/ 28 h 188"/>
              <a:gd name="T58" fmla="*/ 51 w 193"/>
              <a:gd name="T59" fmla="*/ 153 h 188"/>
              <a:gd name="T60" fmla="*/ 34 w 193"/>
              <a:gd name="T61" fmla="*/ 188 h 188"/>
              <a:gd name="T62" fmla="*/ 165 w 193"/>
              <a:gd name="T63" fmla="*/ 188 h 188"/>
              <a:gd name="T64" fmla="*/ 165 w 193"/>
              <a:gd name="T65" fmla="*/ 180 h 188"/>
              <a:gd name="T66" fmla="*/ 34 w 193"/>
              <a:gd name="T67" fmla="*/ 180 h 188"/>
              <a:gd name="T68" fmla="*/ 34 w 193"/>
              <a:gd name="T69" fmla="*/ 18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3" h="188">
                <a:moveTo>
                  <a:pt x="185" y="29"/>
                </a:moveTo>
                <a:cubicBezTo>
                  <a:pt x="186" y="28"/>
                  <a:pt x="186" y="28"/>
                  <a:pt x="186" y="28"/>
                </a:cubicBezTo>
                <a:cubicBezTo>
                  <a:pt x="158" y="0"/>
                  <a:pt x="158" y="0"/>
                  <a:pt x="158" y="0"/>
                </a:cubicBezTo>
                <a:cubicBezTo>
                  <a:pt x="29" y="131"/>
                  <a:pt x="29" y="131"/>
                  <a:pt x="29" y="131"/>
                </a:cubicBezTo>
                <a:cubicBezTo>
                  <a:pt x="28" y="131"/>
                  <a:pt x="28" y="131"/>
                  <a:pt x="28" y="131"/>
                </a:cubicBezTo>
                <a:cubicBezTo>
                  <a:pt x="0" y="188"/>
                  <a:pt x="0" y="188"/>
                  <a:pt x="0" y="188"/>
                </a:cubicBezTo>
                <a:cubicBezTo>
                  <a:pt x="56" y="160"/>
                  <a:pt x="56" y="160"/>
                  <a:pt x="56" y="160"/>
                </a:cubicBezTo>
                <a:cubicBezTo>
                  <a:pt x="180" y="34"/>
                  <a:pt x="180" y="34"/>
                  <a:pt x="180" y="34"/>
                </a:cubicBezTo>
                <a:cubicBezTo>
                  <a:pt x="182" y="37"/>
                  <a:pt x="185" y="42"/>
                  <a:pt x="184" y="47"/>
                </a:cubicBezTo>
                <a:cubicBezTo>
                  <a:pt x="183" y="50"/>
                  <a:pt x="181" y="54"/>
                  <a:pt x="175" y="56"/>
                </a:cubicBezTo>
                <a:cubicBezTo>
                  <a:pt x="171" y="58"/>
                  <a:pt x="168" y="60"/>
                  <a:pt x="165" y="61"/>
                </a:cubicBezTo>
                <a:cubicBezTo>
                  <a:pt x="151" y="68"/>
                  <a:pt x="144" y="71"/>
                  <a:pt x="135" y="86"/>
                </a:cubicBezTo>
                <a:cubicBezTo>
                  <a:pt x="124" y="102"/>
                  <a:pt x="121" y="105"/>
                  <a:pt x="121" y="105"/>
                </a:cubicBezTo>
                <a:cubicBezTo>
                  <a:pt x="127" y="111"/>
                  <a:pt x="127" y="111"/>
                  <a:pt x="127" y="111"/>
                </a:cubicBezTo>
                <a:cubicBezTo>
                  <a:pt x="127" y="111"/>
                  <a:pt x="130" y="107"/>
                  <a:pt x="141" y="90"/>
                </a:cubicBezTo>
                <a:cubicBezTo>
                  <a:pt x="150" y="77"/>
                  <a:pt x="154" y="75"/>
                  <a:pt x="168" y="69"/>
                </a:cubicBezTo>
                <a:cubicBezTo>
                  <a:pt x="171" y="67"/>
                  <a:pt x="175" y="65"/>
                  <a:pt x="179" y="63"/>
                </a:cubicBezTo>
                <a:cubicBezTo>
                  <a:pt x="186" y="60"/>
                  <a:pt x="191" y="54"/>
                  <a:pt x="192" y="48"/>
                </a:cubicBezTo>
                <a:cubicBezTo>
                  <a:pt x="193" y="40"/>
                  <a:pt x="189" y="33"/>
                  <a:pt x="185" y="29"/>
                </a:cubicBezTo>
                <a:close/>
                <a:moveTo>
                  <a:pt x="18" y="170"/>
                </a:moveTo>
                <a:cubicBezTo>
                  <a:pt x="31" y="144"/>
                  <a:pt x="31" y="144"/>
                  <a:pt x="31" y="144"/>
                </a:cubicBezTo>
                <a:cubicBezTo>
                  <a:pt x="43" y="157"/>
                  <a:pt x="43" y="157"/>
                  <a:pt x="43" y="157"/>
                </a:cubicBezTo>
                <a:lnTo>
                  <a:pt x="18" y="170"/>
                </a:lnTo>
                <a:close/>
                <a:moveTo>
                  <a:pt x="51" y="153"/>
                </a:moveTo>
                <a:cubicBezTo>
                  <a:pt x="51" y="153"/>
                  <a:pt x="51" y="153"/>
                  <a:pt x="51" y="153"/>
                </a:cubicBezTo>
                <a:cubicBezTo>
                  <a:pt x="34" y="137"/>
                  <a:pt x="34" y="137"/>
                  <a:pt x="34" y="137"/>
                </a:cubicBezTo>
                <a:cubicBezTo>
                  <a:pt x="35" y="136"/>
                  <a:pt x="35" y="136"/>
                  <a:pt x="35" y="136"/>
                </a:cubicBezTo>
                <a:cubicBezTo>
                  <a:pt x="158" y="11"/>
                  <a:pt x="158" y="11"/>
                  <a:pt x="158" y="11"/>
                </a:cubicBezTo>
                <a:cubicBezTo>
                  <a:pt x="174" y="28"/>
                  <a:pt x="174" y="28"/>
                  <a:pt x="174" y="28"/>
                </a:cubicBezTo>
                <a:lnTo>
                  <a:pt x="51" y="153"/>
                </a:lnTo>
                <a:close/>
                <a:moveTo>
                  <a:pt x="34" y="188"/>
                </a:moveTo>
                <a:cubicBezTo>
                  <a:pt x="165" y="188"/>
                  <a:pt x="165" y="188"/>
                  <a:pt x="165" y="188"/>
                </a:cubicBezTo>
                <a:cubicBezTo>
                  <a:pt x="165" y="180"/>
                  <a:pt x="165" y="180"/>
                  <a:pt x="165" y="180"/>
                </a:cubicBezTo>
                <a:cubicBezTo>
                  <a:pt x="34" y="180"/>
                  <a:pt x="34" y="180"/>
                  <a:pt x="34" y="180"/>
                </a:cubicBezTo>
                <a:lnTo>
                  <a:pt x="34" y="188"/>
                </a:lnTo>
                <a:close/>
              </a:path>
            </a:pathLst>
          </a:custGeom>
          <a:solidFill>
            <a:schemeClr val="accent1">
              <a:lumMod val="75000"/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1" name="TextBox 7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7276682" y="4848500"/>
            <a:ext cx="1016839" cy="351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The quick, brown fox jumps.</a:t>
            </a:r>
          </a:p>
        </p:txBody>
      </p:sp>
      <p:sp>
        <p:nvSpPr>
          <p:cNvPr id="43" name="Freeform 5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>
            <a:spLocks noEditPoints="1"/>
          </p:cNvSpPr>
          <p:nvPr/>
        </p:nvSpPr>
        <p:spPr bwMode="auto">
          <a:xfrm>
            <a:off x="9041514" y="4376295"/>
            <a:ext cx="429072" cy="310566"/>
          </a:xfrm>
          <a:custGeom>
            <a:avLst/>
            <a:gdLst>
              <a:gd name="T0" fmla="*/ 195 w 210"/>
              <a:gd name="T1" fmla="*/ 73 h 152"/>
              <a:gd name="T2" fmla="*/ 197 w 210"/>
              <a:gd name="T3" fmla="*/ 72 h 152"/>
              <a:gd name="T4" fmla="*/ 71 w 210"/>
              <a:gd name="T5" fmla="*/ 0 h 152"/>
              <a:gd name="T6" fmla="*/ 16 w 210"/>
              <a:gd name="T7" fmla="*/ 24 h 152"/>
              <a:gd name="T8" fmla="*/ 16 w 210"/>
              <a:gd name="T9" fmla="*/ 24 h 152"/>
              <a:gd name="T10" fmla="*/ 0 w 210"/>
              <a:gd name="T11" fmla="*/ 60 h 152"/>
              <a:gd name="T12" fmla="*/ 140 w 210"/>
              <a:gd name="T13" fmla="*/ 152 h 152"/>
              <a:gd name="T14" fmla="*/ 210 w 210"/>
              <a:gd name="T15" fmla="*/ 95 h 152"/>
              <a:gd name="T16" fmla="*/ 195 w 210"/>
              <a:gd name="T17" fmla="*/ 73 h 152"/>
              <a:gd name="T18" fmla="*/ 70 w 210"/>
              <a:gd name="T19" fmla="*/ 8 h 152"/>
              <a:gd name="T20" fmla="*/ 183 w 210"/>
              <a:gd name="T21" fmla="*/ 72 h 152"/>
              <a:gd name="T22" fmla="*/ 147 w 210"/>
              <a:gd name="T23" fmla="*/ 96 h 152"/>
              <a:gd name="T24" fmla="*/ 31 w 210"/>
              <a:gd name="T25" fmla="*/ 24 h 152"/>
              <a:gd name="T26" fmla="*/ 70 w 210"/>
              <a:gd name="T27" fmla="*/ 8 h 152"/>
              <a:gd name="T28" fmla="*/ 10 w 210"/>
              <a:gd name="T29" fmla="*/ 57 h 152"/>
              <a:gd name="T30" fmla="*/ 22 w 210"/>
              <a:gd name="T31" fmla="*/ 28 h 152"/>
              <a:gd name="T32" fmla="*/ 144 w 210"/>
              <a:gd name="T33" fmla="*/ 103 h 152"/>
              <a:gd name="T34" fmla="*/ 140 w 210"/>
              <a:gd name="T35" fmla="*/ 144 h 152"/>
              <a:gd name="T36" fmla="*/ 10 w 210"/>
              <a:gd name="T37" fmla="*/ 57 h 152"/>
              <a:gd name="T38" fmla="*/ 151 w 210"/>
              <a:gd name="T39" fmla="*/ 103 h 152"/>
              <a:gd name="T40" fmla="*/ 188 w 210"/>
              <a:gd name="T41" fmla="*/ 76 h 152"/>
              <a:gd name="T42" fmla="*/ 200 w 210"/>
              <a:gd name="T43" fmla="*/ 95 h 152"/>
              <a:gd name="T44" fmla="*/ 147 w 210"/>
              <a:gd name="T45" fmla="*/ 137 h 152"/>
              <a:gd name="T46" fmla="*/ 151 w 210"/>
              <a:gd name="T47" fmla="*/ 103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10" h="152">
                <a:moveTo>
                  <a:pt x="195" y="73"/>
                </a:moveTo>
                <a:lnTo>
                  <a:pt x="197" y="72"/>
                </a:lnTo>
                <a:lnTo>
                  <a:pt x="71" y="0"/>
                </a:lnTo>
                <a:lnTo>
                  <a:pt x="16" y="24"/>
                </a:lnTo>
                <a:lnTo>
                  <a:pt x="16" y="24"/>
                </a:lnTo>
                <a:lnTo>
                  <a:pt x="0" y="60"/>
                </a:lnTo>
                <a:lnTo>
                  <a:pt x="140" y="152"/>
                </a:lnTo>
                <a:lnTo>
                  <a:pt x="210" y="95"/>
                </a:lnTo>
                <a:lnTo>
                  <a:pt x="195" y="73"/>
                </a:lnTo>
                <a:close/>
                <a:moveTo>
                  <a:pt x="70" y="8"/>
                </a:moveTo>
                <a:lnTo>
                  <a:pt x="183" y="72"/>
                </a:lnTo>
                <a:lnTo>
                  <a:pt x="147" y="96"/>
                </a:lnTo>
                <a:lnTo>
                  <a:pt x="31" y="24"/>
                </a:lnTo>
                <a:lnTo>
                  <a:pt x="70" y="8"/>
                </a:lnTo>
                <a:close/>
                <a:moveTo>
                  <a:pt x="10" y="57"/>
                </a:moveTo>
                <a:lnTo>
                  <a:pt x="22" y="28"/>
                </a:lnTo>
                <a:lnTo>
                  <a:pt x="144" y="103"/>
                </a:lnTo>
                <a:lnTo>
                  <a:pt x="140" y="144"/>
                </a:lnTo>
                <a:lnTo>
                  <a:pt x="10" y="57"/>
                </a:lnTo>
                <a:close/>
                <a:moveTo>
                  <a:pt x="151" y="103"/>
                </a:moveTo>
                <a:lnTo>
                  <a:pt x="188" y="76"/>
                </a:lnTo>
                <a:lnTo>
                  <a:pt x="200" y="95"/>
                </a:lnTo>
                <a:lnTo>
                  <a:pt x="147" y="137"/>
                </a:lnTo>
                <a:lnTo>
                  <a:pt x="151" y="1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4" name="TextBox 7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8747630" y="4838285"/>
            <a:ext cx="1016839" cy="351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The quick, brown fox jumps.</a:t>
            </a:r>
          </a:p>
        </p:txBody>
      </p:sp>
      <p:sp>
        <p:nvSpPr>
          <p:cNvPr id="46" name="Freeform 3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>
            <a:spLocks noEditPoints="1"/>
          </p:cNvSpPr>
          <p:nvPr/>
        </p:nvSpPr>
        <p:spPr bwMode="auto">
          <a:xfrm>
            <a:off x="10563541" y="4361669"/>
            <a:ext cx="326912" cy="328956"/>
          </a:xfrm>
          <a:custGeom>
            <a:avLst/>
            <a:gdLst>
              <a:gd name="T0" fmla="*/ 160 w 160"/>
              <a:gd name="T1" fmla="*/ 155 h 161"/>
              <a:gd name="T2" fmla="*/ 114 w 160"/>
              <a:gd name="T3" fmla="*/ 109 h 161"/>
              <a:gd name="T4" fmla="*/ 153 w 160"/>
              <a:gd name="T5" fmla="*/ 70 h 161"/>
              <a:gd name="T6" fmla="*/ 126 w 160"/>
              <a:gd name="T7" fmla="*/ 44 h 161"/>
              <a:gd name="T8" fmla="*/ 101 w 160"/>
              <a:gd name="T9" fmla="*/ 70 h 161"/>
              <a:gd name="T10" fmla="*/ 59 w 160"/>
              <a:gd name="T11" fmla="*/ 28 h 161"/>
              <a:gd name="T12" fmla="*/ 70 w 160"/>
              <a:gd name="T13" fmla="*/ 18 h 161"/>
              <a:gd name="T14" fmla="*/ 52 w 160"/>
              <a:gd name="T15" fmla="*/ 0 h 161"/>
              <a:gd name="T16" fmla="*/ 0 w 160"/>
              <a:gd name="T17" fmla="*/ 52 h 161"/>
              <a:gd name="T18" fmla="*/ 18 w 160"/>
              <a:gd name="T19" fmla="*/ 70 h 161"/>
              <a:gd name="T20" fmla="*/ 28 w 160"/>
              <a:gd name="T21" fmla="*/ 59 h 161"/>
              <a:gd name="T22" fmla="*/ 70 w 160"/>
              <a:gd name="T23" fmla="*/ 101 h 161"/>
              <a:gd name="T24" fmla="*/ 43 w 160"/>
              <a:gd name="T25" fmla="*/ 127 h 161"/>
              <a:gd name="T26" fmla="*/ 70 w 160"/>
              <a:gd name="T27" fmla="*/ 153 h 161"/>
              <a:gd name="T28" fmla="*/ 108 w 160"/>
              <a:gd name="T29" fmla="*/ 114 h 161"/>
              <a:gd name="T30" fmla="*/ 155 w 160"/>
              <a:gd name="T31" fmla="*/ 161 h 161"/>
              <a:gd name="T32" fmla="*/ 160 w 160"/>
              <a:gd name="T33" fmla="*/ 155 h 161"/>
              <a:gd name="T34" fmla="*/ 18 w 160"/>
              <a:gd name="T35" fmla="*/ 59 h 161"/>
              <a:gd name="T36" fmla="*/ 10 w 160"/>
              <a:gd name="T37" fmla="*/ 52 h 161"/>
              <a:gd name="T38" fmla="*/ 52 w 160"/>
              <a:gd name="T39" fmla="*/ 10 h 161"/>
              <a:gd name="T40" fmla="*/ 59 w 160"/>
              <a:gd name="T41" fmla="*/ 18 h 161"/>
              <a:gd name="T42" fmla="*/ 38 w 160"/>
              <a:gd name="T43" fmla="*/ 39 h 161"/>
              <a:gd name="T44" fmla="*/ 23 w 160"/>
              <a:gd name="T45" fmla="*/ 55 h 161"/>
              <a:gd name="T46" fmla="*/ 23 w 160"/>
              <a:gd name="T47" fmla="*/ 55 h 161"/>
              <a:gd name="T48" fmla="*/ 18 w 160"/>
              <a:gd name="T49" fmla="*/ 59 h 161"/>
              <a:gd name="T50" fmla="*/ 33 w 160"/>
              <a:gd name="T51" fmla="*/ 55 h 161"/>
              <a:gd name="T52" fmla="*/ 54 w 160"/>
              <a:gd name="T53" fmla="*/ 34 h 161"/>
              <a:gd name="T54" fmla="*/ 95 w 160"/>
              <a:gd name="T55" fmla="*/ 75 h 161"/>
              <a:gd name="T56" fmla="*/ 79 w 160"/>
              <a:gd name="T57" fmla="*/ 91 h 161"/>
              <a:gd name="T58" fmla="*/ 74 w 160"/>
              <a:gd name="T59" fmla="*/ 96 h 161"/>
              <a:gd name="T60" fmla="*/ 33 w 160"/>
              <a:gd name="T61" fmla="*/ 55 h 161"/>
              <a:gd name="T62" fmla="*/ 54 w 160"/>
              <a:gd name="T63" fmla="*/ 127 h 161"/>
              <a:gd name="T64" fmla="*/ 74 w 160"/>
              <a:gd name="T65" fmla="*/ 106 h 161"/>
              <a:gd name="T66" fmla="*/ 74 w 160"/>
              <a:gd name="T67" fmla="*/ 106 h 161"/>
              <a:gd name="T68" fmla="*/ 92 w 160"/>
              <a:gd name="T69" fmla="*/ 89 h 161"/>
              <a:gd name="T70" fmla="*/ 126 w 160"/>
              <a:gd name="T71" fmla="*/ 55 h 161"/>
              <a:gd name="T72" fmla="*/ 142 w 160"/>
              <a:gd name="T73" fmla="*/ 70 h 161"/>
              <a:gd name="T74" fmla="*/ 70 w 160"/>
              <a:gd name="T75" fmla="*/ 142 h 161"/>
              <a:gd name="T76" fmla="*/ 54 w 160"/>
              <a:gd name="T77" fmla="*/ 127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0" h="161">
                <a:moveTo>
                  <a:pt x="160" y="155"/>
                </a:moveTo>
                <a:lnTo>
                  <a:pt x="114" y="109"/>
                </a:lnTo>
                <a:lnTo>
                  <a:pt x="153" y="70"/>
                </a:lnTo>
                <a:lnTo>
                  <a:pt x="126" y="44"/>
                </a:lnTo>
                <a:lnTo>
                  <a:pt x="101" y="70"/>
                </a:lnTo>
                <a:lnTo>
                  <a:pt x="59" y="28"/>
                </a:lnTo>
                <a:lnTo>
                  <a:pt x="70" y="18"/>
                </a:lnTo>
                <a:lnTo>
                  <a:pt x="52" y="0"/>
                </a:lnTo>
                <a:lnTo>
                  <a:pt x="0" y="52"/>
                </a:lnTo>
                <a:lnTo>
                  <a:pt x="18" y="70"/>
                </a:lnTo>
                <a:lnTo>
                  <a:pt x="28" y="59"/>
                </a:lnTo>
                <a:lnTo>
                  <a:pt x="70" y="101"/>
                </a:lnTo>
                <a:lnTo>
                  <a:pt x="43" y="127"/>
                </a:lnTo>
                <a:lnTo>
                  <a:pt x="70" y="153"/>
                </a:lnTo>
                <a:lnTo>
                  <a:pt x="108" y="114"/>
                </a:lnTo>
                <a:lnTo>
                  <a:pt x="155" y="161"/>
                </a:lnTo>
                <a:lnTo>
                  <a:pt x="160" y="155"/>
                </a:lnTo>
                <a:close/>
                <a:moveTo>
                  <a:pt x="18" y="59"/>
                </a:moveTo>
                <a:lnTo>
                  <a:pt x="10" y="52"/>
                </a:lnTo>
                <a:lnTo>
                  <a:pt x="52" y="10"/>
                </a:lnTo>
                <a:lnTo>
                  <a:pt x="59" y="18"/>
                </a:lnTo>
                <a:lnTo>
                  <a:pt x="38" y="39"/>
                </a:lnTo>
                <a:lnTo>
                  <a:pt x="23" y="55"/>
                </a:lnTo>
                <a:lnTo>
                  <a:pt x="23" y="55"/>
                </a:lnTo>
                <a:lnTo>
                  <a:pt x="18" y="59"/>
                </a:lnTo>
                <a:close/>
                <a:moveTo>
                  <a:pt x="33" y="55"/>
                </a:moveTo>
                <a:lnTo>
                  <a:pt x="54" y="34"/>
                </a:lnTo>
                <a:lnTo>
                  <a:pt x="95" y="75"/>
                </a:lnTo>
                <a:lnTo>
                  <a:pt x="79" y="91"/>
                </a:lnTo>
                <a:lnTo>
                  <a:pt x="74" y="96"/>
                </a:lnTo>
                <a:lnTo>
                  <a:pt x="33" y="55"/>
                </a:lnTo>
                <a:close/>
                <a:moveTo>
                  <a:pt x="54" y="127"/>
                </a:moveTo>
                <a:lnTo>
                  <a:pt x="74" y="106"/>
                </a:lnTo>
                <a:lnTo>
                  <a:pt x="74" y="106"/>
                </a:lnTo>
                <a:lnTo>
                  <a:pt x="92" y="89"/>
                </a:lnTo>
                <a:lnTo>
                  <a:pt x="126" y="55"/>
                </a:lnTo>
                <a:lnTo>
                  <a:pt x="142" y="70"/>
                </a:lnTo>
                <a:lnTo>
                  <a:pt x="70" y="142"/>
                </a:lnTo>
                <a:lnTo>
                  <a:pt x="54" y="127"/>
                </a:lnTo>
                <a:close/>
              </a:path>
            </a:pathLst>
          </a:custGeom>
          <a:solidFill>
            <a:schemeClr val="accent1">
              <a:lumMod val="75000"/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7" name="TextBox 7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10218578" y="4852911"/>
            <a:ext cx="1016839" cy="351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The quick, brown fox jumps.</a:t>
            </a:r>
          </a:p>
        </p:txBody>
      </p:sp>
      <p:sp>
        <p:nvSpPr>
          <p:cNvPr id="49" name="TextBox 2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1373028" y="3279882"/>
            <a:ext cx="2935928" cy="400110"/>
          </a:xfrm>
          <a:prstGeom prst="rect">
            <a:avLst/>
          </a:prstGeom>
          <a:solidFill>
            <a:srgbClr val="FFFFFF">
              <a:alpha val="3098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It’s show time</a:t>
            </a:r>
          </a:p>
        </p:txBody>
      </p:sp>
      <p:sp>
        <p:nvSpPr>
          <p:cNvPr id="11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/>
      </p:transition>
    </mc:Choice>
    <mc:Fallback xmlns="">
      <p:transition spd="slow">
        <p:cov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8096839" y="1146783"/>
            <a:ext cx="3684816" cy="3561991"/>
          </a:xfrm>
          <a:custGeom>
            <a:avLst/>
            <a:gdLst>
              <a:gd name="connsiteX0" fmla="*/ 1071854 w 1143000"/>
              <a:gd name="connsiteY0" fmla="*/ 934998 h 1104900"/>
              <a:gd name="connsiteX1" fmla="*/ 870876 w 1143000"/>
              <a:gd name="connsiteY1" fmla="*/ 97751 h 1104900"/>
              <a:gd name="connsiteX2" fmla="*/ 203173 w 1143000"/>
              <a:gd name="connsiteY2" fmla="*/ 73938 h 1104900"/>
              <a:gd name="connsiteX3" fmla="*/ 2196 w 1143000"/>
              <a:gd name="connsiteY3" fmla="*/ 429221 h 1104900"/>
              <a:gd name="connsiteX4" fmla="*/ 210794 w 1143000"/>
              <a:gd name="connsiteY4" fmla="*/ 709256 h 1104900"/>
              <a:gd name="connsiteX5" fmla="*/ 519403 w 1143000"/>
              <a:gd name="connsiteY5" fmla="*/ 731163 h 1104900"/>
              <a:gd name="connsiteX6" fmla="*/ 664183 w 1143000"/>
              <a:gd name="connsiteY6" fmla="*/ 1041678 h 1104900"/>
              <a:gd name="connsiteX7" fmla="*/ 1071854 w 1143000"/>
              <a:gd name="connsiteY7" fmla="*/ 934998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" h="1104900">
                <a:moveTo>
                  <a:pt x="1071854" y="934998"/>
                </a:moveTo>
                <a:cubicBezTo>
                  <a:pt x="1171866" y="751166"/>
                  <a:pt x="1219491" y="310158"/>
                  <a:pt x="870876" y="97751"/>
                </a:cubicBezTo>
                <a:cubicBezTo>
                  <a:pt x="629894" y="-48934"/>
                  <a:pt x="362241" y="-7977"/>
                  <a:pt x="203173" y="73938"/>
                </a:cubicBezTo>
                <a:cubicBezTo>
                  <a:pt x="69823" y="126326"/>
                  <a:pt x="-14949" y="282536"/>
                  <a:pt x="2196" y="429221"/>
                </a:cubicBezTo>
                <a:cubicBezTo>
                  <a:pt x="17436" y="560666"/>
                  <a:pt x="101256" y="666393"/>
                  <a:pt x="210794" y="709256"/>
                </a:cubicBezTo>
                <a:cubicBezTo>
                  <a:pt x="354621" y="770216"/>
                  <a:pt x="451776" y="677823"/>
                  <a:pt x="519403" y="731163"/>
                </a:cubicBezTo>
                <a:cubicBezTo>
                  <a:pt x="641324" y="826413"/>
                  <a:pt x="571791" y="951191"/>
                  <a:pt x="664183" y="1041678"/>
                </a:cubicBezTo>
                <a:cubicBezTo>
                  <a:pt x="810869" y="1184553"/>
                  <a:pt x="988033" y="1089303"/>
                  <a:pt x="1071854" y="934998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grpSp>
        <p:nvGrpSpPr>
          <p:cNvPr id="4" name="Group 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219251" y="2"/>
            <a:ext cx="4078923" cy="3758767"/>
            <a:chOff x="3405187" y="947737"/>
            <a:chExt cx="5375910" cy="4953953"/>
          </a:xfrm>
          <a:solidFill>
            <a:schemeClr val="accent1">
              <a:alpha val="25000"/>
            </a:schemeClr>
          </a:solidFill>
        </p:grpSpPr>
        <p:sp>
          <p:nvSpPr>
            <p:cNvPr id="5" name="Freeform: Shape 4"/>
            <p:cNvSpPr/>
            <p:nvPr/>
          </p:nvSpPr>
          <p:spPr>
            <a:xfrm>
              <a:off x="3405187" y="94773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4166235" y="94773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927282" y="94773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5688330" y="94773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6450330" y="94773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7211377" y="94773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7972425" y="94773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8733472" y="94773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3405187" y="164877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4166235" y="164877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4927282" y="164877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688330" y="164877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6450330" y="164877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7211377" y="164877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21" name="Freeform: Shape 20"/>
            <p:cNvSpPr/>
            <p:nvPr/>
          </p:nvSpPr>
          <p:spPr>
            <a:xfrm>
              <a:off x="7972425" y="164877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8733472" y="164877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3405187" y="234981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4166235" y="234981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4927282" y="234981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26" name="Freeform: Shape 25"/>
            <p:cNvSpPr/>
            <p:nvPr/>
          </p:nvSpPr>
          <p:spPr>
            <a:xfrm>
              <a:off x="5688330" y="234981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27" name="Freeform: Shape 26"/>
            <p:cNvSpPr/>
            <p:nvPr/>
          </p:nvSpPr>
          <p:spPr>
            <a:xfrm>
              <a:off x="6450330" y="234981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28" name="Freeform: Shape 27"/>
            <p:cNvSpPr/>
            <p:nvPr/>
          </p:nvSpPr>
          <p:spPr>
            <a:xfrm>
              <a:off x="7211377" y="234981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29" name="Freeform: Shape 28"/>
            <p:cNvSpPr/>
            <p:nvPr/>
          </p:nvSpPr>
          <p:spPr>
            <a:xfrm>
              <a:off x="7972425" y="234981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30" name="Freeform: Shape 29"/>
            <p:cNvSpPr/>
            <p:nvPr/>
          </p:nvSpPr>
          <p:spPr>
            <a:xfrm>
              <a:off x="8733472" y="2349817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31" name="Freeform: Shape 30"/>
            <p:cNvSpPr/>
            <p:nvPr/>
          </p:nvSpPr>
          <p:spPr>
            <a:xfrm>
              <a:off x="3405187" y="304990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32" name="Freeform: Shape 31"/>
            <p:cNvSpPr/>
            <p:nvPr/>
          </p:nvSpPr>
          <p:spPr>
            <a:xfrm>
              <a:off x="4166235" y="304990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4927282" y="304990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5688330" y="304990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35" name="Freeform: Shape 34"/>
            <p:cNvSpPr/>
            <p:nvPr/>
          </p:nvSpPr>
          <p:spPr>
            <a:xfrm>
              <a:off x="6450330" y="304990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36" name="Freeform: Shape 35"/>
            <p:cNvSpPr/>
            <p:nvPr/>
          </p:nvSpPr>
          <p:spPr>
            <a:xfrm>
              <a:off x="7211377" y="304990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37" name="Freeform: Shape 36"/>
            <p:cNvSpPr/>
            <p:nvPr/>
          </p:nvSpPr>
          <p:spPr>
            <a:xfrm>
              <a:off x="7972425" y="304990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8733472" y="304990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39" name="Freeform: Shape 38"/>
            <p:cNvSpPr/>
            <p:nvPr/>
          </p:nvSpPr>
          <p:spPr>
            <a:xfrm>
              <a:off x="3405187" y="375094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40" name="Freeform: Shape 39"/>
            <p:cNvSpPr/>
            <p:nvPr/>
          </p:nvSpPr>
          <p:spPr>
            <a:xfrm>
              <a:off x="4166235" y="375094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41" name="Freeform: Shape 40"/>
            <p:cNvSpPr/>
            <p:nvPr/>
          </p:nvSpPr>
          <p:spPr>
            <a:xfrm>
              <a:off x="4927282" y="375094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42" name="Freeform: Shape 41"/>
            <p:cNvSpPr/>
            <p:nvPr/>
          </p:nvSpPr>
          <p:spPr>
            <a:xfrm>
              <a:off x="5688330" y="375094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43" name="Freeform: Shape 42"/>
            <p:cNvSpPr/>
            <p:nvPr/>
          </p:nvSpPr>
          <p:spPr>
            <a:xfrm>
              <a:off x="6450330" y="375094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7211377" y="375094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7972425" y="375094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46" name="Freeform: Shape 45"/>
            <p:cNvSpPr/>
            <p:nvPr/>
          </p:nvSpPr>
          <p:spPr>
            <a:xfrm>
              <a:off x="8733472" y="375094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3405187" y="4451985"/>
              <a:ext cx="47625" cy="47625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3 w 47625"/>
                <a:gd name="connsiteY1" fmla="*/ 55245 h 47625"/>
                <a:gd name="connsiteX2" fmla="*/ 0 w 47625"/>
                <a:gd name="connsiteY2" fmla="*/ 27622 h 47625"/>
                <a:gd name="connsiteX3" fmla="*/ 27623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48" name="Freeform: Shape 47"/>
            <p:cNvSpPr/>
            <p:nvPr/>
          </p:nvSpPr>
          <p:spPr>
            <a:xfrm>
              <a:off x="4166235" y="4451985"/>
              <a:ext cx="47625" cy="47625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2 w 47625"/>
                <a:gd name="connsiteY1" fmla="*/ 55245 h 47625"/>
                <a:gd name="connsiteX2" fmla="*/ 0 w 47625"/>
                <a:gd name="connsiteY2" fmla="*/ 27622 h 47625"/>
                <a:gd name="connsiteX3" fmla="*/ 27622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4927282" y="4451985"/>
              <a:ext cx="47625" cy="47625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3 w 47625"/>
                <a:gd name="connsiteY1" fmla="*/ 55245 h 47625"/>
                <a:gd name="connsiteX2" fmla="*/ 0 w 47625"/>
                <a:gd name="connsiteY2" fmla="*/ 27622 h 47625"/>
                <a:gd name="connsiteX3" fmla="*/ 27623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50" name="Freeform: Shape 49"/>
            <p:cNvSpPr/>
            <p:nvPr/>
          </p:nvSpPr>
          <p:spPr>
            <a:xfrm>
              <a:off x="5688330" y="4451985"/>
              <a:ext cx="47625" cy="47625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3 w 47625"/>
                <a:gd name="connsiteY1" fmla="*/ 55245 h 47625"/>
                <a:gd name="connsiteX2" fmla="*/ 0 w 47625"/>
                <a:gd name="connsiteY2" fmla="*/ 27622 h 47625"/>
                <a:gd name="connsiteX3" fmla="*/ 27623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51" name="Freeform: Shape 50"/>
            <p:cNvSpPr/>
            <p:nvPr/>
          </p:nvSpPr>
          <p:spPr>
            <a:xfrm>
              <a:off x="6450330" y="4451985"/>
              <a:ext cx="47625" cy="47625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3 w 47625"/>
                <a:gd name="connsiteY1" fmla="*/ 55245 h 47625"/>
                <a:gd name="connsiteX2" fmla="*/ 0 w 47625"/>
                <a:gd name="connsiteY2" fmla="*/ 27622 h 47625"/>
                <a:gd name="connsiteX3" fmla="*/ 27623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52" name="Freeform: Shape 51"/>
            <p:cNvSpPr/>
            <p:nvPr/>
          </p:nvSpPr>
          <p:spPr>
            <a:xfrm>
              <a:off x="7211377" y="4451985"/>
              <a:ext cx="47625" cy="47625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3 w 47625"/>
                <a:gd name="connsiteY1" fmla="*/ 55245 h 47625"/>
                <a:gd name="connsiteX2" fmla="*/ 0 w 47625"/>
                <a:gd name="connsiteY2" fmla="*/ 27622 h 47625"/>
                <a:gd name="connsiteX3" fmla="*/ 27623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53" name="Freeform: Shape 52"/>
            <p:cNvSpPr/>
            <p:nvPr/>
          </p:nvSpPr>
          <p:spPr>
            <a:xfrm>
              <a:off x="7972425" y="4451985"/>
              <a:ext cx="47625" cy="47625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2 w 47625"/>
                <a:gd name="connsiteY1" fmla="*/ 55245 h 47625"/>
                <a:gd name="connsiteX2" fmla="*/ 0 w 47625"/>
                <a:gd name="connsiteY2" fmla="*/ 27622 h 47625"/>
                <a:gd name="connsiteX3" fmla="*/ 27622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54" name="Freeform: Shape 53"/>
            <p:cNvSpPr/>
            <p:nvPr/>
          </p:nvSpPr>
          <p:spPr>
            <a:xfrm>
              <a:off x="8733472" y="4451985"/>
              <a:ext cx="47625" cy="47625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2 w 47625"/>
                <a:gd name="connsiteY1" fmla="*/ 55245 h 47625"/>
                <a:gd name="connsiteX2" fmla="*/ 0 w 47625"/>
                <a:gd name="connsiteY2" fmla="*/ 27622 h 47625"/>
                <a:gd name="connsiteX3" fmla="*/ 27622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55" name="Freeform: Shape 54"/>
            <p:cNvSpPr/>
            <p:nvPr/>
          </p:nvSpPr>
          <p:spPr>
            <a:xfrm>
              <a:off x="3405187" y="5153025"/>
              <a:ext cx="47625" cy="47625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3 w 47625"/>
                <a:gd name="connsiteY1" fmla="*/ 55245 h 47625"/>
                <a:gd name="connsiteX2" fmla="*/ 0 w 47625"/>
                <a:gd name="connsiteY2" fmla="*/ 27622 h 47625"/>
                <a:gd name="connsiteX3" fmla="*/ 27623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56" name="Freeform: Shape 55"/>
            <p:cNvSpPr/>
            <p:nvPr/>
          </p:nvSpPr>
          <p:spPr>
            <a:xfrm>
              <a:off x="4166235" y="5153025"/>
              <a:ext cx="47625" cy="47625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2 w 47625"/>
                <a:gd name="connsiteY1" fmla="*/ 55245 h 47625"/>
                <a:gd name="connsiteX2" fmla="*/ 0 w 47625"/>
                <a:gd name="connsiteY2" fmla="*/ 27622 h 47625"/>
                <a:gd name="connsiteX3" fmla="*/ 27622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57" name="Freeform: Shape 56"/>
            <p:cNvSpPr/>
            <p:nvPr/>
          </p:nvSpPr>
          <p:spPr>
            <a:xfrm>
              <a:off x="4927282" y="5153025"/>
              <a:ext cx="47625" cy="47625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3 w 47625"/>
                <a:gd name="connsiteY1" fmla="*/ 55245 h 47625"/>
                <a:gd name="connsiteX2" fmla="*/ 0 w 47625"/>
                <a:gd name="connsiteY2" fmla="*/ 27622 h 47625"/>
                <a:gd name="connsiteX3" fmla="*/ 27623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58" name="Freeform: Shape 57"/>
            <p:cNvSpPr/>
            <p:nvPr/>
          </p:nvSpPr>
          <p:spPr>
            <a:xfrm>
              <a:off x="5688330" y="5153025"/>
              <a:ext cx="47625" cy="47625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3 w 47625"/>
                <a:gd name="connsiteY1" fmla="*/ 55245 h 47625"/>
                <a:gd name="connsiteX2" fmla="*/ 0 w 47625"/>
                <a:gd name="connsiteY2" fmla="*/ 27622 h 47625"/>
                <a:gd name="connsiteX3" fmla="*/ 27623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59" name="Freeform: Shape 58"/>
            <p:cNvSpPr/>
            <p:nvPr/>
          </p:nvSpPr>
          <p:spPr>
            <a:xfrm>
              <a:off x="6450330" y="5153025"/>
              <a:ext cx="47625" cy="47625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3 w 47625"/>
                <a:gd name="connsiteY1" fmla="*/ 55245 h 47625"/>
                <a:gd name="connsiteX2" fmla="*/ 0 w 47625"/>
                <a:gd name="connsiteY2" fmla="*/ 27622 h 47625"/>
                <a:gd name="connsiteX3" fmla="*/ 27623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60" name="Freeform: Shape 59"/>
            <p:cNvSpPr/>
            <p:nvPr/>
          </p:nvSpPr>
          <p:spPr>
            <a:xfrm>
              <a:off x="7211377" y="5153025"/>
              <a:ext cx="47625" cy="47625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3 w 47625"/>
                <a:gd name="connsiteY1" fmla="*/ 55245 h 47625"/>
                <a:gd name="connsiteX2" fmla="*/ 0 w 47625"/>
                <a:gd name="connsiteY2" fmla="*/ 27622 h 47625"/>
                <a:gd name="connsiteX3" fmla="*/ 27623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61" name="Freeform: Shape 60"/>
            <p:cNvSpPr/>
            <p:nvPr/>
          </p:nvSpPr>
          <p:spPr>
            <a:xfrm>
              <a:off x="7972425" y="5153025"/>
              <a:ext cx="47625" cy="47625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2 w 47625"/>
                <a:gd name="connsiteY1" fmla="*/ 55245 h 47625"/>
                <a:gd name="connsiteX2" fmla="*/ 0 w 47625"/>
                <a:gd name="connsiteY2" fmla="*/ 27622 h 47625"/>
                <a:gd name="connsiteX3" fmla="*/ 27622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62" name="Freeform: Shape 61"/>
            <p:cNvSpPr/>
            <p:nvPr/>
          </p:nvSpPr>
          <p:spPr>
            <a:xfrm>
              <a:off x="8733472" y="5153025"/>
              <a:ext cx="47625" cy="47625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2 w 47625"/>
                <a:gd name="connsiteY1" fmla="*/ 55245 h 47625"/>
                <a:gd name="connsiteX2" fmla="*/ 0 w 47625"/>
                <a:gd name="connsiteY2" fmla="*/ 27622 h 47625"/>
                <a:gd name="connsiteX3" fmla="*/ 27622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63" name="Freeform: Shape 62"/>
            <p:cNvSpPr/>
            <p:nvPr/>
          </p:nvSpPr>
          <p:spPr>
            <a:xfrm>
              <a:off x="3405187" y="585406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64" name="Freeform: Shape 63"/>
            <p:cNvSpPr/>
            <p:nvPr/>
          </p:nvSpPr>
          <p:spPr>
            <a:xfrm>
              <a:off x="4166235" y="585406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65" name="Freeform: Shape 64"/>
            <p:cNvSpPr/>
            <p:nvPr/>
          </p:nvSpPr>
          <p:spPr>
            <a:xfrm>
              <a:off x="4927282" y="585406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66" name="Freeform: Shape 65"/>
            <p:cNvSpPr/>
            <p:nvPr/>
          </p:nvSpPr>
          <p:spPr>
            <a:xfrm>
              <a:off x="5688330" y="585406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67" name="Freeform: Shape 66"/>
            <p:cNvSpPr/>
            <p:nvPr/>
          </p:nvSpPr>
          <p:spPr>
            <a:xfrm>
              <a:off x="6450330" y="585406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68" name="Freeform: Shape 67"/>
            <p:cNvSpPr/>
            <p:nvPr/>
          </p:nvSpPr>
          <p:spPr>
            <a:xfrm>
              <a:off x="7211377" y="585406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69" name="Freeform: Shape 68"/>
            <p:cNvSpPr/>
            <p:nvPr/>
          </p:nvSpPr>
          <p:spPr>
            <a:xfrm>
              <a:off x="7972425" y="585406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70" name="Freeform: Shape 69"/>
            <p:cNvSpPr/>
            <p:nvPr/>
          </p:nvSpPr>
          <p:spPr>
            <a:xfrm>
              <a:off x="8733472" y="5854065"/>
              <a:ext cx="47625" cy="47625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</p:grpSp>
      <p:grpSp>
        <p:nvGrpSpPr>
          <p:cNvPr id="76" name="Group 7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045691" y="4258256"/>
            <a:ext cx="3916400" cy="539846"/>
            <a:chOff x="1098513" y="3304952"/>
            <a:chExt cx="3916400" cy="539845"/>
          </a:xfrm>
        </p:grpSpPr>
        <p:grpSp>
          <p:nvGrpSpPr>
            <p:cNvPr id="77" name="Group 76"/>
            <p:cNvGrpSpPr/>
            <p:nvPr/>
          </p:nvGrpSpPr>
          <p:grpSpPr>
            <a:xfrm>
              <a:off x="1194716" y="3572942"/>
              <a:ext cx="3820197" cy="271855"/>
              <a:chOff x="1194716" y="3572942"/>
              <a:chExt cx="3820197" cy="271855"/>
            </a:xfrm>
          </p:grpSpPr>
          <p:sp>
            <p:nvSpPr>
              <p:cNvPr id="81" name="Rectangle: Rounded Corners 80"/>
              <p:cNvSpPr/>
              <p:nvPr/>
            </p:nvSpPr>
            <p:spPr>
              <a:xfrm>
                <a:off x="1194716" y="3667318"/>
                <a:ext cx="3820197" cy="83102"/>
              </a:xfrm>
              <a:prstGeom prst="roundRect">
                <a:avLst>
                  <a:gd name="adj" fmla="val 32040"/>
                </a:avLst>
              </a:prstGeom>
              <a:solidFill>
                <a:schemeClr val="bg1">
                  <a:lumMod val="6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82" name="Rectangle: Rounded Corners 81"/>
              <p:cNvSpPr/>
              <p:nvPr/>
            </p:nvSpPr>
            <p:spPr>
              <a:xfrm>
                <a:off x="1194716" y="3667318"/>
                <a:ext cx="2389065" cy="83102"/>
              </a:xfrm>
              <a:prstGeom prst="roundRect">
                <a:avLst>
                  <a:gd name="adj" fmla="val 3204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421426" y="3572942"/>
                <a:ext cx="271855" cy="271855"/>
                <a:chOff x="3421426" y="3247204"/>
                <a:chExt cx="271855" cy="271855"/>
              </a:xfrm>
            </p:grpSpPr>
            <p:sp>
              <p:nvSpPr>
                <p:cNvPr id="84" name="Rectangle: Rounded Corners 83"/>
                <p:cNvSpPr/>
                <p:nvPr/>
              </p:nvSpPr>
              <p:spPr>
                <a:xfrm>
                  <a:off x="3421426" y="3247204"/>
                  <a:ext cx="271855" cy="27185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03200" dist="38100" dir="5400000" sx="92000" sy="92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Rectangle: Rounded Corners 84"/>
                <p:cNvSpPr/>
                <p:nvPr/>
              </p:nvSpPr>
              <p:spPr>
                <a:xfrm>
                  <a:off x="3497588" y="3323366"/>
                  <a:ext cx="119532" cy="119532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78" name="Group 77"/>
            <p:cNvGrpSpPr/>
            <p:nvPr/>
          </p:nvGrpSpPr>
          <p:grpSpPr>
            <a:xfrm>
              <a:off x="1098513" y="3304952"/>
              <a:ext cx="2734750" cy="261610"/>
              <a:chOff x="1098513" y="3304952"/>
              <a:chExt cx="2734750" cy="261610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1098513" y="3304952"/>
                <a:ext cx="165056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Value title one</a:t>
                </a:r>
                <a:endParaRPr lang="en-GB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3281443" y="3304952"/>
                <a:ext cx="5518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65%</a:t>
                </a:r>
                <a:endParaRPr lang="en-GB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6" name="Group 8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045691" y="4942499"/>
            <a:ext cx="3916400" cy="539846"/>
            <a:chOff x="1098513" y="3304952"/>
            <a:chExt cx="3916400" cy="539845"/>
          </a:xfrm>
        </p:grpSpPr>
        <p:grpSp>
          <p:nvGrpSpPr>
            <p:cNvPr id="87" name="Group 86"/>
            <p:cNvGrpSpPr/>
            <p:nvPr/>
          </p:nvGrpSpPr>
          <p:grpSpPr>
            <a:xfrm>
              <a:off x="1194716" y="3572942"/>
              <a:ext cx="3820197" cy="271855"/>
              <a:chOff x="1194716" y="3572942"/>
              <a:chExt cx="3820197" cy="271855"/>
            </a:xfrm>
          </p:grpSpPr>
          <p:sp>
            <p:nvSpPr>
              <p:cNvPr id="91" name="Rectangle: Rounded Corners 90"/>
              <p:cNvSpPr/>
              <p:nvPr/>
            </p:nvSpPr>
            <p:spPr>
              <a:xfrm>
                <a:off x="1194716" y="3667318"/>
                <a:ext cx="3820197" cy="83102"/>
              </a:xfrm>
              <a:prstGeom prst="roundRect">
                <a:avLst>
                  <a:gd name="adj" fmla="val 32040"/>
                </a:avLst>
              </a:prstGeom>
              <a:solidFill>
                <a:schemeClr val="bg1">
                  <a:lumMod val="65000"/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92" name="Rectangle: Rounded Corners 91"/>
              <p:cNvSpPr/>
              <p:nvPr/>
            </p:nvSpPr>
            <p:spPr>
              <a:xfrm>
                <a:off x="1194716" y="3667318"/>
                <a:ext cx="1867572" cy="83102"/>
              </a:xfrm>
              <a:prstGeom prst="roundRect">
                <a:avLst>
                  <a:gd name="adj" fmla="val 3204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2926360" y="3572942"/>
                <a:ext cx="271855" cy="271855"/>
                <a:chOff x="2926360" y="3247204"/>
                <a:chExt cx="271855" cy="271855"/>
              </a:xfrm>
            </p:grpSpPr>
            <p:sp>
              <p:nvSpPr>
                <p:cNvPr id="94" name="Rectangle: Rounded Corners 93"/>
                <p:cNvSpPr/>
                <p:nvPr/>
              </p:nvSpPr>
              <p:spPr>
                <a:xfrm>
                  <a:off x="2926360" y="3247204"/>
                  <a:ext cx="271855" cy="27185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03200" dist="38100" dir="5400000" sx="92000" sy="92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Rectangle: Rounded Corners 94"/>
                <p:cNvSpPr/>
                <p:nvPr/>
              </p:nvSpPr>
              <p:spPr>
                <a:xfrm>
                  <a:off x="3002522" y="3323366"/>
                  <a:ext cx="119532" cy="119532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88" name="Group 87"/>
            <p:cNvGrpSpPr/>
            <p:nvPr/>
          </p:nvGrpSpPr>
          <p:grpSpPr>
            <a:xfrm>
              <a:off x="1098513" y="3304952"/>
              <a:ext cx="2239684" cy="261610"/>
              <a:chOff x="1098513" y="3304952"/>
              <a:chExt cx="2239684" cy="261610"/>
            </a:xfrm>
          </p:grpSpPr>
          <p:sp>
            <p:nvSpPr>
              <p:cNvPr id="89" name="TextBox 88"/>
              <p:cNvSpPr txBox="1"/>
              <p:nvPr/>
            </p:nvSpPr>
            <p:spPr>
              <a:xfrm>
                <a:off x="1098513" y="3304952"/>
                <a:ext cx="16505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Value title two</a:t>
                </a:r>
                <a:endParaRPr lang="en-GB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2786377" y="3304952"/>
                <a:ext cx="5518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50%</a:t>
                </a:r>
                <a:endParaRPr lang="en-GB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" name="Group 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045691" y="1174206"/>
            <a:ext cx="4751470" cy="1364320"/>
            <a:chOff x="1092201" y="1649743"/>
            <a:chExt cx="4751470" cy="1364320"/>
          </a:xfrm>
        </p:grpSpPr>
        <p:sp>
          <p:nvSpPr>
            <p:cNvPr id="75" name="TextBox 74"/>
            <p:cNvSpPr txBox="1"/>
            <p:nvPr/>
          </p:nvSpPr>
          <p:spPr>
            <a:xfrm>
              <a:off x="1092201" y="2007634"/>
              <a:ext cx="4751470" cy="100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6600" b="1" dirty="0">
                  <a:solidFill>
                    <a:schemeClr val="accent1"/>
                  </a:solidFill>
                  <a:cs typeface="+mn-ea"/>
                  <a:sym typeface="+mn-lt"/>
                </a:rPr>
                <a:t>About Us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197235" y="1649743"/>
              <a:ext cx="3089364" cy="307777"/>
              <a:chOff x="1197235" y="1649743"/>
              <a:chExt cx="3089364" cy="307777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1580387" y="1649743"/>
                <a:ext cx="27062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3"/>
                    </a:solidFill>
                    <a:cs typeface="+mn-ea"/>
                    <a:sym typeface="+mn-lt"/>
                  </a:rPr>
                  <a:t>Subtitle</a:t>
                </a:r>
              </a:p>
            </p:txBody>
          </p:sp>
          <p:cxnSp>
            <p:nvCxnSpPr>
              <p:cNvPr id="97" name="Straight Connector 96"/>
              <p:cNvCxnSpPr/>
              <p:nvPr/>
            </p:nvCxnSpPr>
            <p:spPr>
              <a:xfrm flipH="1">
                <a:off x="1197235" y="1796011"/>
                <a:ext cx="297179" cy="1"/>
              </a:xfrm>
              <a:prstGeom prst="line">
                <a:avLst/>
              </a:prstGeom>
              <a:ln w="28575" cap="rnd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Graphic 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 rot="4459985">
            <a:off x="5461573" y="783915"/>
            <a:ext cx="1174764" cy="1490372"/>
          </a:xfrm>
          <a:custGeom>
            <a:avLst/>
            <a:gdLst>
              <a:gd name="connsiteX0" fmla="*/ 308664 w 638175"/>
              <a:gd name="connsiteY0" fmla="*/ 514350 h 809625"/>
              <a:gd name="connsiteX1" fmla="*/ 206746 w 638175"/>
              <a:gd name="connsiteY1" fmla="*/ 560070 h 809625"/>
              <a:gd name="connsiteX2" fmla="*/ 191506 w 638175"/>
              <a:gd name="connsiteY2" fmla="*/ 571500 h 809625"/>
              <a:gd name="connsiteX3" fmla="*/ 189601 w 638175"/>
              <a:gd name="connsiteY3" fmla="*/ 561975 h 809625"/>
              <a:gd name="connsiteX4" fmla="*/ 162931 w 638175"/>
              <a:gd name="connsiteY4" fmla="*/ 535305 h 809625"/>
              <a:gd name="connsiteX5" fmla="*/ 642991 w 638175"/>
              <a:gd name="connsiteY5" fmla="*/ 0 h 809625"/>
              <a:gd name="connsiteX6" fmla="*/ 295329 w 638175"/>
              <a:gd name="connsiteY6" fmla="*/ 139065 h 809625"/>
              <a:gd name="connsiteX7" fmla="*/ 169599 w 638175"/>
              <a:gd name="connsiteY7" fmla="*/ 259080 h 809625"/>
              <a:gd name="connsiteX8" fmla="*/ 82921 w 638175"/>
              <a:gd name="connsiteY8" fmla="*/ 646748 h 809625"/>
              <a:gd name="connsiteX9" fmla="*/ 6721 w 638175"/>
              <a:gd name="connsiteY9" fmla="*/ 698183 h 809625"/>
              <a:gd name="connsiteX10" fmla="*/ 2911 w 638175"/>
              <a:gd name="connsiteY10" fmla="*/ 721043 h 809625"/>
              <a:gd name="connsiteX11" fmla="*/ 2911 w 638175"/>
              <a:gd name="connsiteY11" fmla="*/ 722948 h 809625"/>
              <a:gd name="connsiteX12" fmla="*/ 13389 w 638175"/>
              <a:gd name="connsiteY12" fmla="*/ 740093 h 809625"/>
              <a:gd name="connsiteX13" fmla="*/ 18151 w 638175"/>
              <a:gd name="connsiteY13" fmla="*/ 741045 h 809625"/>
              <a:gd name="connsiteX14" fmla="*/ 276279 w 638175"/>
              <a:gd name="connsiteY14" fmla="*/ 814388 h 809625"/>
              <a:gd name="connsiteX15" fmla="*/ 296281 w 638175"/>
              <a:gd name="connsiteY15" fmla="*/ 799148 h 809625"/>
              <a:gd name="connsiteX16" fmla="*/ 307711 w 638175"/>
              <a:gd name="connsiteY16" fmla="*/ 517208 h 809625"/>
              <a:gd name="connsiteX17" fmla="*/ 308664 w 638175"/>
              <a:gd name="connsiteY17" fmla="*/ 514350 h 809625"/>
              <a:gd name="connsiteX18" fmla="*/ 108639 w 638175"/>
              <a:gd name="connsiteY18" fmla="*/ 429578 h 809625"/>
              <a:gd name="connsiteX19" fmla="*/ 106734 w 638175"/>
              <a:gd name="connsiteY19" fmla="*/ 442913 h 809625"/>
              <a:gd name="connsiteX20" fmla="*/ 88636 w 638175"/>
              <a:gd name="connsiteY20" fmla="*/ 510540 h 809625"/>
              <a:gd name="connsiteX21" fmla="*/ 108639 w 638175"/>
              <a:gd name="connsiteY21" fmla="*/ 429578 h 809625"/>
              <a:gd name="connsiteX22" fmla="*/ 100066 w 638175"/>
              <a:gd name="connsiteY22" fmla="*/ 695325 h 809625"/>
              <a:gd name="connsiteX23" fmla="*/ 81969 w 638175"/>
              <a:gd name="connsiteY23" fmla="*/ 706755 h 809625"/>
              <a:gd name="connsiteX24" fmla="*/ 74349 w 638175"/>
              <a:gd name="connsiteY24" fmla="*/ 703898 h 809625"/>
              <a:gd name="connsiteX25" fmla="*/ 72444 w 638175"/>
              <a:gd name="connsiteY25" fmla="*/ 703898 h 809625"/>
              <a:gd name="connsiteX26" fmla="*/ 103876 w 638175"/>
              <a:gd name="connsiteY26" fmla="*/ 680085 h 809625"/>
              <a:gd name="connsiteX27" fmla="*/ 106734 w 638175"/>
              <a:gd name="connsiteY27" fmla="*/ 683895 h 809625"/>
              <a:gd name="connsiteX28" fmla="*/ 115306 w 638175"/>
              <a:gd name="connsiteY28" fmla="*/ 688658 h 809625"/>
              <a:gd name="connsiteX29" fmla="*/ 119116 w 638175"/>
              <a:gd name="connsiteY29" fmla="*/ 701040 h 809625"/>
              <a:gd name="connsiteX30" fmla="*/ 100066 w 638175"/>
              <a:gd name="connsiteY30" fmla="*/ 695325 h 809625"/>
              <a:gd name="connsiteX31" fmla="*/ 138166 w 638175"/>
              <a:gd name="connsiteY31" fmla="*/ 672465 h 809625"/>
              <a:gd name="connsiteX32" fmla="*/ 130546 w 638175"/>
              <a:gd name="connsiteY32" fmla="*/ 668655 h 809625"/>
              <a:gd name="connsiteX33" fmla="*/ 128641 w 638175"/>
              <a:gd name="connsiteY33" fmla="*/ 661988 h 809625"/>
              <a:gd name="connsiteX34" fmla="*/ 131499 w 638175"/>
              <a:gd name="connsiteY34" fmla="*/ 660083 h 809625"/>
              <a:gd name="connsiteX35" fmla="*/ 133404 w 638175"/>
              <a:gd name="connsiteY35" fmla="*/ 658178 h 809625"/>
              <a:gd name="connsiteX36" fmla="*/ 134356 w 638175"/>
              <a:gd name="connsiteY36" fmla="*/ 658178 h 809625"/>
              <a:gd name="connsiteX37" fmla="*/ 136261 w 638175"/>
              <a:gd name="connsiteY37" fmla="*/ 659130 h 809625"/>
              <a:gd name="connsiteX38" fmla="*/ 139119 w 638175"/>
              <a:gd name="connsiteY38" fmla="*/ 669608 h 809625"/>
              <a:gd name="connsiteX39" fmla="*/ 152454 w 638175"/>
              <a:gd name="connsiteY39" fmla="*/ 665798 h 809625"/>
              <a:gd name="connsiteX40" fmla="*/ 150549 w 638175"/>
              <a:gd name="connsiteY40" fmla="*/ 656273 h 809625"/>
              <a:gd name="connsiteX41" fmla="*/ 154359 w 638175"/>
              <a:gd name="connsiteY41" fmla="*/ 646748 h 809625"/>
              <a:gd name="connsiteX42" fmla="*/ 159121 w 638175"/>
              <a:gd name="connsiteY42" fmla="*/ 648653 h 809625"/>
              <a:gd name="connsiteX43" fmla="*/ 162931 w 638175"/>
              <a:gd name="connsiteY43" fmla="*/ 693420 h 809625"/>
              <a:gd name="connsiteX44" fmla="*/ 138166 w 638175"/>
              <a:gd name="connsiteY44" fmla="*/ 672465 h 809625"/>
              <a:gd name="connsiteX45" fmla="*/ 199126 w 638175"/>
              <a:gd name="connsiteY45" fmla="*/ 734378 h 809625"/>
              <a:gd name="connsiteX46" fmla="*/ 199126 w 638175"/>
              <a:gd name="connsiteY46" fmla="*/ 727710 h 809625"/>
              <a:gd name="connsiteX47" fmla="*/ 192459 w 638175"/>
              <a:gd name="connsiteY47" fmla="*/ 698183 h 809625"/>
              <a:gd name="connsiteX48" fmla="*/ 205794 w 638175"/>
              <a:gd name="connsiteY48" fmla="*/ 735330 h 809625"/>
              <a:gd name="connsiteX49" fmla="*/ 199126 w 638175"/>
              <a:gd name="connsiteY49" fmla="*/ 734378 h 809625"/>
              <a:gd name="connsiteX50" fmla="*/ 223891 w 638175"/>
              <a:gd name="connsiteY50" fmla="*/ 606743 h 809625"/>
              <a:gd name="connsiteX51" fmla="*/ 222939 w 638175"/>
              <a:gd name="connsiteY51" fmla="*/ 639128 h 809625"/>
              <a:gd name="connsiteX52" fmla="*/ 209604 w 638175"/>
              <a:gd name="connsiteY52" fmla="*/ 619125 h 809625"/>
              <a:gd name="connsiteX53" fmla="*/ 223891 w 638175"/>
              <a:gd name="connsiteY53" fmla="*/ 606743 h 809625"/>
              <a:gd name="connsiteX54" fmla="*/ 233416 w 638175"/>
              <a:gd name="connsiteY54" fmla="*/ 738188 h 809625"/>
              <a:gd name="connsiteX55" fmla="*/ 233416 w 638175"/>
              <a:gd name="connsiteY55" fmla="*/ 732473 h 809625"/>
              <a:gd name="connsiteX56" fmla="*/ 221986 w 638175"/>
              <a:gd name="connsiteY56" fmla="*/ 687705 h 809625"/>
              <a:gd name="connsiteX57" fmla="*/ 235321 w 638175"/>
              <a:gd name="connsiteY57" fmla="*/ 707708 h 809625"/>
              <a:gd name="connsiteX58" fmla="*/ 253419 w 638175"/>
              <a:gd name="connsiteY58" fmla="*/ 713423 h 809625"/>
              <a:gd name="connsiteX59" fmla="*/ 255324 w 638175"/>
              <a:gd name="connsiteY59" fmla="*/ 738188 h 809625"/>
              <a:gd name="connsiteX60" fmla="*/ 233416 w 638175"/>
              <a:gd name="connsiteY60" fmla="*/ 738188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8175" h="809625">
                <a:moveTo>
                  <a:pt x="308664" y="514350"/>
                </a:moveTo>
                <a:cubicBezTo>
                  <a:pt x="277231" y="534353"/>
                  <a:pt x="243894" y="551498"/>
                  <a:pt x="206746" y="560070"/>
                </a:cubicBezTo>
                <a:cubicBezTo>
                  <a:pt x="201984" y="563880"/>
                  <a:pt x="196269" y="567690"/>
                  <a:pt x="191506" y="571500"/>
                </a:cubicBezTo>
                <a:cubicBezTo>
                  <a:pt x="190554" y="568643"/>
                  <a:pt x="190554" y="565785"/>
                  <a:pt x="189601" y="561975"/>
                </a:cubicBezTo>
                <a:cubicBezTo>
                  <a:pt x="175314" y="561023"/>
                  <a:pt x="163884" y="551498"/>
                  <a:pt x="162931" y="535305"/>
                </a:cubicBezTo>
                <a:cubicBezTo>
                  <a:pt x="143881" y="257175"/>
                  <a:pt x="395341" y="66675"/>
                  <a:pt x="642991" y="0"/>
                </a:cubicBezTo>
                <a:cubicBezTo>
                  <a:pt x="510594" y="2858"/>
                  <a:pt x="388674" y="55245"/>
                  <a:pt x="295329" y="139065"/>
                </a:cubicBezTo>
                <a:cubicBezTo>
                  <a:pt x="247704" y="172403"/>
                  <a:pt x="204841" y="213360"/>
                  <a:pt x="169599" y="259080"/>
                </a:cubicBezTo>
                <a:cubicBezTo>
                  <a:pt x="92446" y="359093"/>
                  <a:pt x="21961" y="524828"/>
                  <a:pt x="82921" y="646748"/>
                </a:cubicBezTo>
                <a:cubicBezTo>
                  <a:pt x="57204" y="663893"/>
                  <a:pt x="32439" y="681038"/>
                  <a:pt x="6721" y="698183"/>
                </a:cubicBezTo>
                <a:cubicBezTo>
                  <a:pt x="-899" y="704850"/>
                  <a:pt x="-1851" y="714375"/>
                  <a:pt x="2911" y="721043"/>
                </a:cubicBezTo>
                <a:cubicBezTo>
                  <a:pt x="2911" y="721995"/>
                  <a:pt x="2911" y="721995"/>
                  <a:pt x="2911" y="722948"/>
                </a:cubicBezTo>
                <a:cubicBezTo>
                  <a:pt x="1959" y="730568"/>
                  <a:pt x="4816" y="738188"/>
                  <a:pt x="13389" y="740093"/>
                </a:cubicBezTo>
                <a:cubicBezTo>
                  <a:pt x="15294" y="740093"/>
                  <a:pt x="17199" y="741045"/>
                  <a:pt x="18151" y="741045"/>
                </a:cubicBezTo>
                <a:cubicBezTo>
                  <a:pt x="101971" y="772478"/>
                  <a:pt x="187696" y="797243"/>
                  <a:pt x="276279" y="814388"/>
                </a:cubicBezTo>
                <a:cubicBezTo>
                  <a:pt x="285804" y="816293"/>
                  <a:pt x="297234" y="809625"/>
                  <a:pt x="296281" y="799148"/>
                </a:cubicBezTo>
                <a:cubicBezTo>
                  <a:pt x="288661" y="704850"/>
                  <a:pt x="291519" y="611505"/>
                  <a:pt x="307711" y="517208"/>
                </a:cubicBezTo>
                <a:cubicBezTo>
                  <a:pt x="308664" y="516255"/>
                  <a:pt x="308664" y="515303"/>
                  <a:pt x="308664" y="514350"/>
                </a:cubicBezTo>
                <a:close/>
                <a:moveTo>
                  <a:pt x="108639" y="429578"/>
                </a:moveTo>
                <a:cubicBezTo>
                  <a:pt x="107686" y="434340"/>
                  <a:pt x="107686" y="438150"/>
                  <a:pt x="106734" y="442913"/>
                </a:cubicBezTo>
                <a:cubicBezTo>
                  <a:pt x="99114" y="464820"/>
                  <a:pt x="93399" y="487680"/>
                  <a:pt x="88636" y="510540"/>
                </a:cubicBezTo>
                <a:cubicBezTo>
                  <a:pt x="92446" y="482918"/>
                  <a:pt x="99114" y="456248"/>
                  <a:pt x="108639" y="429578"/>
                </a:cubicBezTo>
                <a:close/>
                <a:moveTo>
                  <a:pt x="100066" y="695325"/>
                </a:moveTo>
                <a:cubicBezTo>
                  <a:pt x="90541" y="693420"/>
                  <a:pt x="83874" y="699135"/>
                  <a:pt x="81969" y="706755"/>
                </a:cubicBezTo>
                <a:cubicBezTo>
                  <a:pt x="79111" y="705803"/>
                  <a:pt x="76254" y="704850"/>
                  <a:pt x="74349" y="703898"/>
                </a:cubicBezTo>
                <a:cubicBezTo>
                  <a:pt x="73396" y="703898"/>
                  <a:pt x="73396" y="703898"/>
                  <a:pt x="72444" y="703898"/>
                </a:cubicBezTo>
                <a:cubicBezTo>
                  <a:pt x="82921" y="696278"/>
                  <a:pt x="93399" y="688658"/>
                  <a:pt x="103876" y="680085"/>
                </a:cubicBezTo>
                <a:cubicBezTo>
                  <a:pt x="104829" y="681038"/>
                  <a:pt x="105781" y="681990"/>
                  <a:pt x="106734" y="683895"/>
                </a:cubicBezTo>
                <a:cubicBezTo>
                  <a:pt x="108639" y="686753"/>
                  <a:pt x="111496" y="687705"/>
                  <a:pt x="115306" y="688658"/>
                </a:cubicBezTo>
                <a:cubicBezTo>
                  <a:pt x="116259" y="692468"/>
                  <a:pt x="117211" y="697230"/>
                  <a:pt x="119116" y="701040"/>
                </a:cubicBezTo>
                <a:cubicBezTo>
                  <a:pt x="112449" y="698183"/>
                  <a:pt x="105781" y="696278"/>
                  <a:pt x="100066" y="695325"/>
                </a:cubicBezTo>
                <a:close/>
                <a:moveTo>
                  <a:pt x="138166" y="672465"/>
                </a:moveTo>
                <a:cubicBezTo>
                  <a:pt x="135309" y="670560"/>
                  <a:pt x="133404" y="669608"/>
                  <a:pt x="130546" y="668655"/>
                </a:cubicBezTo>
                <a:cubicBezTo>
                  <a:pt x="129594" y="666750"/>
                  <a:pt x="128641" y="664845"/>
                  <a:pt x="128641" y="661988"/>
                </a:cubicBezTo>
                <a:cubicBezTo>
                  <a:pt x="129594" y="661035"/>
                  <a:pt x="130546" y="661035"/>
                  <a:pt x="131499" y="660083"/>
                </a:cubicBezTo>
                <a:cubicBezTo>
                  <a:pt x="132451" y="659130"/>
                  <a:pt x="132451" y="659130"/>
                  <a:pt x="133404" y="658178"/>
                </a:cubicBezTo>
                <a:cubicBezTo>
                  <a:pt x="133404" y="658178"/>
                  <a:pt x="134356" y="658178"/>
                  <a:pt x="134356" y="658178"/>
                </a:cubicBezTo>
                <a:cubicBezTo>
                  <a:pt x="135309" y="658178"/>
                  <a:pt x="136261" y="659130"/>
                  <a:pt x="136261" y="659130"/>
                </a:cubicBezTo>
                <a:cubicBezTo>
                  <a:pt x="137214" y="662940"/>
                  <a:pt x="138166" y="666750"/>
                  <a:pt x="139119" y="669608"/>
                </a:cubicBezTo>
                <a:cubicBezTo>
                  <a:pt x="141976" y="678180"/>
                  <a:pt x="154359" y="674370"/>
                  <a:pt x="152454" y="665798"/>
                </a:cubicBezTo>
                <a:cubicBezTo>
                  <a:pt x="151501" y="662940"/>
                  <a:pt x="151501" y="659130"/>
                  <a:pt x="150549" y="656273"/>
                </a:cubicBezTo>
                <a:cubicBezTo>
                  <a:pt x="152454" y="654368"/>
                  <a:pt x="154359" y="650558"/>
                  <a:pt x="154359" y="646748"/>
                </a:cubicBezTo>
                <a:cubicBezTo>
                  <a:pt x="156264" y="647700"/>
                  <a:pt x="157216" y="647700"/>
                  <a:pt x="159121" y="648653"/>
                </a:cubicBezTo>
                <a:cubicBezTo>
                  <a:pt x="159121" y="663893"/>
                  <a:pt x="160074" y="679133"/>
                  <a:pt x="162931" y="693420"/>
                </a:cubicBezTo>
                <a:cubicBezTo>
                  <a:pt x="154359" y="685800"/>
                  <a:pt x="146739" y="679133"/>
                  <a:pt x="138166" y="672465"/>
                </a:cubicBezTo>
                <a:close/>
                <a:moveTo>
                  <a:pt x="199126" y="734378"/>
                </a:moveTo>
                <a:cubicBezTo>
                  <a:pt x="199126" y="732473"/>
                  <a:pt x="200079" y="729615"/>
                  <a:pt x="199126" y="727710"/>
                </a:cubicBezTo>
                <a:cubicBezTo>
                  <a:pt x="196269" y="718185"/>
                  <a:pt x="194364" y="707708"/>
                  <a:pt x="192459" y="698183"/>
                </a:cubicBezTo>
                <a:cubicBezTo>
                  <a:pt x="197221" y="709613"/>
                  <a:pt x="201984" y="721995"/>
                  <a:pt x="205794" y="735330"/>
                </a:cubicBezTo>
                <a:cubicBezTo>
                  <a:pt x="202936" y="735330"/>
                  <a:pt x="201031" y="735330"/>
                  <a:pt x="199126" y="734378"/>
                </a:cubicBezTo>
                <a:close/>
                <a:moveTo>
                  <a:pt x="223891" y="606743"/>
                </a:moveTo>
                <a:cubicBezTo>
                  <a:pt x="222939" y="617220"/>
                  <a:pt x="222939" y="627698"/>
                  <a:pt x="222939" y="639128"/>
                </a:cubicBezTo>
                <a:cubicBezTo>
                  <a:pt x="219129" y="632460"/>
                  <a:pt x="214366" y="625793"/>
                  <a:pt x="209604" y="619125"/>
                </a:cubicBezTo>
                <a:cubicBezTo>
                  <a:pt x="214366" y="615315"/>
                  <a:pt x="219129" y="610553"/>
                  <a:pt x="223891" y="606743"/>
                </a:cubicBezTo>
                <a:close/>
                <a:moveTo>
                  <a:pt x="233416" y="738188"/>
                </a:moveTo>
                <a:cubicBezTo>
                  <a:pt x="233416" y="736283"/>
                  <a:pt x="233416" y="734378"/>
                  <a:pt x="233416" y="732473"/>
                </a:cubicBezTo>
                <a:cubicBezTo>
                  <a:pt x="229606" y="717233"/>
                  <a:pt x="225796" y="702945"/>
                  <a:pt x="221986" y="687705"/>
                </a:cubicBezTo>
                <a:cubicBezTo>
                  <a:pt x="226749" y="694373"/>
                  <a:pt x="230559" y="701040"/>
                  <a:pt x="235321" y="707708"/>
                </a:cubicBezTo>
                <a:cubicBezTo>
                  <a:pt x="240084" y="714375"/>
                  <a:pt x="246751" y="715328"/>
                  <a:pt x="253419" y="713423"/>
                </a:cubicBezTo>
                <a:cubicBezTo>
                  <a:pt x="254371" y="721995"/>
                  <a:pt x="254371" y="729615"/>
                  <a:pt x="255324" y="738188"/>
                </a:cubicBezTo>
                <a:cubicBezTo>
                  <a:pt x="247704" y="739140"/>
                  <a:pt x="240084" y="739140"/>
                  <a:pt x="233416" y="73818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pic>
        <p:nvPicPr>
          <p:cNvPr id="98" name="图片 9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465" y="531910"/>
            <a:ext cx="5988527" cy="7749858"/>
          </a:xfrm>
          <a:prstGeom prst="rect">
            <a:avLst/>
          </a:prstGeom>
        </p:spPr>
      </p:pic>
      <p:pic>
        <p:nvPicPr>
          <p:cNvPr id="6" name="图片占位符 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00775" y="1527346"/>
            <a:ext cx="4912403" cy="6120581"/>
          </a:xfrm>
        </p:spPr>
      </p:pic>
      <p:sp>
        <p:nvSpPr>
          <p:cNvPr id="99" name="TextBox 4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920298" y="2683891"/>
            <a:ext cx="45675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accent1"/>
                </a:solidFill>
                <a:cs typeface="+mn-ea"/>
                <a:sym typeface="+mn-lt"/>
              </a:rPr>
              <a:t>Hey, hey, hey! It's Fat MORIMOTO! Now I'm </a:t>
            </a:r>
            <a:r>
              <a:rPr lang="en-US" altLang="zh-CN" sz="1200" dirty="0" err="1">
                <a:solidFill>
                  <a:schemeClr val="accent1"/>
                </a:solidFill>
                <a:cs typeface="+mn-ea"/>
                <a:sym typeface="+mn-lt"/>
              </a:rPr>
              <a:t>gonna</a:t>
            </a:r>
            <a:r>
              <a:rPr lang="en-US" altLang="zh-CN" sz="1200" dirty="0">
                <a:solidFill>
                  <a:schemeClr val="accent1"/>
                </a:solidFill>
                <a:cs typeface="+mn-ea"/>
                <a:sym typeface="+mn-lt"/>
              </a:rPr>
              <a:t> sing a song for you, and this is </a:t>
            </a:r>
            <a:r>
              <a:rPr lang="en-US" altLang="zh-CN" sz="1200" dirty="0" err="1">
                <a:solidFill>
                  <a:schemeClr val="accent1"/>
                </a:solidFill>
                <a:cs typeface="+mn-ea"/>
                <a:sym typeface="+mn-lt"/>
              </a:rPr>
              <a:t>gonna</a:t>
            </a:r>
            <a:r>
              <a:rPr lang="en-US" altLang="zh-CN" sz="1200" dirty="0">
                <a:solidFill>
                  <a:schemeClr val="accent1"/>
                </a:solidFill>
                <a:cs typeface="+mn-ea"/>
                <a:sym typeface="+mn-lt"/>
              </a:rPr>
              <a:t> show you a thing or two. Hey, hey, hey! It's Fat MORIMOTO! Now I'm </a:t>
            </a:r>
            <a:r>
              <a:rPr lang="en-US" altLang="zh-CN" sz="1200" dirty="0" err="1">
                <a:solidFill>
                  <a:schemeClr val="accent1"/>
                </a:solidFill>
                <a:cs typeface="+mn-ea"/>
                <a:sym typeface="+mn-lt"/>
              </a:rPr>
              <a:t>gonna</a:t>
            </a:r>
            <a:r>
              <a:rPr lang="en-US" altLang="zh-CN" sz="1200" dirty="0">
                <a:solidFill>
                  <a:schemeClr val="accent1"/>
                </a:solidFill>
                <a:cs typeface="+mn-ea"/>
                <a:sym typeface="+mn-lt"/>
              </a:rPr>
              <a:t> sing a song for you, and this is </a:t>
            </a:r>
            <a:r>
              <a:rPr lang="en-US" altLang="zh-CN" sz="1200" dirty="0" err="1">
                <a:solidFill>
                  <a:schemeClr val="accent1"/>
                </a:solidFill>
                <a:cs typeface="+mn-ea"/>
                <a:sym typeface="+mn-lt"/>
              </a:rPr>
              <a:t>gonna</a:t>
            </a:r>
            <a:r>
              <a:rPr lang="en-US" altLang="zh-CN" sz="1200" dirty="0">
                <a:solidFill>
                  <a:schemeClr val="accent1"/>
                </a:solidFill>
                <a:cs typeface="+mn-ea"/>
                <a:sym typeface="+mn-lt"/>
              </a:rPr>
              <a:t> show you a thing or two. </a:t>
            </a:r>
          </a:p>
          <a:p>
            <a:pPr>
              <a:lnSpc>
                <a:spcPct val="130000"/>
              </a:lnSpc>
            </a:pPr>
            <a:endParaRPr lang="en-US" altLang="zh-CN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/>
      </p:transition>
    </mc:Choice>
    <mc:Fallback xmlns="">
      <p:transition spd="slow">
        <p:cover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0" y="0"/>
            <a:ext cx="6858000" cy="6858000"/>
          </a:xfrm>
          <a:prstGeom prst="rect">
            <a:avLst/>
          </a:prstGeom>
        </p:spPr>
      </p:pic>
      <p:sp>
        <p:nvSpPr>
          <p:cNvPr id="13" name="TextBox 1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7021141" y="4923696"/>
            <a:ext cx="5073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cs typeface="+mn-ea"/>
                <a:sym typeface="+mn-lt"/>
              </a:rPr>
              <a:t>LATEST PROJECT</a:t>
            </a:r>
          </a:p>
        </p:txBody>
      </p:sp>
      <p:sp>
        <p:nvSpPr>
          <p:cNvPr id="14" name="Rectangle 1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6258825" y="5374540"/>
            <a:ext cx="794935" cy="548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6" name="TextBox 1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6845864" y="856012"/>
            <a:ext cx="448474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Hey, hey, hey! It's Fat MORIMOTO! Now I'm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gonna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sing a song for you, and this is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gonna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show you a thing or two. You'll have some fun now With me and the gang, learning from each other While we do our thing.</a:t>
            </a:r>
          </a:p>
        </p:txBody>
      </p:sp>
      <p:sp>
        <p:nvSpPr>
          <p:cNvPr id="17" name="TextBox 1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3292316" y="6413152"/>
            <a:ext cx="192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dirty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New Style Is Here</a:t>
            </a:r>
            <a:endParaRPr lang="en-US" sz="105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TextBox 1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6845864" y="2534704"/>
            <a:ext cx="1683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Insert title here</a:t>
            </a:r>
          </a:p>
        </p:txBody>
      </p:sp>
      <p:sp>
        <p:nvSpPr>
          <p:cNvPr id="19" name="TextBox 1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6845864" y="2883088"/>
            <a:ext cx="3917609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>
              <a:lnSpc>
                <a:spcPct val="110000"/>
              </a:lnSpc>
            </a:pPr>
            <a:r>
              <a:rPr lang="id-ID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Lorem ipsum dolor sit amet, consectetur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id-ID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sed libero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464" y="665860"/>
            <a:ext cx="4334250" cy="5779000"/>
          </a:xfrm>
        </p:spPr>
      </p:pic>
      <p:sp>
        <p:nvSpPr>
          <p:cNvPr id="20" name="TextBox 1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7140165" y="5706382"/>
            <a:ext cx="15869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1438275" algn="l"/>
              </a:tabLst>
            </a:pPr>
            <a:r>
              <a:rPr lang="en-US" altLang="zh-CN" sz="1100" i="1" dirty="0">
                <a:cs typeface="+mn-ea"/>
                <a:sym typeface="+mn-lt"/>
              </a:rPr>
              <a:t>MORIMOTO </a:t>
            </a:r>
            <a:r>
              <a:rPr lang="en-US" sz="1100" i="1" dirty="0">
                <a:cs typeface="+mn-ea"/>
                <a:sym typeface="+mn-lt"/>
              </a:rPr>
              <a:t>TEMPLATE</a:t>
            </a:r>
          </a:p>
        </p:txBody>
      </p:sp>
      <p:sp>
        <p:nvSpPr>
          <p:cNvPr id="11" name="Oval 6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6419303" y="3818030"/>
            <a:ext cx="467833" cy="4678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Freeform 6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6548520" y="3980510"/>
            <a:ext cx="209401" cy="142875"/>
          </a:xfrm>
          <a:custGeom>
            <a:avLst/>
            <a:gdLst/>
            <a:ahLst/>
            <a:cxnLst/>
            <a:rect l="l" t="t" r="r" b="b"/>
            <a:pathLst>
              <a:path w="209401" h="142875">
                <a:moveTo>
                  <a:pt x="87734" y="125239"/>
                </a:moveTo>
                <a:cubicBezTo>
                  <a:pt x="85799" y="125239"/>
                  <a:pt x="84683" y="125500"/>
                  <a:pt x="84385" y="126021"/>
                </a:cubicBezTo>
                <a:lnTo>
                  <a:pt x="78134" y="132160"/>
                </a:lnTo>
                <a:lnTo>
                  <a:pt x="77911" y="132383"/>
                </a:lnTo>
                <a:cubicBezTo>
                  <a:pt x="77911" y="132978"/>
                  <a:pt x="78916" y="133276"/>
                  <a:pt x="80925" y="133276"/>
                </a:cubicBezTo>
                <a:lnTo>
                  <a:pt x="128476" y="133276"/>
                </a:lnTo>
                <a:cubicBezTo>
                  <a:pt x="130485" y="133276"/>
                  <a:pt x="131489" y="132978"/>
                  <a:pt x="131489" y="132383"/>
                </a:cubicBezTo>
                <a:cubicBezTo>
                  <a:pt x="131489" y="132234"/>
                  <a:pt x="131415" y="132160"/>
                  <a:pt x="131266" y="132160"/>
                </a:cubicBezTo>
                <a:lnTo>
                  <a:pt x="125239" y="126021"/>
                </a:lnTo>
                <a:cubicBezTo>
                  <a:pt x="124718" y="125500"/>
                  <a:pt x="123527" y="125239"/>
                  <a:pt x="121667" y="125239"/>
                </a:cubicBezTo>
                <a:close/>
                <a:moveTo>
                  <a:pt x="28575" y="9600"/>
                </a:moveTo>
                <a:lnTo>
                  <a:pt x="28575" y="114300"/>
                </a:lnTo>
                <a:lnTo>
                  <a:pt x="180826" y="114300"/>
                </a:lnTo>
                <a:lnTo>
                  <a:pt x="180826" y="9600"/>
                </a:lnTo>
                <a:close/>
                <a:moveTo>
                  <a:pt x="28575" y="0"/>
                </a:moveTo>
                <a:lnTo>
                  <a:pt x="180826" y="0"/>
                </a:lnTo>
                <a:cubicBezTo>
                  <a:pt x="183207" y="0"/>
                  <a:pt x="185402" y="968"/>
                  <a:pt x="187411" y="2902"/>
                </a:cubicBezTo>
                <a:cubicBezTo>
                  <a:pt x="189421" y="4837"/>
                  <a:pt x="190425" y="6995"/>
                  <a:pt x="190425" y="9376"/>
                </a:cubicBezTo>
                <a:lnTo>
                  <a:pt x="190425" y="114300"/>
                </a:lnTo>
                <a:lnTo>
                  <a:pt x="209401" y="133276"/>
                </a:lnTo>
                <a:cubicBezTo>
                  <a:pt x="209401" y="135955"/>
                  <a:pt x="208526" y="138224"/>
                  <a:pt x="206778" y="140085"/>
                </a:cubicBezTo>
                <a:cubicBezTo>
                  <a:pt x="205029" y="141945"/>
                  <a:pt x="202778" y="142875"/>
                  <a:pt x="200025" y="142875"/>
                </a:cubicBezTo>
                <a:lnTo>
                  <a:pt x="9376" y="142875"/>
                </a:lnTo>
                <a:cubicBezTo>
                  <a:pt x="6623" y="142875"/>
                  <a:pt x="4371" y="141982"/>
                  <a:pt x="2623" y="140196"/>
                </a:cubicBezTo>
                <a:cubicBezTo>
                  <a:pt x="874" y="138410"/>
                  <a:pt x="0" y="136104"/>
                  <a:pt x="0" y="133276"/>
                </a:cubicBezTo>
                <a:lnTo>
                  <a:pt x="18975" y="114300"/>
                </a:lnTo>
                <a:lnTo>
                  <a:pt x="18975" y="9376"/>
                </a:lnTo>
                <a:cubicBezTo>
                  <a:pt x="18975" y="6995"/>
                  <a:pt x="19980" y="4837"/>
                  <a:pt x="21989" y="2902"/>
                </a:cubicBezTo>
                <a:cubicBezTo>
                  <a:pt x="23998" y="968"/>
                  <a:pt x="26193" y="0"/>
                  <a:pt x="285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Oval 6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8211019" y="3818030"/>
            <a:ext cx="467833" cy="4678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Freeform 6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8387766" y="3940548"/>
            <a:ext cx="114337" cy="222795"/>
          </a:xfrm>
          <a:custGeom>
            <a:avLst/>
            <a:gdLst/>
            <a:ahLst/>
            <a:cxnLst/>
            <a:rect l="l" t="t" r="r" b="b"/>
            <a:pathLst>
              <a:path w="114337" h="222795">
                <a:moveTo>
                  <a:pt x="57169" y="192658"/>
                </a:moveTo>
                <a:cubicBezTo>
                  <a:pt x="54118" y="192658"/>
                  <a:pt x="51495" y="193755"/>
                  <a:pt x="49300" y="195951"/>
                </a:cubicBezTo>
                <a:cubicBezTo>
                  <a:pt x="47105" y="198146"/>
                  <a:pt x="46007" y="200769"/>
                  <a:pt x="46007" y="203820"/>
                </a:cubicBezTo>
                <a:cubicBezTo>
                  <a:pt x="46007" y="206871"/>
                  <a:pt x="47105" y="209475"/>
                  <a:pt x="49300" y="211633"/>
                </a:cubicBezTo>
                <a:cubicBezTo>
                  <a:pt x="51495" y="213791"/>
                  <a:pt x="54118" y="214870"/>
                  <a:pt x="57169" y="214870"/>
                </a:cubicBezTo>
                <a:cubicBezTo>
                  <a:pt x="60220" y="214870"/>
                  <a:pt x="62843" y="213791"/>
                  <a:pt x="65039" y="211633"/>
                </a:cubicBezTo>
                <a:cubicBezTo>
                  <a:pt x="67234" y="209475"/>
                  <a:pt x="68331" y="206871"/>
                  <a:pt x="68331" y="203820"/>
                </a:cubicBezTo>
                <a:cubicBezTo>
                  <a:pt x="68331" y="200769"/>
                  <a:pt x="67234" y="198146"/>
                  <a:pt x="65039" y="195951"/>
                </a:cubicBezTo>
                <a:cubicBezTo>
                  <a:pt x="62843" y="193755"/>
                  <a:pt x="60220" y="192658"/>
                  <a:pt x="57169" y="192658"/>
                </a:cubicBezTo>
                <a:close/>
                <a:moveTo>
                  <a:pt x="9619" y="40183"/>
                </a:moveTo>
                <a:lnTo>
                  <a:pt x="9619" y="184621"/>
                </a:lnTo>
                <a:lnTo>
                  <a:pt x="104720" y="184621"/>
                </a:lnTo>
                <a:lnTo>
                  <a:pt x="104720" y="40183"/>
                </a:lnTo>
                <a:close/>
                <a:moveTo>
                  <a:pt x="48463" y="17078"/>
                </a:moveTo>
                <a:cubicBezTo>
                  <a:pt x="47272" y="17078"/>
                  <a:pt x="46677" y="17785"/>
                  <a:pt x="46677" y="19199"/>
                </a:cubicBezTo>
                <a:cubicBezTo>
                  <a:pt x="46677" y="20389"/>
                  <a:pt x="47272" y="20984"/>
                  <a:pt x="48463" y="20984"/>
                </a:cubicBezTo>
                <a:lnTo>
                  <a:pt x="65876" y="20984"/>
                </a:lnTo>
                <a:cubicBezTo>
                  <a:pt x="67066" y="20984"/>
                  <a:pt x="67662" y="20389"/>
                  <a:pt x="67662" y="19199"/>
                </a:cubicBezTo>
                <a:cubicBezTo>
                  <a:pt x="67662" y="17785"/>
                  <a:pt x="67066" y="17078"/>
                  <a:pt x="65876" y="17078"/>
                </a:cubicBezTo>
                <a:close/>
                <a:moveTo>
                  <a:pt x="18995" y="0"/>
                </a:moveTo>
                <a:cubicBezTo>
                  <a:pt x="19144" y="0"/>
                  <a:pt x="19311" y="37"/>
                  <a:pt x="19497" y="111"/>
                </a:cubicBezTo>
                <a:cubicBezTo>
                  <a:pt x="19683" y="186"/>
                  <a:pt x="19813" y="223"/>
                  <a:pt x="19888" y="223"/>
                </a:cubicBezTo>
                <a:lnTo>
                  <a:pt x="94451" y="223"/>
                </a:lnTo>
                <a:cubicBezTo>
                  <a:pt x="94525" y="223"/>
                  <a:pt x="94655" y="186"/>
                  <a:pt x="94841" y="111"/>
                </a:cubicBezTo>
                <a:cubicBezTo>
                  <a:pt x="95027" y="37"/>
                  <a:pt x="95195" y="0"/>
                  <a:pt x="95344" y="0"/>
                </a:cubicBezTo>
                <a:cubicBezTo>
                  <a:pt x="100627" y="0"/>
                  <a:pt x="105166" y="1897"/>
                  <a:pt x="108961" y="5692"/>
                </a:cubicBezTo>
                <a:cubicBezTo>
                  <a:pt x="112757" y="9488"/>
                  <a:pt x="114542" y="13990"/>
                  <a:pt x="114319" y="19199"/>
                </a:cubicBezTo>
                <a:lnTo>
                  <a:pt x="114319" y="203820"/>
                </a:lnTo>
                <a:cubicBezTo>
                  <a:pt x="114319" y="208806"/>
                  <a:pt x="112571" y="213122"/>
                  <a:pt x="109073" y="216768"/>
                </a:cubicBezTo>
                <a:cubicBezTo>
                  <a:pt x="105576" y="220414"/>
                  <a:pt x="101371" y="222423"/>
                  <a:pt x="96460" y="222795"/>
                </a:cubicBezTo>
                <a:lnTo>
                  <a:pt x="17879" y="222795"/>
                </a:lnTo>
                <a:cubicBezTo>
                  <a:pt x="12967" y="222423"/>
                  <a:pt x="8763" y="220414"/>
                  <a:pt x="5265" y="216768"/>
                </a:cubicBezTo>
                <a:cubicBezTo>
                  <a:pt x="1768" y="213122"/>
                  <a:pt x="19" y="208806"/>
                  <a:pt x="19" y="203820"/>
                </a:cubicBezTo>
                <a:lnTo>
                  <a:pt x="19" y="19199"/>
                </a:lnTo>
                <a:cubicBezTo>
                  <a:pt x="-204" y="13990"/>
                  <a:pt x="1582" y="9488"/>
                  <a:pt x="5377" y="5692"/>
                </a:cubicBezTo>
                <a:cubicBezTo>
                  <a:pt x="9172" y="1897"/>
                  <a:pt x="13711" y="0"/>
                  <a:pt x="1899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Oval 6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0002735" y="3818030"/>
            <a:ext cx="467833" cy="46783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Freeform 6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0172062" y="3956621"/>
            <a:ext cx="146670" cy="190648"/>
          </a:xfrm>
          <a:custGeom>
            <a:avLst/>
            <a:gdLst/>
            <a:ahLst/>
            <a:cxnLst/>
            <a:rect l="l" t="t" r="r" b="b"/>
            <a:pathLst>
              <a:path w="146670" h="190648">
                <a:moveTo>
                  <a:pt x="73335" y="178035"/>
                </a:moveTo>
                <a:cubicBezTo>
                  <a:pt x="72070" y="178035"/>
                  <a:pt x="70991" y="178482"/>
                  <a:pt x="70098" y="179375"/>
                </a:cubicBezTo>
                <a:cubicBezTo>
                  <a:pt x="69205" y="180268"/>
                  <a:pt x="68759" y="181421"/>
                  <a:pt x="68759" y="182835"/>
                </a:cubicBezTo>
                <a:cubicBezTo>
                  <a:pt x="68759" y="184100"/>
                  <a:pt x="69205" y="185179"/>
                  <a:pt x="70098" y="186072"/>
                </a:cubicBezTo>
                <a:cubicBezTo>
                  <a:pt x="70991" y="186965"/>
                  <a:pt x="72070" y="187411"/>
                  <a:pt x="73335" y="187411"/>
                </a:cubicBezTo>
                <a:cubicBezTo>
                  <a:pt x="74600" y="187411"/>
                  <a:pt x="75679" y="186965"/>
                  <a:pt x="76572" y="186072"/>
                </a:cubicBezTo>
                <a:cubicBezTo>
                  <a:pt x="77465" y="185179"/>
                  <a:pt x="77912" y="184100"/>
                  <a:pt x="77912" y="182835"/>
                </a:cubicBezTo>
                <a:cubicBezTo>
                  <a:pt x="77912" y="181421"/>
                  <a:pt x="77465" y="180268"/>
                  <a:pt x="76572" y="179375"/>
                </a:cubicBezTo>
                <a:cubicBezTo>
                  <a:pt x="75679" y="178482"/>
                  <a:pt x="74600" y="178035"/>
                  <a:pt x="73335" y="178035"/>
                </a:cubicBezTo>
                <a:close/>
                <a:moveTo>
                  <a:pt x="16185" y="19198"/>
                </a:moveTo>
                <a:lnTo>
                  <a:pt x="16185" y="171673"/>
                </a:lnTo>
                <a:lnTo>
                  <a:pt x="130485" y="171673"/>
                </a:lnTo>
                <a:lnTo>
                  <a:pt x="130485" y="19198"/>
                </a:lnTo>
                <a:close/>
                <a:moveTo>
                  <a:pt x="9153" y="0"/>
                </a:moveTo>
                <a:lnTo>
                  <a:pt x="137517" y="0"/>
                </a:lnTo>
                <a:cubicBezTo>
                  <a:pt x="140271" y="0"/>
                  <a:pt x="142485" y="874"/>
                  <a:pt x="144159" y="2623"/>
                </a:cubicBezTo>
                <a:cubicBezTo>
                  <a:pt x="145833" y="4371"/>
                  <a:pt x="146670" y="6622"/>
                  <a:pt x="146670" y="9376"/>
                </a:cubicBezTo>
                <a:lnTo>
                  <a:pt x="146670" y="181495"/>
                </a:lnTo>
                <a:cubicBezTo>
                  <a:pt x="146670" y="184249"/>
                  <a:pt x="145833" y="186463"/>
                  <a:pt x="144159" y="188137"/>
                </a:cubicBezTo>
                <a:cubicBezTo>
                  <a:pt x="142485" y="189811"/>
                  <a:pt x="140271" y="190648"/>
                  <a:pt x="137517" y="190648"/>
                </a:cubicBezTo>
                <a:lnTo>
                  <a:pt x="9153" y="190648"/>
                </a:lnTo>
                <a:cubicBezTo>
                  <a:pt x="6400" y="190648"/>
                  <a:pt x="4186" y="189811"/>
                  <a:pt x="2512" y="188137"/>
                </a:cubicBezTo>
                <a:cubicBezTo>
                  <a:pt x="837" y="186463"/>
                  <a:pt x="0" y="184249"/>
                  <a:pt x="0" y="181495"/>
                </a:cubicBezTo>
                <a:lnTo>
                  <a:pt x="0" y="9376"/>
                </a:lnTo>
                <a:cubicBezTo>
                  <a:pt x="0" y="6622"/>
                  <a:pt x="837" y="4371"/>
                  <a:pt x="2512" y="2623"/>
                </a:cubicBezTo>
                <a:cubicBezTo>
                  <a:pt x="4186" y="874"/>
                  <a:pt x="6400" y="0"/>
                  <a:pt x="91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TextBox 6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7090790" y="3728779"/>
            <a:ext cx="9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58%</a:t>
            </a:r>
          </a:p>
          <a:p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Conveniently procrastinate</a:t>
            </a:r>
          </a:p>
        </p:txBody>
      </p:sp>
      <p:sp>
        <p:nvSpPr>
          <p:cNvPr id="25" name="TextBox 6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8888391" y="3728778"/>
            <a:ext cx="9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90%</a:t>
            </a:r>
          </a:p>
          <a:p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Conveniently procrastinate</a:t>
            </a:r>
          </a:p>
        </p:txBody>
      </p:sp>
      <p:sp>
        <p:nvSpPr>
          <p:cNvPr id="26" name="TextBox 7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10668337" y="3728777"/>
            <a:ext cx="916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84%</a:t>
            </a:r>
          </a:p>
          <a:p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Conveniently procrastinate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09807" y="0"/>
            <a:ext cx="4112579" cy="689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reeform: Shape 3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0" y="0"/>
            <a:ext cx="12192000" cy="689038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5000">
                <a:schemeClr val="bg1"/>
              </a:gs>
              <a:gs pos="100000">
                <a:schemeClr val="bg1">
                  <a:alpha val="1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cs typeface="+mn-ea"/>
              <a:sym typeface="+mn-lt"/>
            </a:endParaRPr>
          </a:p>
        </p:txBody>
      </p:sp>
      <p:sp>
        <p:nvSpPr>
          <p:cNvPr id="30" name="Freeform: Shape 2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233202" y="2236891"/>
            <a:ext cx="4030733" cy="4204472"/>
          </a:xfrm>
          <a:custGeom>
            <a:avLst/>
            <a:gdLst>
              <a:gd name="connsiteX0" fmla="*/ 722644 w 1104900"/>
              <a:gd name="connsiteY0" fmla="*/ 151327 h 1152525"/>
              <a:gd name="connsiteX1" fmla="*/ 196864 w 1104900"/>
              <a:gd name="connsiteY1" fmla="*/ 24644 h 1152525"/>
              <a:gd name="connsiteX2" fmla="*/ 73992 w 1104900"/>
              <a:gd name="connsiteY2" fmla="*/ 639007 h 1152525"/>
              <a:gd name="connsiteX3" fmla="*/ 469279 w 1104900"/>
              <a:gd name="connsiteY3" fmla="*/ 855224 h 1152525"/>
              <a:gd name="connsiteX4" fmla="*/ 942672 w 1104900"/>
              <a:gd name="connsiteY4" fmla="*/ 1135259 h 1152525"/>
              <a:gd name="connsiteX5" fmla="*/ 1049352 w 1104900"/>
              <a:gd name="connsiteY5" fmla="*/ 709492 h 1152525"/>
              <a:gd name="connsiteX6" fmla="*/ 722644 w 1104900"/>
              <a:gd name="connsiteY6" fmla="*/ 151327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4900" h="1152525">
                <a:moveTo>
                  <a:pt x="722644" y="151327"/>
                </a:moveTo>
                <a:cubicBezTo>
                  <a:pt x="591199" y="166567"/>
                  <a:pt x="494997" y="-76321"/>
                  <a:pt x="196864" y="24644"/>
                </a:cubicBezTo>
                <a:cubicBezTo>
                  <a:pt x="27319" y="82747"/>
                  <a:pt x="-79361" y="373259"/>
                  <a:pt x="73992" y="639007"/>
                </a:cubicBezTo>
                <a:cubicBezTo>
                  <a:pt x="193054" y="845699"/>
                  <a:pt x="390222" y="707587"/>
                  <a:pt x="469279" y="855224"/>
                </a:cubicBezTo>
                <a:cubicBezTo>
                  <a:pt x="604534" y="1106684"/>
                  <a:pt x="759792" y="1214317"/>
                  <a:pt x="942672" y="1135259"/>
                </a:cubicBezTo>
                <a:cubicBezTo>
                  <a:pt x="1140792" y="1049534"/>
                  <a:pt x="988392" y="872369"/>
                  <a:pt x="1049352" y="709492"/>
                </a:cubicBezTo>
                <a:cubicBezTo>
                  <a:pt x="1186512" y="343732"/>
                  <a:pt x="1072212" y="111322"/>
                  <a:pt x="722644" y="151327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31" name="Freeform: Shape 3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3439867" y="3641603"/>
            <a:ext cx="2302368" cy="2302366"/>
          </a:xfrm>
          <a:custGeom>
            <a:avLst/>
            <a:gdLst>
              <a:gd name="connsiteX0" fmla="*/ 741045 w 733425"/>
              <a:gd name="connsiteY0" fmla="*/ 370523 h 733425"/>
              <a:gd name="connsiteX1" fmla="*/ 370523 w 733425"/>
              <a:gd name="connsiteY1" fmla="*/ 741045 h 733425"/>
              <a:gd name="connsiteX2" fmla="*/ 0 w 733425"/>
              <a:gd name="connsiteY2" fmla="*/ 370523 h 733425"/>
              <a:gd name="connsiteX3" fmla="*/ 370523 w 733425"/>
              <a:gd name="connsiteY3" fmla="*/ 0 h 733425"/>
              <a:gd name="connsiteX4" fmla="*/ 741045 w 733425"/>
              <a:gd name="connsiteY4" fmla="*/ 370523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733425">
                <a:moveTo>
                  <a:pt x="741045" y="370523"/>
                </a:moveTo>
                <a:cubicBezTo>
                  <a:pt x="741045" y="575156"/>
                  <a:pt x="575156" y="741045"/>
                  <a:pt x="370523" y="741045"/>
                </a:cubicBezTo>
                <a:cubicBezTo>
                  <a:pt x="165889" y="741045"/>
                  <a:pt x="0" y="575156"/>
                  <a:pt x="0" y="370523"/>
                </a:cubicBezTo>
                <a:cubicBezTo>
                  <a:pt x="0" y="165889"/>
                  <a:pt x="165889" y="0"/>
                  <a:pt x="370523" y="0"/>
                </a:cubicBezTo>
                <a:cubicBezTo>
                  <a:pt x="575156" y="0"/>
                  <a:pt x="741045" y="165889"/>
                  <a:pt x="741045" y="370523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33" name="Freeform: Shape 3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260265" y="581251"/>
            <a:ext cx="5976605" cy="5177411"/>
          </a:xfrm>
          <a:custGeom>
            <a:avLst/>
            <a:gdLst>
              <a:gd name="connsiteX0" fmla="*/ 806977 w 1638300"/>
              <a:gd name="connsiteY0" fmla="*/ 100984 h 1419225"/>
              <a:gd name="connsiteX1" fmla="*/ 329775 w 1638300"/>
              <a:gd name="connsiteY1" fmla="*/ 8591 h 1419225"/>
              <a:gd name="connsiteX2" fmla="*/ 167850 w 1638300"/>
              <a:gd name="connsiteY2" fmla="*/ 733444 h 1419225"/>
              <a:gd name="connsiteX3" fmla="*/ 29737 w 1638300"/>
              <a:gd name="connsiteY3" fmla="*/ 955376 h 1419225"/>
              <a:gd name="connsiteX4" fmla="*/ 204045 w 1638300"/>
              <a:gd name="connsiteY4" fmla="*/ 1394479 h 1419225"/>
              <a:gd name="connsiteX5" fmla="*/ 463125 w 1638300"/>
              <a:gd name="connsiteY5" fmla="*/ 1370666 h 1419225"/>
              <a:gd name="connsiteX6" fmla="*/ 444075 w 1638300"/>
              <a:gd name="connsiteY6" fmla="*/ 1248746 h 1419225"/>
              <a:gd name="connsiteX7" fmla="*/ 855555 w 1638300"/>
              <a:gd name="connsiteY7" fmla="*/ 1112539 h 1419225"/>
              <a:gd name="connsiteX8" fmla="*/ 1583265 w 1638300"/>
              <a:gd name="connsiteY8" fmla="*/ 908704 h 1419225"/>
              <a:gd name="connsiteX9" fmla="*/ 806977 w 1638300"/>
              <a:gd name="connsiteY9" fmla="*/ 100984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38300" h="1419225">
                <a:moveTo>
                  <a:pt x="806977" y="100984"/>
                </a:moveTo>
                <a:cubicBezTo>
                  <a:pt x="571710" y="178136"/>
                  <a:pt x="529800" y="-45701"/>
                  <a:pt x="329775" y="8591"/>
                </a:cubicBezTo>
                <a:cubicBezTo>
                  <a:pt x="210" y="97174"/>
                  <a:pt x="251670" y="532466"/>
                  <a:pt x="167850" y="733444"/>
                </a:cubicBezTo>
                <a:cubicBezTo>
                  <a:pt x="143085" y="793451"/>
                  <a:pt x="56407" y="895369"/>
                  <a:pt x="29737" y="955376"/>
                </a:cubicBezTo>
                <a:cubicBezTo>
                  <a:pt x="-14078" y="1054436"/>
                  <a:pt x="-44558" y="1291609"/>
                  <a:pt x="204045" y="1394479"/>
                </a:cubicBezTo>
                <a:cubicBezTo>
                  <a:pt x="335490" y="1448771"/>
                  <a:pt x="465982" y="1435436"/>
                  <a:pt x="463125" y="1370666"/>
                </a:cubicBezTo>
                <a:cubicBezTo>
                  <a:pt x="461220" y="1335424"/>
                  <a:pt x="400260" y="1303039"/>
                  <a:pt x="444075" y="1248746"/>
                </a:cubicBezTo>
                <a:cubicBezTo>
                  <a:pt x="525990" y="1145876"/>
                  <a:pt x="724110" y="1123016"/>
                  <a:pt x="855555" y="1112539"/>
                </a:cubicBezTo>
                <a:cubicBezTo>
                  <a:pt x="1019385" y="1099204"/>
                  <a:pt x="1436580" y="1208741"/>
                  <a:pt x="1583265" y="908704"/>
                </a:cubicBezTo>
                <a:cubicBezTo>
                  <a:pt x="1778527" y="508654"/>
                  <a:pt x="1497540" y="-127616"/>
                  <a:pt x="806977" y="100984"/>
                </a:cubicBezTo>
                <a:close/>
              </a:path>
            </a:pathLst>
          </a:custGeom>
          <a:solidFill>
            <a:schemeClr val="accent2">
              <a:alpha val="84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34" name="Freeform: Shape 3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2566408" y="5766813"/>
            <a:ext cx="277985" cy="277985"/>
          </a:xfrm>
          <a:custGeom>
            <a:avLst/>
            <a:gdLst>
              <a:gd name="connsiteX0" fmla="*/ 81915 w 76200"/>
              <a:gd name="connsiteY0" fmla="*/ 40958 h 76200"/>
              <a:gd name="connsiteX1" fmla="*/ 40957 w 76200"/>
              <a:gd name="connsiteY1" fmla="*/ 81915 h 76200"/>
              <a:gd name="connsiteX2" fmla="*/ 0 w 76200"/>
              <a:gd name="connsiteY2" fmla="*/ 40958 h 76200"/>
              <a:gd name="connsiteX3" fmla="*/ 40957 w 76200"/>
              <a:gd name="connsiteY3" fmla="*/ 0 h 76200"/>
              <a:gd name="connsiteX4" fmla="*/ 81915 w 76200"/>
              <a:gd name="connsiteY4" fmla="*/ 40958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81915" y="40958"/>
                </a:moveTo>
                <a:cubicBezTo>
                  <a:pt x="81915" y="63578"/>
                  <a:pt x="63578" y="81915"/>
                  <a:pt x="40957" y="81915"/>
                </a:cubicBezTo>
                <a:cubicBezTo>
                  <a:pt x="18337" y="81915"/>
                  <a:pt x="0" y="63578"/>
                  <a:pt x="0" y="40958"/>
                </a:cubicBezTo>
                <a:cubicBezTo>
                  <a:pt x="0" y="18337"/>
                  <a:pt x="18337" y="0"/>
                  <a:pt x="40957" y="0"/>
                </a:cubicBezTo>
                <a:cubicBezTo>
                  <a:pt x="63578" y="0"/>
                  <a:pt x="81915" y="18337"/>
                  <a:pt x="81915" y="4095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35" name="Freeform: Shape 3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846533" y="718057"/>
            <a:ext cx="386669" cy="386669"/>
          </a:xfrm>
          <a:custGeom>
            <a:avLst/>
            <a:gdLst>
              <a:gd name="connsiteX0" fmla="*/ 139065 w 133350"/>
              <a:gd name="connsiteY0" fmla="*/ 69533 h 133350"/>
              <a:gd name="connsiteX1" fmla="*/ 69532 w 133350"/>
              <a:gd name="connsiteY1" fmla="*/ 139065 h 133350"/>
              <a:gd name="connsiteX2" fmla="*/ 0 w 133350"/>
              <a:gd name="connsiteY2" fmla="*/ 69533 h 133350"/>
              <a:gd name="connsiteX3" fmla="*/ 69532 w 133350"/>
              <a:gd name="connsiteY3" fmla="*/ 0 h 133350"/>
              <a:gd name="connsiteX4" fmla="*/ 139065 w 133350"/>
              <a:gd name="connsiteY4" fmla="*/ 69533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9065" y="69533"/>
                </a:moveTo>
                <a:cubicBezTo>
                  <a:pt x="139065" y="107934"/>
                  <a:pt x="107934" y="139065"/>
                  <a:pt x="69532" y="139065"/>
                </a:cubicBezTo>
                <a:cubicBezTo>
                  <a:pt x="31131" y="139065"/>
                  <a:pt x="0" y="107934"/>
                  <a:pt x="0" y="69533"/>
                </a:cubicBezTo>
                <a:cubicBezTo>
                  <a:pt x="0" y="31131"/>
                  <a:pt x="31131" y="0"/>
                  <a:pt x="69532" y="0"/>
                </a:cubicBezTo>
                <a:cubicBezTo>
                  <a:pt x="107934" y="0"/>
                  <a:pt x="139065" y="31131"/>
                  <a:pt x="139065" y="69533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2" name="TextBox 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1092202" y="749737"/>
            <a:ext cx="327332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GB" sz="1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TextBox 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1092200" y="3178926"/>
            <a:ext cx="3892756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5400" b="1" dirty="0">
                <a:solidFill>
                  <a:schemeClr val="bg1"/>
                </a:solidFill>
                <a:cs typeface="+mn-ea"/>
                <a:sym typeface="+mn-lt"/>
              </a:rPr>
              <a:t>PART ONE</a:t>
            </a:r>
            <a:endParaRPr lang="en-GB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9" name="Group 3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3782703" y="4946284"/>
            <a:ext cx="1616696" cy="408704"/>
            <a:chOff x="3846844" y="4939600"/>
            <a:chExt cx="1616696" cy="408704"/>
          </a:xfrm>
        </p:grpSpPr>
        <p:sp>
          <p:nvSpPr>
            <p:cNvPr id="70" name="Rectangle: Rounded Corners 69"/>
            <p:cNvSpPr/>
            <p:nvPr/>
          </p:nvSpPr>
          <p:spPr>
            <a:xfrm>
              <a:off x="3846844" y="4939600"/>
              <a:ext cx="1616696" cy="408704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alpha val="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b="1" dirty="0">
                  <a:cs typeface="+mn-ea"/>
                  <a:sym typeface="+mn-lt"/>
                </a:rPr>
                <a:t>  View schedule</a:t>
              </a:r>
            </a:p>
          </p:txBody>
        </p:sp>
        <p:sp>
          <p:nvSpPr>
            <p:cNvPr id="71" name="Freeform 25"/>
            <p:cNvSpPr>
              <a:spLocks noChangeArrowheads="1"/>
            </p:cNvSpPr>
            <p:nvPr/>
          </p:nvSpPr>
          <p:spPr bwMode="auto">
            <a:xfrm flipH="1">
              <a:off x="5207354" y="5081332"/>
              <a:ext cx="74839" cy="125241"/>
            </a:xfrm>
            <a:custGeom>
              <a:avLst/>
              <a:gdLst>
                <a:gd name="T0" fmla="*/ 54056 w 177"/>
                <a:gd name="T1" fmla="*/ 3985 h 294"/>
                <a:gd name="T2" fmla="*/ 54056 w 177"/>
                <a:gd name="T3" fmla="*/ 3985 h 294"/>
                <a:gd name="T4" fmla="*/ 3516 w 177"/>
                <a:gd name="T5" fmla="*/ 55347 h 294"/>
                <a:gd name="T6" fmla="*/ 0 w 177"/>
                <a:gd name="T7" fmla="*/ 62874 h 294"/>
                <a:gd name="T8" fmla="*/ 3516 w 177"/>
                <a:gd name="T9" fmla="*/ 74828 h 294"/>
                <a:gd name="T10" fmla="*/ 54056 w 177"/>
                <a:gd name="T11" fmla="*/ 125747 h 294"/>
                <a:gd name="T12" fmla="*/ 73393 w 177"/>
                <a:gd name="T13" fmla="*/ 125747 h 294"/>
                <a:gd name="T14" fmla="*/ 73393 w 177"/>
                <a:gd name="T15" fmla="*/ 106265 h 294"/>
                <a:gd name="T16" fmla="*/ 30764 w 177"/>
                <a:gd name="T17" fmla="*/ 62874 h 294"/>
                <a:gd name="T18" fmla="*/ 73393 w 177"/>
                <a:gd name="T19" fmla="*/ 19482 h 294"/>
                <a:gd name="T20" fmla="*/ 73393 w 177"/>
                <a:gd name="T21" fmla="*/ 3985 h 294"/>
                <a:gd name="T22" fmla="*/ 54056 w 177"/>
                <a:gd name="T23" fmla="*/ 3985 h 2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77" h="294">
                  <a:moveTo>
                    <a:pt x="123" y="9"/>
                  </a:moveTo>
                  <a:lnTo>
                    <a:pt x="123" y="9"/>
                  </a:lnTo>
                  <a:cubicBezTo>
                    <a:pt x="114" y="18"/>
                    <a:pt x="8" y="125"/>
                    <a:pt x="8" y="125"/>
                  </a:cubicBezTo>
                  <a:cubicBezTo>
                    <a:pt x="8" y="134"/>
                    <a:pt x="0" y="142"/>
                    <a:pt x="0" y="142"/>
                  </a:cubicBezTo>
                  <a:cubicBezTo>
                    <a:pt x="0" y="151"/>
                    <a:pt x="8" y="160"/>
                    <a:pt x="8" y="169"/>
                  </a:cubicBezTo>
                  <a:cubicBezTo>
                    <a:pt x="8" y="169"/>
                    <a:pt x="114" y="275"/>
                    <a:pt x="123" y="284"/>
                  </a:cubicBezTo>
                  <a:cubicBezTo>
                    <a:pt x="132" y="293"/>
                    <a:pt x="150" y="293"/>
                    <a:pt x="167" y="284"/>
                  </a:cubicBezTo>
                  <a:cubicBezTo>
                    <a:pt x="176" y="275"/>
                    <a:pt x="176" y="257"/>
                    <a:pt x="167" y="240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76" y="36"/>
                    <a:pt x="176" y="18"/>
                    <a:pt x="167" y="9"/>
                  </a:cubicBezTo>
                  <a:cubicBezTo>
                    <a:pt x="150" y="0"/>
                    <a:pt x="132" y="0"/>
                    <a:pt x="123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1" tIns="17145" rIns="34291" bIns="1714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27" name="TextBox 2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</a:t>
            </a:fld>
            <a:endParaRPr lang="id-ID" sz="4400" i="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TextBox 2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731838" y="6336042"/>
            <a:ext cx="2514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© 2020 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MORIMOTO </a:t>
            </a:r>
            <a:r>
              <a:rPr lang="en-US" sz="1100" b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Presentation</a:t>
            </a:r>
            <a:endParaRPr lang="en-GB" sz="1100" b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9" name="Group 2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9610762" y="6336040"/>
            <a:ext cx="1849401" cy="261610"/>
            <a:chOff x="9610761" y="6336040"/>
            <a:chExt cx="1849401" cy="261610"/>
          </a:xfrm>
        </p:grpSpPr>
        <p:sp>
          <p:nvSpPr>
            <p:cNvPr id="32" name="TextBox 31"/>
            <p:cNvSpPr txBox="1"/>
            <p:nvPr/>
          </p:nvSpPr>
          <p:spPr>
            <a:xfrm>
              <a:off x="9610761" y="6336040"/>
              <a:ext cx="88517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Find us on</a:t>
              </a:r>
              <a:endParaRPr lang="en-GB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10533264" y="6372838"/>
              <a:ext cx="926898" cy="188014"/>
              <a:chOff x="3679103" y="6290583"/>
              <a:chExt cx="1134658" cy="230156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3679103" y="6290583"/>
                <a:ext cx="230162" cy="230156"/>
                <a:chOff x="10764476" y="3346789"/>
                <a:chExt cx="230162" cy="230156"/>
              </a:xfrm>
            </p:grpSpPr>
            <p:sp>
              <p:nvSpPr>
                <p:cNvPr id="50" name="Oval 49"/>
                <p:cNvSpPr/>
                <p:nvPr/>
              </p:nvSpPr>
              <p:spPr>
                <a:xfrm>
                  <a:off x="10764476" y="3346789"/>
                  <a:ext cx="230162" cy="2301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14300" dist="38100" dir="2700000" sx="96000" sy="96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Freeform: Shape 50"/>
                <p:cNvSpPr/>
                <p:nvPr/>
              </p:nvSpPr>
              <p:spPr>
                <a:xfrm>
                  <a:off x="10793050" y="3375360"/>
                  <a:ext cx="173012" cy="173012"/>
                </a:xfrm>
                <a:custGeom>
                  <a:avLst/>
                  <a:gdLst>
                    <a:gd name="connsiteX0" fmla="*/ 6505575 w 6505575"/>
                    <a:gd name="connsiteY0" fmla="*/ 3252788 h 6505575"/>
                    <a:gd name="connsiteX1" fmla="*/ 3252788 w 6505575"/>
                    <a:gd name="connsiteY1" fmla="*/ 0 h 6505575"/>
                    <a:gd name="connsiteX2" fmla="*/ 0 w 6505575"/>
                    <a:gd name="connsiteY2" fmla="*/ 3252788 h 6505575"/>
                    <a:gd name="connsiteX3" fmla="*/ 3252788 w 6505575"/>
                    <a:gd name="connsiteY3" fmla="*/ 6505575 h 6505575"/>
                    <a:gd name="connsiteX4" fmla="*/ 3309966 w 6505575"/>
                    <a:gd name="connsiteY4" fmla="*/ 6504831 h 6505575"/>
                    <a:gd name="connsiteX5" fmla="*/ 3309966 w 6505575"/>
                    <a:gd name="connsiteY5" fmla="*/ 3972673 h 6505575"/>
                    <a:gd name="connsiteX6" fmla="*/ 2611124 w 6505575"/>
                    <a:gd name="connsiteY6" fmla="*/ 3972673 h 6505575"/>
                    <a:gd name="connsiteX7" fmla="*/ 2611124 w 6505575"/>
                    <a:gd name="connsiteY7" fmla="*/ 3158236 h 6505575"/>
                    <a:gd name="connsiteX8" fmla="*/ 3309966 w 6505575"/>
                    <a:gd name="connsiteY8" fmla="*/ 3158236 h 6505575"/>
                    <a:gd name="connsiteX9" fmla="*/ 3309966 w 6505575"/>
                    <a:gd name="connsiteY9" fmla="*/ 2558910 h 6505575"/>
                    <a:gd name="connsiteX10" fmla="*/ 4354306 w 6505575"/>
                    <a:gd name="connsiteY10" fmla="*/ 1485534 h 6505575"/>
                    <a:gd name="connsiteX11" fmla="*/ 4980831 w 6505575"/>
                    <a:gd name="connsiteY11" fmla="*/ 1517547 h 6505575"/>
                    <a:gd name="connsiteX12" fmla="*/ 4980831 w 6505575"/>
                    <a:gd name="connsiteY12" fmla="*/ 2243985 h 6505575"/>
                    <a:gd name="connsiteX13" fmla="*/ 4553287 w 6505575"/>
                    <a:gd name="connsiteY13" fmla="*/ 2243985 h 6505575"/>
                    <a:gd name="connsiteX14" fmla="*/ 4150659 w 6505575"/>
                    <a:gd name="connsiteY14" fmla="*/ 2639515 h 6505575"/>
                    <a:gd name="connsiteX15" fmla="*/ 4150659 w 6505575"/>
                    <a:gd name="connsiteY15" fmla="*/ 3158236 h 6505575"/>
                    <a:gd name="connsiteX16" fmla="*/ 4957206 w 6505575"/>
                    <a:gd name="connsiteY16" fmla="*/ 3158236 h 6505575"/>
                    <a:gd name="connsiteX17" fmla="*/ 4852082 w 6505575"/>
                    <a:gd name="connsiteY17" fmla="*/ 3972673 h 6505575"/>
                    <a:gd name="connsiteX18" fmla="*/ 4150659 w 6505575"/>
                    <a:gd name="connsiteY18" fmla="*/ 3972673 h 6505575"/>
                    <a:gd name="connsiteX19" fmla="*/ 4150659 w 6505575"/>
                    <a:gd name="connsiteY19" fmla="*/ 6379903 h 6505575"/>
                    <a:gd name="connsiteX20" fmla="*/ 6505575 w 6505575"/>
                    <a:gd name="connsiteY20" fmla="*/ 3252788 h 650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505575" h="6505575">
                      <a:moveTo>
                        <a:pt x="6505575" y="3252788"/>
                      </a:moveTo>
                      <a:cubicBezTo>
                        <a:pt x="6505575" y="1456597"/>
                        <a:pt x="5048978" y="0"/>
                        <a:pt x="3252788" y="0"/>
                      </a:cubicBezTo>
                      <a:cubicBezTo>
                        <a:pt x="1456597" y="0"/>
                        <a:pt x="0" y="1456597"/>
                        <a:pt x="0" y="3252788"/>
                      </a:cubicBezTo>
                      <a:cubicBezTo>
                        <a:pt x="0" y="5048978"/>
                        <a:pt x="1456597" y="6505575"/>
                        <a:pt x="3252788" y="6505575"/>
                      </a:cubicBezTo>
                      <a:cubicBezTo>
                        <a:pt x="3271897" y="6505575"/>
                        <a:pt x="3290906" y="6505178"/>
                        <a:pt x="3309966" y="6504831"/>
                      </a:cubicBezTo>
                      <a:lnTo>
                        <a:pt x="3309966" y="3972673"/>
                      </a:lnTo>
                      <a:lnTo>
                        <a:pt x="2611124" y="3972673"/>
                      </a:lnTo>
                      <a:lnTo>
                        <a:pt x="2611124" y="3158236"/>
                      </a:lnTo>
                      <a:lnTo>
                        <a:pt x="3309966" y="3158236"/>
                      </a:lnTo>
                      <a:lnTo>
                        <a:pt x="3309966" y="2558910"/>
                      </a:lnTo>
                      <a:cubicBezTo>
                        <a:pt x="3309966" y="1863841"/>
                        <a:pt x="3734283" y="1485534"/>
                        <a:pt x="4354306" y="1485534"/>
                      </a:cubicBezTo>
                      <a:cubicBezTo>
                        <a:pt x="4651214" y="1485534"/>
                        <a:pt x="4906430" y="1507670"/>
                        <a:pt x="4980831" y="1517547"/>
                      </a:cubicBezTo>
                      <a:lnTo>
                        <a:pt x="4980831" y="2243985"/>
                      </a:lnTo>
                      <a:lnTo>
                        <a:pt x="4553287" y="2243985"/>
                      </a:lnTo>
                      <a:cubicBezTo>
                        <a:pt x="4215977" y="2243985"/>
                        <a:pt x="4150659" y="2404301"/>
                        <a:pt x="4150659" y="2639515"/>
                      </a:cubicBezTo>
                      <a:lnTo>
                        <a:pt x="4150659" y="3158236"/>
                      </a:lnTo>
                      <a:lnTo>
                        <a:pt x="4957206" y="3158236"/>
                      </a:lnTo>
                      <a:lnTo>
                        <a:pt x="4852082" y="3972673"/>
                      </a:lnTo>
                      <a:lnTo>
                        <a:pt x="4150659" y="3972673"/>
                      </a:lnTo>
                      <a:lnTo>
                        <a:pt x="4150659" y="6379903"/>
                      </a:lnTo>
                      <a:cubicBezTo>
                        <a:pt x="5510273" y="5990130"/>
                        <a:pt x="6505575" y="4737527"/>
                        <a:pt x="6505575" y="32527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31750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GB" sz="180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4282101" y="6290583"/>
                <a:ext cx="230162" cy="230156"/>
                <a:chOff x="11367474" y="3346789"/>
                <a:chExt cx="230162" cy="230156"/>
              </a:xfrm>
            </p:grpSpPr>
            <p:sp>
              <p:nvSpPr>
                <p:cNvPr id="48" name="Oval 47"/>
                <p:cNvSpPr/>
                <p:nvPr/>
              </p:nvSpPr>
              <p:spPr>
                <a:xfrm>
                  <a:off x="11367474" y="3346789"/>
                  <a:ext cx="230162" cy="2301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14300" dist="38100" dir="2700000" sx="96000" sy="96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Graphic 39"/>
                <p:cNvSpPr/>
                <p:nvPr/>
              </p:nvSpPr>
              <p:spPr>
                <a:xfrm>
                  <a:off x="11396048" y="3375360"/>
                  <a:ext cx="173012" cy="173012"/>
                </a:xfrm>
                <a:custGeom>
                  <a:avLst/>
                  <a:gdLst>
                    <a:gd name="connsiteX0" fmla="*/ 3252788 w 6505575"/>
                    <a:gd name="connsiteY0" fmla="*/ 0 h 6505575"/>
                    <a:gd name="connsiteX1" fmla="*/ 0 w 6505575"/>
                    <a:gd name="connsiteY1" fmla="*/ 3252788 h 6505575"/>
                    <a:gd name="connsiteX2" fmla="*/ 3252788 w 6505575"/>
                    <a:gd name="connsiteY2" fmla="*/ 6505575 h 6505575"/>
                    <a:gd name="connsiteX3" fmla="*/ 6505575 w 6505575"/>
                    <a:gd name="connsiteY3" fmla="*/ 3252788 h 6505575"/>
                    <a:gd name="connsiteX4" fmla="*/ 3252788 w 6505575"/>
                    <a:gd name="connsiteY4" fmla="*/ 0 h 6505575"/>
                    <a:gd name="connsiteX5" fmla="*/ 4737974 w 6505575"/>
                    <a:gd name="connsiteY5" fmla="*/ 2536178 h 6505575"/>
                    <a:gd name="connsiteX6" fmla="*/ 4740108 w 6505575"/>
                    <a:gd name="connsiteY6" fmla="*/ 2632665 h 6505575"/>
                    <a:gd name="connsiteX7" fmla="*/ 2615840 w 6505575"/>
                    <a:gd name="connsiteY7" fmla="*/ 4756934 h 6505575"/>
                    <a:gd name="connsiteX8" fmla="*/ 2615889 w 6505575"/>
                    <a:gd name="connsiteY8" fmla="*/ 4756934 h 6505575"/>
                    <a:gd name="connsiteX9" fmla="*/ 2615840 w 6505575"/>
                    <a:gd name="connsiteY9" fmla="*/ 4756934 h 6505575"/>
                    <a:gd name="connsiteX10" fmla="*/ 1471438 w 6505575"/>
                    <a:gd name="connsiteY10" fmla="*/ 4421560 h 6505575"/>
                    <a:gd name="connsiteX11" fmla="*/ 1649523 w 6505575"/>
                    <a:gd name="connsiteY11" fmla="*/ 4431884 h 6505575"/>
                    <a:gd name="connsiteX12" fmla="*/ 2576828 w 6505575"/>
                    <a:gd name="connsiteY12" fmla="*/ 4112293 h 6505575"/>
                    <a:gd name="connsiteX13" fmla="*/ 1879327 w 6505575"/>
                    <a:gd name="connsiteY13" fmla="*/ 3593721 h 6505575"/>
                    <a:gd name="connsiteX14" fmla="*/ 2019641 w 6505575"/>
                    <a:gd name="connsiteY14" fmla="*/ 3607221 h 6505575"/>
                    <a:gd name="connsiteX15" fmla="*/ 2216537 w 6505575"/>
                    <a:gd name="connsiteY15" fmla="*/ 3580915 h 6505575"/>
                    <a:gd name="connsiteX16" fmla="*/ 1617559 w 6505575"/>
                    <a:gd name="connsiteY16" fmla="*/ 2849068 h 6505575"/>
                    <a:gd name="connsiteX17" fmla="*/ 1617658 w 6505575"/>
                    <a:gd name="connsiteY17" fmla="*/ 2839538 h 6505575"/>
                    <a:gd name="connsiteX18" fmla="*/ 1955812 w 6505575"/>
                    <a:gd name="connsiteY18" fmla="*/ 2932899 h 6505575"/>
                    <a:gd name="connsiteX19" fmla="*/ 1623565 w 6505575"/>
                    <a:gd name="connsiteY19" fmla="*/ 2311437 h 6505575"/>
                    <a:gd name="connsiteX20" fmla="*/ 1724668 w 6505575"/>
                    <a:gd name="connsiteY20" fmla="*/ 1936157 h 6505575"/>
                    <a:gd name="connsiteX21" fmla="*/ 3263608 w 6505575"/>
                    <a:gd name="connsiteY21" fmla="*/ 2716248 h 6505575"/>
                    <a:gd name="connsiteX22" fmla="*/ 3244201 w 6505575"/>
                    <a:gd name="connsiteY22" fmla="*/ 2546005 h 6505575"/>
                    <a:gd name="connsiteX23" fmla="*/ 3990889 w 6505575"/>
                    <a:gd name="connsiteY23" fmla="*/ 1799466 h 6505575"/>
                    <a:gd name="connsiteX24" fmla="*/ 4535866 w 6505575"/>
                    <a:gd name="connsiteY24" fmla="*/ 2035375 h 6505575"/>
                    <a:gd name="connsiteX25" fmla="*/ 5009966 w 6505575"/>
                    <a:gd name="connsiteY25" fmla="*/ 1854162 h 6505575"/>
                    <a:gd name="connsiteX26" fmla="*/ 4681640 w 6505575"/>
                    <a:gd name="connsiteY26" fmla="*/ 2267114 h 6505575"/>
                    <a:gd name="connsiteX27" fmla="*/ 5110375 w 6505575"/>
                    <a:gd name="connsiteY27" fmla="*/ 2149532 h 6505575"/>
                    <a:gd name="connsiteX28" fmla="*/ 4737974 w 6505575"/>
                    <a:gd name="connsiteY28" fmla="*/ 2536178 h 650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6505575" h="6505575">
                      <a:moveTo>
                        <a:pt x="3252788" y="0"/>
                      </a:moveTo>
                      <a:cubicBezTo>
                        <a:pt x="1456597" y="0"/>
                        <a:pt x="0" y="1456597"/>
                        <a:pt x="0" y="3252788"/>
                      </a:cubicBezTo>
                      <a:cubicBezTo>
                        <a:pt x="0" y="5048978"/>
                        <a:pt x="1456597" y="6505575"/>
                        <a:pt x="3252788" y="6505575"/>
                      </a:cubicBezTo>
                      <a:cubicBezTo>
                        <a:pt x="5048978" y="6505575"/>
                        <a:pt x="6505575" y="5048978"/>
                        <a:pt x="6505575" y="3252788"/>
                      </a:cubicBezTo>
                      <a:cubicBezTo>
                        <a:pt x="6505575" y="1456597"/>
                        <a:pt x="5048978" y="0"/>
                        <a:pt x="3252788" y="0"/>
                      </a:cubicBezTo>
                      <a:close/>
                      <a:moveTo>
                        <a:pt x="4737974" y="2536178"/>
                      </a:moveTo>
                      <a:cubicBezTo>
                        <a:pt x="4739413" y="2568191"/>
                        <a:pt x="4740108" y="2600354"/>
                        <a:pt x="4740108" y="2632665"/>
                      </a:cubicBezTo>
                      <a:cubicBezTo>
                        <a:pt x="4740108" y="3619232"/>
                        <a:pt x="3989152" y="4756884"/>
                        <a:pt x="2615840" y="4756934"/>
                      </a:cubicBezTo>
                      <a:lnTo>
                        <a:pt x="2615889" y="4756934"/>
                      </a:lnTo>
                      <a:lnTo>
                        <a:pt x="2615840" y="4756934"/>
                      </a:lnTo>
                      <a:cubicBezTo>
                        <a:pt x="2194202" y="4756934"/>
                        <a:pt x="1801849" y="4633346"/>
                        <a:pt x="1471438" y="4421560"/>
                      </a:cubicBezTo>
                      <a:cubicBezTo>
                        <a:pt x="1529856" y="4428459"/>
                        <a:pt x="1589318" y="4431884"/>
                        <a:pt x="1649523" y="4431884"/>
                      </a:cubicBezTo>
                      <a:cubicBezTo>
                        <a:pt x="1999341" y="4431884"/>
                        <a:pt x="2321264" y="4312564"/>
                        <a:pt x="2576828" y="4112293"/>
                      </a:cubicBezTo>
                      <a:cubicBezTo>
                        <a:pt x="2249990" y="4106237"/>
                        <a:pt x="1974425" y="3890381"/>
                        <a:pt x="1879327" y="3593721"/>
                      </a:cubicBezTo>
                      <a:cubicBezTo>
                        <a:pt x="1924841" y="3602456"/>
                        <a:pt x="1971645" y="3607221"/>
                        <a:pt x="2019641" y="3607221"/>
                      </a:cubicBezTo>
                      <a:cubicBezTo>
                        <a:pt x="2087788" y="3607221"/>
                        <a:pt x="2153800" y="3598039"/>
                        <a:pt x="2216537" y="3580915"/>
                      </a:cubicBezTo>
                      <a:cubicBezTo>
                        <a:pt x="1874909" y="3512520"/>
                        <a:pt x="1617559" y="3210599"/>
                        <a:pt x="1617559" y="2849068"/>
                      </a:cubicBezTo>
                      <a:cubicBezTo>
                        <a:pt x="1617559" y="2845693"/>
                        <a:pt x="1617559" y="2842665"/>
                        <a:pt x="1617658" y="2839538"/>
                      </a:cubicBezTo>
                      <a:cubicBezTo>
                        <a:pt x="1718266" y="2895475"/>
                        <a:pt x="1833316" y="2929127"/>
                        <a:pt x="1955812" y="2932899"/>
                      </a:cubicBezTo>
                      <a:cubicBezTo>
                        <a:pt x="1755342" y="2799137"/>
                        <a:pt x="1623565" y="2570475"/>
                        <a:pt x="1623565" y="2311437"/>
                      </a:cubicBezTo>
                      <a:cubicBezTo>
                        <a:pt x="1623565" y="2174647"/>
                        <a:pt x="1660542" y="2046493"/>
                        <a:pt x="1724668" y="1936157"/>
                      </a:cubicBezTo>
                      <a:cubicBezTo>
                        <a:pt x="2092850" y="2387922"/>
                        <a:pt x="2643089" y="2685029"/>
                        <a:pt x="3263608" y="2716248"/>
                      </a:cubicBezTo>
                      <a:cubicBezTo>
                        <a:pt x="3250802" y="2661552"/>
                        <a:pt x="3244201" y="2604573"/>
                        <a:pt x="3244201" y="2546005"/>
                      </a:cubicBezTo>
                      <a:cubicBezTo>
                        <a:pt x="3244201" y="2133848"/>
                        <a:pt x="3578583" y="1799466"/>
                        <a:pt x="3990889" y="1799466"/>
                      </a:cubicBezTo>
                      <a:cubicBezTo>
                        <a:pt x="4205654" y="1799466"/>
                        <a:pt x="4399622" y="1890246"/>
                        <a:pt x="4535866" y="2035375"/>
                      </a:cubicBezTo>
                      <a:cubicBezTo>
                        <a:pt x="4705960" y="2001822"/>
                        <a:pt x="4865681" y="1939681"/>
                        <a:pt x="5009966" y="1854162"/>
                      </a:cubicBezTo>
                      <a:cubicBezTo>
                        <a:pt x="4954128" y="2028426"/>
                        <a:pt x="4835802" y="2174647"/>
                        <a:pt x="4681640" y="2267114"/>
                      </a:cubicBezTo>
                      <a:cubicBezTo>
                        <a:pt x="4832675" y="2249047"/>
                        <a:pt x="4976612" y="2208993"/>
                        <a:pt x="5110375" y="2149532"/>
                      </a:cubicBezTo>
                      <a:cubicBezTo>
                        <a:pt x="5010462" y="2299277"/>
                        <a:pt x="4883748" y="2430806"/>
                        <a:pt x="4737974" y="2536178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31750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GB" sz="180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4583599" y="6290583"/>
                <a:ext cx="230162" cy="230156"/>
                <a:chOff x="11668972" y="3346789"/>
                <a:chExt cx="230162" cy="230156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11668972" y="3346789"/>
                  <a:ext cx="230162" cy="2301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14300" dist="38100" dir="2700000" sx="96000" sy="96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Freeform: Shape 46"/>
                <p:cNvSpPr/>
                <p:nvPr/>
              </p:nvSpPr>
              <p:spPr>
                <a:xfrm>
                  <a:off x="11697546" y="3375360"/>
                  <a:ext cx="173012" cy="173012"/>
                </a:xfrm>
                <a:custGeom>
                  <a:avLst/>
                  <a:gdLst>
                    <a:gd name="connsiteX0" fmla="*/ 2847628 w 6505575"/>
                    <a:gd name="connsiteY0" fmla="*/ 2643386 h 6505575"/>
                    <a:gd name="connsiteX1" fmla="*/ 3905718 w 6505575"/>
                    <a:gd name="connsiteY1" fmla="*/ 3252787 h 6505575"/>
                    <a:gd name="connsiteX2" fmla="*/ 2847628 w 6505575"/>
                    <a:gd name="connsiteY2" fmla="*/ 3862189 h 6505575"/>
                    <a:gd name="connsiteX3" fmla="*/ 3252788 w 6505575"/>
                    <a:gd name="connsiteY3" fmla="*/ 1829693 h 6505575"/>
                    <a:gd name="connsiteX4" fmla="*/ 1662279 w 6505575"/>
                    <a:gd name="connsiteY4" fmla="*/ 1913425 h 6505575"/>
                    <a:gd name="connsiteX5" fmla="*/ 1303974 w 6505575"/>
                    <a:gd name="connsiteY5" fmla="*/ 2275055 h 6505575"/>
                    <a:gd name="connsiteX6" fmla="*/ 1220242 w 6505575"/>
                    <a:gd name="connsiteY6" fmla="*/ 3252788 h 6505575"/>
                    <a:gd name="connsiteX7" fmla="*/ 1303974 w 6505575"/>
                    <a:gd name="connsiteY7" fmla="*/ 4230520 h 6505575"/>
                    <a:gd name="connsiteX8" fmla="*/ 1662279 w 6505575"/>
                    <a:gd name="connsiteY8" fmla="*/ 4588825 h 6505575"/>
                    <a:gd name="connsiteX9" fmla="*/ 3252788 w 6505575"/>
                    <a:gd name="connsiteY9" fmla="*/ 4675882 h 6505575"/>
                    <a:gd name="connsiteX10" fmla="*/ 4843296 w 6505575"/>
                    <a:gd name="connsiteY10" fmla="*/ 4592150 h 6505575"/>
                    <a:gd name="connsiteX11" fmla="*/ 5201601 w 6505575"/>
                    <a:gd name="connsiteY11" fmla="*/ 4233895 h 6505575"/>
                    <a:gd name="connsiteX12" fmla="*/ 5285284 w 6505575"/>
                    <a:gd name="connsiteY12" fmla="*/ 3256113 h 6505575"/>
                    <a:gd name="connsiteX13" fmla="*/ 5201601 w 6505575"/>
                    <a:gd name="connsiteY13" fmla="*/ 2275055 h 6505575"/>
                    <a:gd name="connsiteX14" fmla="*/ 4843296 w 6505575"/>
                    <a:gd name="connsiteY14" fmla="*/ 1916750 h 6505575"/>
                    <a:gd name="connsiteX15" fmla="*/ 3252788 w 6505575"/>
                    <a:gd name="connsiteY15" fmla="*/ 1829693 h 6505575"/>
                    <a:gd name="connsiteX16" fmla="*/ 3252788 w 6505575"/>
                    <a:gd name="connsiteY16" fmla="*/ 0 h 6505575"/>
                    <a:gd name="connsiteX17" fmla="*/ 6505575 w 6505575"/>
                    <a:gd name="connsiteY17" fmla="*/ 3252788 h 6505575"/>
                    <a:gd name="connsiteX18" fmla="*/ 3252788 w 6505575"/>
                    <a:gd name="connsiteY18" fmla="*/ 6505575 h 6505575"/>
                    <a:gd name="connsiteX19" fmla="*/ 0 w 6505575"/>
                    <a:gd name="connsiteY19" fmla="*/ 3252788 h 6505575"/>
                    <a:gd name="connsiteX20" fmla="*/ 3252788 w 6505575"/>
                    <a:gd name="connsiteY20" fmla="*/ 0 h 650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505575" h="6505575">
                      <a:moveTo>
                        <a:pt x="2847628" y="2643386"/>
                      </a:moveTo>
                      <a:lnTo>
                        <a:pt x="3905718" y="3252787"/>
                      </a:lnTo>
                      <a:lnTo>
                        <a:pt x="2847628" y="3862189"/>
                      </a:lnTo>
                      <a:close/>
                      <a:moveTo>
                        <a:pt x="3252788" y="1829693"/>
                      </a:moveTo>
                      <a:cubicBezTo>
                        <a:pt x="3252788" y="1829693"/>
                        <a:pt x="1980381" y="1829693"/>
                        <a:pt x="1662279" y="1913425"/>
                      </a:cubicBezTo>
                      <a:cubicBezTo>
                        <a:pt x="1491490" y="1960279"/>
                        <a:pt x="1350828" y="2100941"/>
                        <a:pt x="1303974" y="2275055"/>
                      </a:cubicBezTo>
                      <a:cubicBezTo>
                        <a:pt x="1220242" y="2593157"/>
                        <a:pt x="1220242" y="3252788"/>
                        <a:pt x="1220242" y="3252788"/>
                      </a:cubicBezTo>
                      <a:cubicBezTo>
                        <a:pt x="1220242" y="3252788"/>
                        <a:pt x="1220242" y="3915793"/>
                        <a:pt x="1303974" y="4230520"/>
                      </a:cubicBezTo>
                      <a:cubicBezTo>
                        <a:pt x="1350878" y="4404635"/>
                        <a:pt x="1488164" y="4541971"/>
                        <a:pt x="1662279" y="4588825"/>
                      </a:cubicBezTo>
                      <a:cubicBezTo>
                        <a:pt x="1983706" y="4675882"/>
                        <a:pt x="3252788" y="4675882"/>
                        <a:pt x="3252788" y="4675882"/>
                      </a:cubicBezTo>
                      <a:cubicBezTo>
                        <a:pt x="3252788" y="4675882"/>
                        <a:pt x="4525195" y="4675882"/>
                        <a:pt x="4843296" y="4592150"/>
                      </a:cubicBezTo>
                      <a:cubicBezTo>
                        <a:pt x="5017411" y="4545296"/>
                        <a:pt x="5154698" y="4408010"/>
                        <a:pt x="5201601" y="4233895"/>
                      </a:cubicBezTo>
                      <a:cubicBezTo>
                        <a:pt x="5285284" y="3915793"/>
                        <a:pt x="5285284" y="3256113"/>
                        <a:pt x="5285284" y="3256113"/>
                      </a:cubicBezTo>
                      <a:cubicBezTo>
                        <a:pt x="5285284" y="3256113"/>
                        <a:pt x="5288659" y="2593157"/>
                        <a:pt x="5201601" y="2275055"/>
                      </a:cubicBezTo>
                      <a:cubicBezTo>
                        <a:pt x="5154698" y="2100941"/>
                        <a:pt x="5017411" y="1963604"/>
                        <a:pt x="4843296" y="1916750"/>
                      </a:cubicBezTo>
                      <a:cubicBezTo>
                        <a:pt x="4525195" y="1829693"/>
                        <a:pt x="3252788" y="1829693"/>
                        <a:pt x="3252788" y="1829693"/>
                      </a:cubicBezTo>
                      <a:close/>
                      <a:moveTo>
                        <a:pt x="3252788" y="0"/>
                      </a:moveTo>
                      <a:cubicBezTo>
                        <a:pt x="5048978" y="0"/>
                        <a:pt x="6505575" y="1456597"/>
                        <a:pt x="6505575" y="3252788"/>
                      </a:cubicBezTo>
                      <a:cubicBezTo>
                        <a:pt x="6505575" y="5048978"/>
                        <a:pt x="5048978" y="6505575"/>
                        <a:pt x="3252788" y="6505575"/>
                      </a:cubicBezTo>
                      <a:cubicBezTo>
                        <a:pt x="1456597" y="6505575"/>
                        <a:pt x="0" y="5048978"/>
                        <a:pt x="0" y="3252788"/>
                      </a:cubicBezTo>
                      <a:cubicBezTo>
                        <a:pt x="0" y="1456597"/>
                        <a:pt x="1456597" y="0"/>
                        <a:pt x="32527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31750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GB" sz="180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3980601" y="6290583"/>
                <a:ext cx="230162" cy="230156"/>
                <a:chOff x="11065974" y="3346789"/>
                <a:chExt cx="230162" cy="230156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11065974" y="3346789"/>
                  <a:ext cx="230162" cy="2301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14300" dist="38100" dir="2700000" sx="96000" sy="96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800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: Shape 44"/>
                <p:cNvSpPr/>
                <p:nvPr/>
              </p:nvSpPr>
              <p:spPr>
                <a:xfrm>
                  <a:off x="11094548" y="3375360"/>
                  <a:ext cx="173012" cy="173012"/>
                </a:xfrm>
                <a:custGeom>
                  <a:avLst/>
                  <a:gdLst>
                    <a:gd name="connsiteX0" fmla="*/ 3252789 w 6505575"/>
                    <a:gd name="connsiteY0" fmla="*/ 2630184 h 6505575"/>
                    <a:gd name="connsiteX1" fmla="*/ 3875393 w 6505575"/>
                    <a:gd name="connsiteY1" fmla="*/ 3252789 h 6505575"/>
                    <a:gd name="connsiteX2" fmla="*/ 3252789 w 6505575"/>
                    <a:gd name="connsiteY2" fmla="*/ 3875393 h 6505575"/>
                    <a:gd name="connsiteX3" fmla="*/ 2630184 w 6505575"/>
                    <a:gd name="connsiteY3" fmla="*/ 3252789 h 6505575"/>
                    <a:gd name="connsiteX4" fmla="*/ 3252789 w 6505575"/>
                    <a:gd name="connsiteY4" fmla="*/ 2630184 h 6505575"/>
                    <a:gd name="connsiteX5" fmla="*/ 3252788 w 6505575"/>
                    <a:gd name="connsiteY5" fmla="*/ 2293668 h 6505575"/>
                    <a:gd name="connsiteX6" fmla="*/ 2293619 w 6505575"/>
                    <a:gd name="connsiteY6" fmla="*/ 3252787 h 6505575"/>
                    <a:gd name="connsiteX7" fmla="*/ 3252788 w 6505575"/>
                    <a:gd name="connsiteY7" fmla="*/ 4211907 h 6505575"/>
                    <a:gd name="connsiteX8" fmla="*/ 4211908 w 6505575"/>
                    <a:gd name="connsiteY8" fmla="*/ 3252787 h 6505575"/>
                    <a:gd name="connsiteX9" fmla="*/ 3252788 w 6505575"/>
                    <a:gd name="connsiteY9" fmla="*/ 2293668 h 6505575"/>
                    <a:gd name="connsiteX10" fmla="*/ 4249828 w 6505575"/>
                    <a:gd name="connsiteY10" fmla="*/ 2031602 h 6505575"/>
                    <a:gd name="connsiteX11" fmla="*/ 4025682 w 6505575"/>
                    <a:gd name="connsiteY11" fmla="*/ 2255747 h 6505575"/>
                    <a:gd name="connsiteX12" fmla="*/ 4249828 w 6505575"/>
                    <a:gd name="connsiteY12" fmla="*/ 2479893 h 6505575"/>
                    <a:gd name="connsiteX13" fmla="*/ 4473973 w 6505575"/>
                    <a:gd name="connsiteY13" fmla="*/ 2255747 h 6505575"/>
                    <a:gd name="connsiteX14" fmla="*/ 4249828 w 6505575"/>
                    <a:gd name="connsiteY14" fmla="*/ 2031602 h 6505575"/>
                    <a:gd name="connsiteX15" fmla="*/ 3252788 w 6505575"/>
                    <a:gd name="connsiteY15" fmla="*/ 1721541 h 6505575"/>
                    <a:gd name="connsiteX16" fmla="*/ 4007566 w 6505575"/>
                    <a:gd name="connsiteY16" fmla="*/ 1732460 h 6505575"/>
                    <a:gd name="connsiteX17" fmla="*/ 4354356 w 6505575"/>
                    <a:gd name="connsiteY17" fmla="*/ 1796736 h 6505575"/>
                    <a:gd name="connsiteX18" fmla="*/ 4569121 w 6505575"/>
                    <a:gd name="connsiteY18" fmla="*/ 1936454 h 6505575"/>
                    <a:gd name="connsiteX19" fmla="*/ 4708839 w 6505575"/>
                    <a:gd name="connsiteY19" fmla="*/ 2151219 h 6505575"/>
                    <a:gd name="connsiteX20" fmla="*/ 4773164 w 6505575"/>
                    <a:gd name="connsiteY20" fmla="*/ 2498059 h 6505575"/>
                    <a:gd name="connsiteX21" fmla="*/ 4784034 w 6505575"/>
                    <a:gd name="connsiteY21" fmla="*/ 3252837 h 6505575"/>
                    <a:gd name="connsiteX22" fmla="*/ 4773164 w 6505575"/>
                    <a:gd name="connsiteY22" fmla="*/ 4007615 h 6505575"/>
                    <a:gd name="connsiteX23" fmla="*/ 4708839 w 6505575"/>
                    <a:gd name="connsiteY23" fmla="*/ 4354405 h 6505575"/>
                    <a:gd name="connsiteX24" fmla="*/ 4354356 w 6505575"/>
                    <a:gd name="connsiteY24" fmla="*/ 4708888 h 6505575"/>
                    <a:gd name="connsiteX25" fmla="*/ 4007516 w 6505575"/>
                    <a:gd name="connsiteY25" fmla="*/ 4773213 h 6505575"/>
                    <a:gd name="connsiteX26" fmla="*/ 3252738 w 6505575"/>
                    <a:gd name="connsiteY26" fmla="*/ 4784083 h 6505575"/>
                    <a:gd name="connsiteX27" fmla="*/ 2498010 w 6505575"/>
                    <a:gd name="connsiteY27" fmla="*/ 4773213 h 6505575"/>
                    <a:gd name="connsiteX28" fmla="*/ 2151170 w 6505575"/>
                    <a:gd name="connsiteY28" fmla="*/ 4708888 h 6505575"/>
                    <a:gd name="connsiteX29" fmla="*/ 1936405 w 6505575"/>
                    <a:gd name="connsiteY29" fmla="*/ 4569170 h 6505575"/>
                    <a:gd name="connsiteX30" fmla="*/ 1796687 w 6505575"/>
                    <a:gd name="connsiteY30" fmla="*/ 4354405 h 6505575"/>
                    <a:gd name="connsiteX31" fmla="*/ 1732411 w 6505575"/>
                    <a:gd name="connsiteY31" fmla="*/ 4007615 h 6505575"/>
                    <a:gd name="connsiteX32" fmla="*/ 1721492 w 6505575"/>
                    <a:gd name="connsiteY32" fmla="*/ 3252837 h 6505575"/>
                    <a:gd name="connsiteX33" fmla="*/ 1732411 w 6505575"/>
                    <a:gd name="connsiteY33" fmla="*/ 2498059 h 6505575"/>
                    <a:gd name="connsiteX34" fmla="*/ 1796687 w 6505575"/>
                    <a:gd name="connsiteY34" fmla="*/ 2151219 h 6505575"/>
                    <a:gd name="connsiteX35" fmla="*/ 1936455 w 6505575"/>
                    <a:gd name="connsiteY35" fmla="*/ 1936454 h 6505575"/>
                    <a:gd name="connsiteX36" fmla="*/ 2151220 w 6505575"/>
                    <a:gd name="connsiteY36" fmla="*/ 1796736 h 6505575"/>
                    <a:gd name="connsiteX37" fmla="*/ 2498010 w 6505575"/>
                    <a:gd name="connsiteY37" fmla="*/ 1732411 h 6505575"/>
                    <a:gd name="connsiteX38" fmla="*/ 3252788 w 6505575"/>
                    <a:gd name="connsiteY38" fmla="*/ 1721541 h 6505575"/>
                    <a:gd name="connsiteX39" fmla="*/ 3252788 w 6505575"/>
                    <a:gd name="connsiteY39" fmla="*/ 1384976 h 6505575"/>
                    <a:gd name="connsiteX40" fmla="*/ 2482722 w 6505575"/>
                    <a:gd name="connsiteY40" fmla="*/ 1396243 h 6505575"/>
                    <a:gd name="connsiteX41" fmla="*/ 2029319 w 6505575"/>
                    <a:gd name="connsiteY41" fmla="*/ 1483052 h 6505575"/>
                    <a:gd name="connsiteX42" fmla="*/ 1698511 w 6505575"/>
                    <a:gd name="connsiteY42" fmla="*/ 1698511 h 6505575"/>
                    <a:gd name="connsiteX43" fmla="*/ 1483002 w 6505575"/>
                    <a:gd name="connsiteY43" fmla="*/ 2029319 h 6505575"/>
                    <a:gd name="connsiteX44" fmla="*/ 1396243 w 6505575"/>
                    <a:gd name="connsiteY44" fmla="*/ 2482722 h 6505575"/>
                    <a:gd name="connsiteX45" fmla="*/ 1384976 w 6505575"/>
                    <a:gd name="connsiteY45" fmla="*/ 3252788 h 6505575"/>
                    <a:gd name="connsiteX46" fmla="*/ 1396292 w 6505575"/>
                    <a:gd name="connsiteY46" fmla="*/ 4022903 h 6505575"/>
                    <a:gd name="connsiteX47" fmla="*/ 1483102 w 6505575"/>
                    <a:gd name="connsiteY47" fmla="*/ 4476256 h 6505575"/>
                    <a:gd name="connsiteX48" fmla="*/ 1698511 w 6505575"/>
                    <a:gd name="connsiteY48" fmla="*/ 4807064 h 6505575"/>
                    <a:gd name="connsiteX49" fmla="*/ 2029369 w 6505575"/>
                    <a:gd name="connsiteY49" fmla="*/ 5022523 h 6505575"/>
                    <a:gd name="connsiteX50" fmla="*/ 2482722 w 6505575"/>
                    <a:gd name="connsiteY50" fmla="*/ 5109332 h 6505575"/>
                    <a:gd name="connsiteX51" fmla="*/ 3252837 w 6505575"/>
                    <a:gd name="connsiteY51" fmla="*/ 5120599 h 6505575"/>
                    <a:gd name="connsiteX52" fmla="*/ 4022903 w 6505575"/>
                    <a:gd name="connsiteY52" fmla="*/ 5109332 h 6505575"/>
                    <a:gd name="connsiteX53" fmla="*/ 4476256 w 6505575"/>
                    <a:gd name="connsiteY53" fmla="*/ 5022523 h 6505575"/>
                    <a:gd name="connsiteX54" fmla="*/ 5022523 w 6505575"/>
                    <a:gd name="connsiteY54" fmla="*/ 4476256 h 6505575"/>
                    <a:gd name="connsiteX55" fmla="*/ 5109332 w 6505575"/>
                    <a:gd name="connsiteY55" fmla="*/ 4022853 h 6505575"/>
                    <a:gd name="connsiteX56" fmla="*/ 5120599 w 6505575"/>
                    <a:gd name="connsiteY56" fmla="*/ 3252788 h 6505575"/>
                    <a:gd name="connsiteX57" fmla="*/ 5109382 w 6505575"/>
                    <a:gd name="connsiteY57" fmla="*/ 2482722 h 6505575"/>
                    <a:gd name="connsiteX58" fmla="*/ 5022523 w 6505575"/>
                    <a:gd name="connsiteY58" fmla="*/ 2029319 h 6505575"/>
                    <a:gd name="connsiteX59" fmla="*/ 4807114 w 6505575"/>
                    <a:gd name="connsiteY59" fmla="*/ 1698511 h 6505575"/>
                    <a:gd name="connsiteX60" fmla="*/ 4476256 w 6505575"/>
                    <a:gd name="connsiteY60" fmla="*/ 1483002 h 6505575"/>
                    <a:gd name="connsiteX61" fmla="*/ 4022853 w 6505575"/>
                    <a:gd name="connsiteY61" fmla="*/ 1396292 h 6505575"/>
                    <a:gd name="connsiteX62" fmla="*/ 3252788 w 6505575"/>
                    <a:gd name="connsiteY62" fmla="*/ 1384976 h 6505575"/>
                    <a:gd name="connsiteX63" fmla="*/ 3252788 w 6505575"/>
                    <a:gd name="connsiteY63" fmla="*/ 0 h 6505575"/>
                    <a:gd name="connsiteX64" fmla="*/ 6505575 w 6505575"/>
                    <a:gd name="connsiteY64" fmla="*/ 3252788 h 6505575"/>
                    <a:gd name="connsiteX65" fmla="*/ 3252788 w 6505575"/>
                    <a:gd name="connsiteY65" fmla="*/ 6505575 h 6505575"/>
                    <a:gd name="connsiteX66" fmla="*/ 0 w 6505575"/>
                    <a:gd name="connsiteY66" fmla="*/ 3252788 h 6505575"/>
                    <a:gd name="connsiteX67" fmla="*/ 3252788 w 6505575"/>
                    <a:gd name="connsiteY67" fmla="*/ 0 h 6505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6505575" h="6505575">
                      <a:moveTo>
                        <a:pt x="3252789" y="2630184"/>
                      </a:moveTo>
                      <a:cubicBezTo>
                        <a:pt x="3596650" y="2630184"/>
                        <a:pt x="3875393" y="2908927"/>
                        <a:pt x="3875393" y="3252789"/>
                      </a:cubicBezTo>
                      <a:cubicBezTo>
                        <a:pt x="3875393" y="3596650"/>
                        <a:pt x="3596650" y="3875393"/>
                        <a:pt x="3252789" y="3875393"/>
                      </a:cubicBezTo>
                      <a:cubicBezTo>
                        <a:pt x="2908926" y="3875393"/>
                        <a:pt x="2630184" y="3596650"/>
                        <a:pt x="2630184" y="3252789"/>
                      </a:cubicBezTo>
                      <a:cubicBezTo>
                        <a:pt x="2630184" y="2908927"/>
                        <a:pt x="2908926" y="2630184"/>
                        <a:pt x="3252789" y="2630184"/>
                      </a:cubicBezTo>
                      <a:close/>
                      <a:moveTo>
                        <a:pt x="3252788" y="2293668"/>
                      </a:moveTo>
                      <a:cubicBezTo>
                        <a:pt x="2723048" y="2293668"/>
                        <a:pt x="2293619" y="2723048"/>
                        <a:pt x="2293619" y="3252787"/>
                      </a:cubicBezTo>
                      <a:cubicBezTo>
                        <a:pt x="2293619" y="3782527"/>
                        <a:pt x="2723048" y="4211907"/>
                        <a:pt x="3252788" y="4211907"/>
                      </a:cubicBezTo>
                      <a:cubicBezTo>
                        <a:pt x="3782478" y="4211907"/>
                        <a:pt x="4211908" y="3782527"/>
                        <a:pt x="4211908" y="3252787"/>
                      </a:cubicBezTo>
                      <a:cubicBezTo>
                        <a:pt x="4211908" y="2723048"/>
                        <a:pt x="3782478" y="2293668"/>
                        <a:pt x="3252788" y="2293668"/>
                      </a:cubicBezTo>
                      <a:close/>
                      <a:moveTo>
                        <a:pt x="4249828" y="2031602"/>
                      </a:moveTo>
                      <a:cubicBezTo>
                        <a:pt x="4126041" y="2031602"/>
                        <a:pt x="4025682" y="2131961"/>
                        <a:pt x="4025682" y="2255747"/>
                      </a:cubicBezTo>
                      <a:cubicBezTo>
                        <a:pt x="4025682" y="2379534"/>
                        <a:pt x="4126041" y="2479893"/>
                        <a:pt x="4249828" y="2479893"/>
                      </a:cubicBezTo>
                      <a:cubicBezTo>
                        <a:pt x="4373614" y="2479893"/>
                        <a:pt x="4473923" y="2379534"/>
                        <a:pt x="4473973" y="2255747"/>
                      </a:cubicBezTo>
                      <a:cubicBezTo>
                        <a:pt x="4473973" y="2131961"/>
                        <a:pt x="4373614" y="2031602"/>
                        <a:pt x="4249828" y="2031602"/>
                      </a:cubicBezTo>
                      <a:close/>
                      <a:moveTo>
                        <a:pt x="3252788" y="1721541"/>
                      </a:moveTo>
                      <a:cubicBezTo>
                        <a:pt x="3751506" y="1721541"/>
                        <a:pt x="3810570" y="1723477"/>
                        <a:pt x="4007566" y="1732460"/>
                      </a:cubicBezTo>
                      <a:cubicBezTo>
                        <a:pt x="4189672" y="1740749"/>
                        <a:pt x="4288542" y="1771175"/>
                        <a:pt x="4354356" y="1796736"/>
                      </a:cubicBezTo>
                      <a:cubicBezTo>
                        <a:pt x="4435507" y="1826665"/>
                        <a:pt x="4508865" y="1874412"/>
                        <a:pt x="4569121" y="1936454"/>
                      </a:cubicBezTo>
                      <a:cubicBezTo>
                        <a:pt x="4631163" y="1996710"/>
                        <a:pt x="4678910" y="2070118"/>
                        <a:pt x="4708839" y="2151219"/>
                      </a:cubicBezTo>
                      <a:cubicBezTo>
                        <a:pt x="4734450" y="2217033"/>
                        <a:pt x="4764875" y="2315953"/>
                        <a:pt x="4773164" y="2498059"/>
                      </a:cubicBezTo>
                      <a:cubicBezTo>
                        <a:pt x="4782148" y="2695005"/>
                        <a:pt x="4784034" y="2754069"/>
                        <a:pt x="4784034" y="3252837"/>
                      </a:cubicBezTo>
                      <a:cubicBezTo>
                        <a:pt x="4784034" y="3751555"/>
                        <a:pt x="4782148" y="3810619"/>
                        <a:pt x="4773164" y="4007615"/>
                      </a:cubicBezTo>
                      <a:cubicBezTo>
                        <a:pt x="4764826" y="4189721"/>
                        <a:pt x="4734400" y="4288591"/>
                        <a:pt x="4708839" y="4354405"/>
                      </a:cubicBezTo>
                      <a:cubicBezTo>
                        <a:pt x="4646003" y="4517302"/>
                        <a:pt x="4517253" y="4646052"/>
                        <a:pt x="4354356" y="4708888"/>
                      </a:cubicBezTo>
                      <a:cubicBezTo>
                        <a:pt x="4288542" y="4734499"/>
                        <a:pt x="4189622" y="4764924"/>
                        <a:pt x="4007516" y="4773213"/>
                      </a:cubicBezTo>
                      <a:cubicBezTo>
                        <a:pt x="3810620" y="4782197"/>
                        <a:pt x="3751556" y="4784083"/>
                        <a:pt x="3252738" y="4784083"/>
                      </a:cubicBezTo>
                      <a:cubicBezTo>
                        <a:pt x="2753970" y="4784083"/>
                        <a:pt x="2694956" y="4782197"/>
                        <a:pt x="2498010" y="4773213"/>
                      </a:cubicBezTo>
                      <a:cubicBezTo>
                        <a:pt x="2315904" y="4764924"/>
                        <a:pt x="2216984" y="4734499"/>
                        <a:pt x="2151170" y="4708888"/>
                      </a:cubicBezTo>
                      <a:cubicBezTo>
                        <a:pt x="2070019" y="4678959"/>
                        <a:pt x="1996661" y="4631212"/>
                        <a:pt x="1936405" y="4569170"/>
                      </a:cubicBezTo>
                      <a:cubicBezTo>
                        <a:pt x="1874363" y="4508914"/>
                        <a:pt x="1826666" y="4435556"/>
                        <a:pt x="1796687" y="4354405"/>
                      </a:cubicBezTo>
                      <a:cubicBezTo>
                        <a:pt x="1771126" y="4288591"/>
                        <a:pt x="1740700" y="4189721"/>
                        <a:pt x="1732411" y="4007615"/>
                      </a:cubicBezTo>
                      <a:cubicBezTo>
                        <a:pt x="1723428" y="3810619"/>
                        <a:pt x="1721492" y="3751555"/>
                        <a:pt x="1721492" y="3252837"/>
                      </a:cubicBezTo>
                      <a:cubicBezTo>
                        <a:pt x="1721492" y="2754069"/>
                        <a:pt x="1723428" y="2695005"/>
                        <a:pt x="1732411" y="2498059"/>
                      </a:cubicBezTo>
                      <a:cubicBezTo>
                        <a:pt x="1740700" y="2315953"/>
                        <a:pt x="1771126" y="2217033"/>
                        <a:pt x="1796687" y="2151219"/>
                      </a:cubicBezTo>
                      <a:cubicBezTo>
                        <a:pt x="1826666" y="2070068"/>
                        <a:pt x="1874413" y="1996710"/>
                        <a:pt x="1936455" y="1936454"/>
                      </a:cubicBezTo>
                      <a:cubicBezTo>
                        <a:pt x="1996661" y="1874412"/>
                        <a:pt x="2070069" y="1826665"/>
                        <a:pt x="2151220" y="1796736"/>
                      </a:cubicBezTo>
                      <a:cubicBezTo>
                        <a:pt x="2216984" y="1771175"/>
                        <a:pt x="2315904" y="1740749"/>
                        <a:pt x="2498010" y="1732411"/>
                      </a:cubicBezTo>
                      <a:cubicBezTo>
                        <a:pt x="2694956" y="1723427"/>
                        <a:pt x="2754020" y="1721541"/>
                        <a:pt x="3252788" y="1721541"/>
                      </a:cubicBezTo>
                      <a:close/>
                      <a:moveTo>
                        <a:pt x="3252788" y="1384976"/>
                      </a:moveTo>
                      <a:cubicBezTo>
                        <a:pt x="2745532" y="1384976"/>
                        <a:pt x="2681902" y="1387160"/>
                        <a:pt x="2482722" y="1396243"/>
                      </a:cubicBezTo>
                      <a:cubicBezTo>
                        <a:pt x="2283890" y="1405326"/>
                        <a:pt x="2148142" y="1436893"/>
                        <a:pt x="2029319" y="1483052"/>
                      </a:cubicBezTo>
                      <a:cubicBezTo>
                        <a:pt x="1904689" y="1529956"/>
                        <a:pt x="1791773" y="1603463"/>
                        <a:pt x="1698511" y="1698511"/>
                      </a:cubicBezTo>
                      <a:cubicBezTo>
                        <a:pt x="1603463" y="1791773"/>
                        <a:pt x="1529906" y="1904689"/>
                        <a:pt x="1483002" y="2029319"/>
                      </a:cubicBezTo>
                      <a:cubicBezTo>
                        <a:pt x="1436843" y="2148142"/>
                        <a:pt x="1405276" y="2283890"/>
                        <a:pt x="1396243" y="2482722"/>
                      </a:cubicBezTo>
                      <a:cubicBezTo>
                        <a:pt x="1387110" y="2681902"/>
                        <a:pt x="1384976" y="2745532"/>
                        <a:pt x="1384976" y="3252788"/>
                      </a:cubicBezTo>
                      <a:cubicBezTo>
                        <a:pt x="1384976" y="3760043"/>
                        <a:pt x="1387110" y="3823673"/>
                        <a:pt x="1396292" y="4022903"/>
                      </a:cubicBezTo>
                      <a:cubicBezTo>
                        <a:pt x="1405326" y="4221685"/>
                        <a:pt x="1436942" y="4357483"/>
                        <a:pt x="1483102" y="4476256"/>
                      </a:cubicBezTo>
                      <a:cubicBezTo>
                        <a:pt x="1530005" y="4600886"/>
                        <a:pt x="1603513" y="4713802"/>
                        <a:pt x="1698511" y="4807064"/>
                      </a:cubicBezTo>
                      <a:cubicBezTo>
                        <a:pt x="1791823" y="4902112"/>
                        <a:pt x="1904689" y="4975620"/>
                        <a:pt x="2029369" y="5022523"/>
                      </a:cubicBezTo>
                      <a:cubicBezTo>
                        <a:pt x="2148142" y="5068683"/>
                        <a:pt x="2283940" y="5100250"/>
                        <a:pt x="2482722" y="5109332"/>
                      </a:cubicBezTo>
                      <a:cubicBezTo>
                        <a:pt x="2681952" y="5118415"/>
                        <a:pt x="2745532" y="5120599"/>
                        <a:pt x="3252837" y="5120599"/>
                      </a:cubicBezTo>
                      <a:cubicBezTo>
                        <a:pt x="3760093" y="5120599"/>
                        <a:pt x="3823723" y="5118415"/>
                        <a:pt x="4022903" y="5109332"/>
                      </a:cubicBezTo>
                      <a:cubicBezTo>
                        <a:pt x="4221685" y="5100250"/>
                        <a:pt x="4357483" y="5068683"/>
                        <a:pt x="4476256" y="5022523"/>
                      </a:cubicBezTo>
                      <a:cubicBezTo>
                        <a:pt x="4727154" y="4925490"/>
                        <a:pt x="4925490" y="4727154"/>
                        <a:pt x="5022523" y="4476256"/>
                      </a:cubicBezTo>
                      <a:cubicBezTo>
                        <a:pt x="5068683" y="4357433"/>
                        <a:pt x="5100299" y="4221685"/>
                        <a:pt x="5109332" y="4022853"/>
                      </a:cubicBezTo>
                      <a:cubicBezTo>
                        <a:pt x="5118465" y="3823673"/>
                        <a:pt x="5120599" y="3760043"/>
                        <a:pt x="5120599" y="3252788"/>
                      </a:cubicBezTo>
                      <a:cubicBezTo>
                        <a:pt x="5120599" y="2745532"/>
                        <a:pt x="5118465" y="2681902"/>
                        <a:pt x="5109382" y="2482722"/>
                      </a:cubicBezTo>
                      <a:cubicBezTo>
                        <a:pt x="5100299" y="2283890"/>
                        <a:pt x="5068732" y="2148142"/>
                        <a:pt x="5022523" y="2029319"/>
                      </a:cubicBezTo>
                      <a:cubicBezTo>
                        <a:pt x="4975669" y="1904689"/>
                        <a:pt x="4902112" y="1791823"/>
                        <a:pt x="4807114" y="1698511"/>
                      </a:cubicBezTo>
                      <a:cubicBezTo>
                        <a:pt x="4713802" y="1603463"/>
                        <a:pt x="4600886" y="1529906"/>
                        <a:pt x="4476256" y="1483002"/>
                      </a:cubicBezTo>
                      <a:cubicBezTo>
                        <a:pt x="4357433" y="1436893"/>
                        <a:pt x="4221685" y="1405326"/>
                        <a:pt x="4022853" y="1396292"/>
                      </a:cubicBezTo>
                      <a:cubicBezTo>
                        <a:pt x="3823673" y="1387160"/>
                        <a:pt x="3760043" y="1384976"/>
                        <a:pt x="3252788" y="1384976"/>
                      </a:cubicBezTo>
                      <a:close/>
                      <a:moveTo>
                        <a:pt x="3252788" y="0"/>
                      </a:moveTo>
                      <a:cubicBezTo>
                        <a:pt x="5048978" y="0"/>
                        <a:pt x="6505575" y="1456597"/>
                        <a:pt x="6505575" y="3252788"/>
                      </a:cubicBezTo>
                      <a:cubicBezTo>
                        <a:pt x="6505575" y="5048978"/>
                        <a:pt x="5048978" y="6505575"/>
                        <a:pt x="3252788" y="6505575"/>
                      </a:cubicBezTo>
                      <a:cubicBezTo>
                        <a:pt x="1456597" y="6505575"/>
                        <a:pt x="0" y="5048978"/>
                        <a:pt x="0" y="3252788"/>
                      </a:cubicBezTo>
                      <a:cubicBezTo>
                        <a:pt x="0" y="1456597"/>
                        <a:pt x="1456597" y="0"/>
                        <a:pt x="325278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31750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GB" sz="1800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52" name="Freeform: Shape 5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53" name="文本框 5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1141372" y="3859292"/>
            <a:ext cx="379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pc="300" dirty="0">
                <a:solidFill>
                  <a:schemeClr val="bg1"/>
                </a:solidFill>
                <a:cs typeface="+mn-ea"/>
                <a:sym typeface="+mn-lt"/>
              </a:rPr>
              <a:t>POWERPOINT TEMPLATE</a:t>
            </a: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3" name="Freeform: Shape 6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0" y="0"/>
            <a:ext cx="5870616" cy="6858004"/>
          </a:xfrm>
          <a:custGeom>
            <a:avLst/>
            <a:gdLst>
              <a:gd name="connsiteX0" fmla="*/ 0 w 5870616"/>
              <a:gd name="connsiteY0" fmla="*/ 0 h 6858004"/>
              <a:gd name="connsiteX1" fmla="*/ 3867150 w 5870616"/>
              <a:gd name="connsiteY1" fmla="*/ 0 h 6858004"/>
              <a:gd name="connsiteX2" fmla="*/ 3867150 w 5870616"/>
              <a:gd name="connsiteY2" fmla="*/ 4 h 6858004"/>
              <a:gd name="connsiteX3" fmla="*/ 5600386 w 5870616"/>
              <a:gd name="connsiteY3" fmla="*/ 4 h 6858004"/>
              <a:gd name="connsiteX4" fmla="*/ 5614586 w 5870616"/>
              <a:gd name="connsiteY4" fmla="*/ 1684085 h 6858004"/>
              <a:gd name="connsiteX5" fmla="*/ 5870178 w 5870616"/>
              <a:gd name="connsiteY5" fmla="*/ 3417943 h 6858004"/>
              <a:gd name="connsiteX6" fmla="*/ 5538855 w 5870616"/>
              <a:gd name="connsiteY6" fmla="*/ 5126912 h 6858004"/>
              <a:gd name="connsiteX7" fmla="*/ 5600386 w 5870616"/>
              <a:gd name="connsiteY7" fmla="*/ 6858004 h 6858004"/>
              <a:gd name="connsiteX8" fmla="*/ 3399450 w 5870616"/>
              <a:gd name="connsiteY8" fmla="*/ 6858004 h 6858004"/>
              <a:gd name="connsiteX9" fmla="*/ 3399450 w 5870616"/>
              <a:gd name="connsiteY9" fmla="*/ 6858000 h 6858004"/>
              <a:gd name="connsiteX10" fmla="*/ 0 w 5870616"/>
              <a:gd name="connsiteY10" fmla="*/ 6858000 h 685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70616" h="6858004">
                <a:moveTo>
                  <a:pt x="0" y="0"/>
                </a:moveTo>
                <a:lnTo>
                  <a:pt x="3867150" y="0"/>
                </a:lnTo>
                <a:lnTo>
                  <a:pt x="3867150" y="4"/>
                </a:lnTo>
                <a:lnTo>
                  <a:pt x="5600386" y="4"/>
                </a:lnTo>
                <a:cubicBezTo>
                  <a:pt x="6040573" y="586252"/>
                  <a:pt x="5837047" y="1023174"/>
                  <a:pt x="5614586" y="1684085"/>
                </a:cubicBezTo>
                <a:cubicBezTo>
                  <a:pt x="5392125" y="2344997"/>
                  <a:pt x="5854401" y="2802658"/>
                  <a:pt x="5870178" y="3417943"/>
                </a:cubicBezTo>
                <a:cubicBezTo>
                  <a:pt x="5885956" y="4033227"/>
                  <a:pt x="5470224" y="4528680"/>
                  <a:pt x="5538855" y="5126912"/>
                </a:cubicBezTo>
                <a:cubicBezTo>
                  <a:pt x="5607486" y="5725143"/>
                  <a:pt x="6083172" y="6263921"/>
                  <a:pt x="5600386" y="6858004"/>
                </a:cubicBezTo>
                <a:lnTo>
                  <a:pt x="3399450" y="6858004"/>
                </a:lnTo>
                <a:lnTo>
                  <a:pt x="339945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50000"/>
                  <a:alpha val="86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grpSp>
        <p:nvGrpSpPr>
          <p:cNvPr id="67" name="Group 6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023194" y="1724845"/>
            <a:ext cx="3884964" cy="1065469"/>
            <a:chOff x="1023193" y="1982433"/>
            <a:chExt cx="3884963" cy="1065468"/>
          </a:xfrm>
        </p:grpSpPr>
        <p:sp>
          <p:nvSpPr>
            <p:cNvPr id="68" name="TextBox 67"/>
            <p:cNvSpPr txBox="1"/>
            <p:nvPr/>
          </p:nvSpPr>
          <p:spPr>
            <a:xfrm>
              <a:off x="1023193" y="2340015"/>
              <a:ext cx="38849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b="1" dirty="0">
                  <a:solidFill>
                    <a:schemeClr val="bg1"/>
                  </a:solidFill>
                  <a:cs typeface="+mn-ea"/>
                  <a:sym typeface="+mn-lt"/>
                </a:rPr>
                <a:t>Big Data.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092201" y="1982433"/>
              <a:ext cx="347437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GB" sz="2000" dirty="0">
                  <a:solidFill>
                    <a:schemeClr val="bg1"/>
                  </a:solidFill>
                  <a:cs typeface="+mn-ea"/>
                  <a:sym typeface="+mn-lt"/>
                </a:rPr>
                <a:t>Value title here</a:t>
              </a:r>
            </a:p>
            <a:p>
              <a:pPr>
                <a:lnSpc>
                  <a:spcPct val="110000"/>
                </a:lnSpc>
              </a:pPr>
              <a:r>
                <a:rPr lang="en-GB" sz="2000" dirty="0">
                  <a:solidFill>
                    <a:schemeClr val="bg1"/>
                  </a:solidFill>
                  <a:cs typeface="+mn-ea"/>
                  <a:sym typeface="+mn-lt"/>
                </a:rPr>
                <a:t>.</a:t>
              </a:r>
            </a:p>
          </p:txBody>
        </p:sp>
      </p:grpSp>
      <p:sp>
        <p:nvSpPr>
          <p:cNvPr id="34" name="TextBox 3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731838" y="6336042"/>
            <a:ext cx="2514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cs typeface="+mn-ea"/>
                <a:sym typeface="+mn-lt"/>
              </a:rPr>
              <a:t>© 2020 </a:t>
            </a:r>
            <a:r>
              <a:rPr lang="en-US" altLang="zh-CN" sz="1100" dirty="0">
                <a:solidFill>
                  <a:schemeClr val="bg1"/>
                </a:solidFill>
                <a:cs typeface="+mn-ea"/>
                <a:sym typeface="+mn-lt"/>
              </a:rPr>
              <a:t>MORIMOTO </a:t>
            </a:r>
            <a:r>
              <a:rPr lang="en-US" sz="11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sz="1100" b="0" dirty="0">
                <a:solidFill>
                  <a:schemeClr val="bg1"/>
                </a:solidFill>
                <a:cs typeface="+mn-ea"/>
                <a:sym typeface="+mn-lt"/>
              </a:rPr>
              <a:t>Presentation</a:t>
            </a:r>
            <a:endParaRPr lang="en-GB" sz="1100" b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0" name="Group 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5081265" y="819123"/>
            <a:ext cx="6378898" cy="2476555"/>
            <a:chOff x="5196114" y="1619566"/>
            <a:chExt cx="6378898" cy="2476555"/>
          </a:xfrm>
        </p:grpSpPr>
        <p:sp>
          <p:nvSpPr>
            <p:cNvPr id="4" name="Rounded Rectangle 28"/>
            <p:cNvSpPr/>
            <p:nvPr/>
          </p:nvSpPr>
          <p:spPr>
            <a:xfrm>
              <a:off x="5196114" y="1619566"/>
              <a:ext cx="6378898" cy="2476555"/>
            </a:xfrm>
            <a:prstGeom prst="roundRect">
              <a:avLst>
                <a:gd name="adj" fmla="val 7872"/>
              </a:avLst>
            </a:prstGeom>
            <a:solidFill>
              <a:schemeClr val="bg1"/>
            </a:solidFill>
            <a:ln>
              <a:noFill/>
            </a:ln>
            <a:effectLst>
              <a:outerShdw blurRad="1066800" dist="457200" dir="5400000" sx="88000" sy="88000" algn="t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5511680" y="3621450"/>
              <a:ext cx="5747767" cy="0"/>
            </a:xfrm>
            <a:prstGeom prst="line">
              <a:avLst/>
            </a:prstGeom>
            <a:ln w="12700">
              <a:solidFill>
                <a:schemeClr val="bg1">
                  <a:lumMod val="6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Chart 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aphicFramePr/>
          <p:nvPr/>
        </p:nvGraphicFramePr>
        <p:xfrm>
          <a:off x="5328008" y="915643"/>
          <a:ext cx="5849257" cy="1847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ctangle 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5396831" y="2916437"/>
            <a:ext cx="33796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This is data report from 2020 festival</a:t>
            </a:r>
          </a:p>
        </p:txBody>
      </p:sp>
      <p:grpSp>
        <p:nvGrpSpPr>
          <p:cNvPr id="25" name="Group 2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0548423" y="2937869"/>
            <a:ext cx="575416" cy="235658"/>
            <a:chOff x="1504335" y="5076825"/>
            <a:chExt cx="790447" cy="323722"/>
          </a:xfrm>
        </p:grpSpPr>
        <p:grpSp>
          <p:nvGrpSpPr>
            <p:cNvPr id="26" name="Group 25"/>
            <p:cNvGrpSpPr/>
            <p:nvPr/>
          </p:nvGrpSpPr>
          <p:grpSpPr>
            <a:xfrm>
              <a:off x="1504335" y="5076825"/>
              <a:ext cx="323722" cy="323722"/>
              <a:chOff x="1504335" y="4999703"/>
              <a:chExt cx="400844" cy="400844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1504335" y="4999703"/>
                <a:ext cx="400844" cy="400844"/>
              </a:xfrm>
              <a:prstGeom prst="ellipse">
                <a:avLst/>
              </a:prstGeom>
              <a:solidFill>
                <a:schemeClr val="bg1">
                  <a:lumMod val="65000"/>
                  <a:alpha val="25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31" name="Freeform 25"/>
              <p:cNvSpPr>
                <a:spLocks noChangeArrowheads="1"/>
              </p:cNvSpPr>
              <p:nvPr/>
            </p:nvSpPr>
            <p:spPr bwMode="auto">
              <a:xfrm>
                <a:off x="1651403" y="5131390"/>
                <a:ext cx="82147" cy="137470"/>
              </a:xfrm>
              <a:custGeom>
                <a:avLst/>
                <a:gdLst>
                  <a:gd name="T0" fmla="*/ 54056 w 177"/>
                  <a:gd name="T1" fmla="*/ 3985 h 294"/>
                  <a:gd name="T2" fmla="*/ 54056 w 177"/>
                  <a:gd name="T3" fmla="*/ 3985 h 294"/>
                  <a:gd name="T4" fmla="*/ 3516 w 177"/>
                  <a:gd name="T5" fmla="*/ 55347 h 294"/>
                  <a:gd name="T6" fmla="*/ 0 w 177"/>
                  <a:gd name="T7" fmla="*/ 62874 h 294"/>
                  <a:gd name="T8" fmla="*/ 3516 w 177"/>
                  <a:gd name="T9" fmla="*/ 74828 h 294"/>
                  <a:gd name="T10" fmla="*/ 54056 w 177"/>
                  <a:gd name="T11" fmla="*/ 125747 h 294"/>
                  <a:gd name="T12" fmla="*/ 73393 w 177"/>
                  <a:gd name="T13" fmla="*/ 125747 h 294"/>
                  <a:gd name="T14" fmla="*/ 73393 w 177"/>
                  <a:gd name="T15" fmla="*/ 106265 h 294"/>
                  <a:gd name="T16" fmla="*/ 30764 w 177"/>
                  <a:gd name="T17" fmla="*/ 62874 h 294"/>
                  <a:gd name="T18" fmla="*/ 73393 w 177"/>
                  <a:gd name="T19" fmla="*/ 19482 h 294"/>
                  <a:gd name="T20" fmla="*/ 73393 w 177"/>
                  <a:gd name="T21" fmla="*/ 3985 h 294"/>
                  <a:gd name="T22" fmla="*/ 54056 w 177"/>
                  <a:gd name="T23" fmla="*/ 3985 h 29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7" h="294">
                    <a:moveTo>
                      <a:pt x="123" y="9"/>
                    </a:moveTo>
                    <a:lnTo>
                      <a:pt x="123" y="9"/>
                    </a:lnTo>
                    <a:cubicBezTo>
                      <a:pt x="114" y="18"/>
                      <a:pt x="8" y="125"/>
                      <a:pt x="8" y="125"/>
                    </a:cubicBezTo>
                    <a:cubicBezTo>
                      <a:pt x="8" y="134"/>
                      <a:pt x="0" y="142"/>
                      <a:pt x="0" y="142"/>
                    </a:cubicBezTo>
                    <a:cubicBezTo>
                      <a:pt x="0" y="151"/>
                      <a:pt x="8" y="160"/>
                      <a:pt x="8" y="169"/>
                    </a:cubicBezTo>
                    <a:cubicBezTo>
                      <a:pt x="8" y="169"/>
                      <a:pt x="114" y="275"/>
                      <a:pt x="123" y="284"/>
                    </a:cubicBezTo>
                    <a:cubicBezTo>
                      <a:pt x="132" y="293"/>
                      <a:pt x="150" y="293"/>
                      <a:pt x="167" y="284"/>
                    </a:cubicBezTo>
                    <a:cubicBezTo>
                      <a:pt x="176" y="275"/>
                      <a:pt x="176" y="257"/>
                      <a:pt x="167" y="240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76" y="36"/>
                      <a:pt x="176" y="18"/>
                      <a:pt x="167" y="9"/>
                    </a:cubicBezTo>
                    <a:cubicBezTo>
                      <a:pt x="150" y="0"/>
                      <a:pt x="132" y="0"/>
                      <a:pt x="123" y="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1" tIns="17145" rIns="34291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971060" y="5076825"/>
              <a:ext cx="323722" cy="323722"/>
              <a:chOff x="1971060" y="4999703"/>
              <a:chExt cx="400844" cy="400844"/>
            </a:xfrm>
          </p:grpSpPr>
          <p:sp>
            <p:nvSpPr>
              <p:cNvPr id="28" name="Oval 27"/>
              <p:cNvSpPr/>
              <p:nvPr/>
            </p:nvSpPr>
            <p:spPr>
              <a:xfrm flipH="1">
                <a:off x="1971060" y="4999703"/>
                <a:ext cx="400844" cy="400844"/>
              </a:xfrm>
              <a:prstGeom prst="ellipse">
                <a:avLst/>
              </a:prstGeom>
              <a:solidFill>
                <a:schemeClr val="accent3"/>
              </a:solidFill>
              <a:ln w="15875">
                <a:noFill/>
              </a:ln>
              <a:effectLst>
                <a:outerShdw blurRad="342900" dist="38100" dir="5400000" algn="t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29" name="Freeform 25"/>
              <p:cNvSpPr>
                <a:spLocks noChangeArrowheads="1"/>
              </p:cNvSpPr>
              <p:nvPr/>
            </p:nvSpPr>
            <p:spPr bwMode="auto">
              <a:xfrm flipH="1">
                <a:off x="2142689" y="5131390"/>
                <a:ext cx="82147" cy="137470"/>
              </a:xfrm>
              <a:custGeom>
                <a:avLst/>
                <a:gdLst>
                  <a:gd name="T0" fmla="*/ 54056 w 177"/>
                  <a:gd name="T1" fmla="*/ 3985 h 294"/>
                  <a:gd name="T2" fmla="*/ 54056 w 177"/>
                  <a:gd name="T3" fmla="*/ 3985 h 294"/>
                  <a:gd name="T4" fmla="*/ 3516 w 177"/>
                  <a:gd name="T5" fmla="*/ 55347 h 294"/>
                  <a:gd name="T6" fmla="*/ 0 w 177"/>
                  <a:gd name="T7" fmla="*/ 62874 h 294"/>
                  <a:gd name="T8" fmla="*/ 3516 w 177"/>
                  <a:gd name="T9" fmla="*/ 74828 h 294"/>
                  <a:gd name="T10" fmla="*/ 54056 w 177"/>
                  <a:gd name="T11" fmla="*/ 125747 h 294"/>
                  <a:gd name="T12" fmla="*/ 73393 w 177"/>
                  <a:gd name="T13" fmla="*/ 125747 h 294"/>
                  <a:gd name="T14" fmla="*/ 73393 w 177"/>
                  <a:gd name="T15" fmla="*/ 106265 h 294"/>
                  <a:gd name="T16" fmla="*/ 30764 w 177"/>
                  <a:gd name="T17" fmla="*/ 62874 h 294"/>
                  <a:gd name="T18" fmla="*/ 73393 w 177"/>
                  <a:gd name="T19" fmla="*/ 19482 h 294"/>
                  <a:gd name="T20" fmla="*/ 73393 w 177"/>
                  <a:gd name="T21" fmla="*/ 3985 h 294"/>
                  <a:gd name="T22" fmla="*/ 54056 w 177"/>
                  <a:gd name="T23" fmla="*/ 3985 h 29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7" h="294">
                    <a:moveTo>
                      <a:pt x="123" y="9"/>
                    </a:moveTo>
                    <a:lnTo>
                      <a:pt x="123" y="9"/>
                    </a:lnTo>
                    <a:cubicBezTo>
                      <a:pt x="114" y="18"/>
                      <a:pt x="8" y="125"/>
                      <a:pt x="8" y="125"/>
                    </a:cubicBezTo>
                    <a:cubicBezTo>
                      <a:pt x="8" y="134"/>
                      <a:pt x="0" y="142"/>
                      <a:pt x="0" y="142"/>
                    </a:cubicBezTo>
                    <a:cubicBezTo>
                      <a:pt x="0" y="151"/>
                      <a:pt x="8" y="160"/>
                      <a:pt x="8" y="169"/>
                    </a:cubicBezTo>
                    <a:cubicBezTo>
                      <a:pt x="8" y="169"/>
                      <a:pt x="114" y="275"/>
                      <a:pt x="123" y="284"/>
                    </a:cubicBezTo>
                    <a:cubicBezTo>
                      <a:pt x="132" y="293"/>
                      <a:pt x="150" y="293"/>
                      <a:pt x="167" y="284"/>
                    </a:cubicBezTo>
                    <a:cubicBezTo>
                      <a:pt x="176" y="275"/>
                      <a:pt x="176" y="257"/>
                      <a:pt x="167" y="240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76" y="36"/>
                      <a:pt x="176" y="18"/>
                      <a:pt x="167" y="9"/>
                    </a:cubicBezTo>
                    <a:cubicBezTo>
                      <a:pt x="150" y="0"/>
                      <a:pt x="132" y="0"/>
                      <a:pt x="123" y="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1" tIns="17145" rIns="34291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7" name="Group 4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5081265" y="3562323"/>
            <a:ext cx="6378898" cy="2476555"/>
            <a:chOff x="5196114" y="1619566"/>
            <a:chExt cx="6378898" cy="2476555"/>
          </a:xfrm>
        </p:grpSpPr>
        <p:sp>
          <p:nvSpPr>
            <p:cNvPr id="57" name="Rounded Rectangle 28"/>
            <p:cNvSpPr/>
            <p:nvPr/>
          </p:nvSpPr>
          <p:spPr>
            <a:xfrm>
              <a:off x="5196114" y="1619566"/>
              <a:ext cx="6378898" cy="2476555"/>
            </a:xfrm>
            <a:prstGeom prst="roundRect">
              <a:avLst>
                <a:gd name="adj" fmla="val 7872"/>
              </a:avLst>
            </a:prstGeom>
            <a:solidFill>
              <a:schemeClr val="bg1"/>
            </a:solidFill>
            <a:ln>
              <a:noFill/>
            </a:ln>
            <a:effectLst>
              <a:outerShdw blurRad="1066800" dist="457200" dir="5400000" sx="88000" sy="88000" algn="t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5511680" y="3621450"/>
              <a:ext cx="5747767" cy="0"/>
            </a:xfrm>
            <a:prstGeom prst="line">
              <a:avLst/>
            </a:prstGeom>
            <a:ln w="12700">
              <a:solidFill>
                <a:schemeClr val="bg1">
                  <a:lumMod val="6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8" name="Chart 4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aphicFramePr/>
          <p:nvPr/>
        </p:nvGraphicFramePr>
        <p:xfrm>
          <a:off x="5328008" y="3658843"/>
          <a:ext cx="5849257" cy="1847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9" name="Rectangle 4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5396831" y="5659637"/>
            <a:ext cx="33796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This is data report from 2021 festival</a:t>
            </a:r>
          </a:p>
        </p:txBody>
      </p:sp>
      <p:grpSp>
        <p:nvGrpSpPr>
          <p:cNvPr id="50" name="Group 4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0548423" y="5681069"/>
            <a:ext cx="575416" cy="235658"/>
            <a:chOff x="1504335" y="5076825"/>
            <a:chExt cx="790447" cy="323722"/>
          </a:xfrm>
        </p:grpSpPr>
        <p:grpSp>
          <p:nvGrpSpPr>
            <p:cNvPr id="51" name="Group 50"/>
            <p:cNvGrpSpPr/>
            <p:nvPr/>
          </p:nvGrpSpPr>
          <p:grpSpPr>
            <a:xfrm>
              <a:off x="1504335" y="5076825"/>
              <a:ext cx="323722" cy="323722"/>
              <a:chOff x="1504335" y="4999703"/>
              <a:chExt cx="400844" cy="400844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1504335" y="4999703"/>
                <a:ext cx="400844" cy="400844"/>
              </a:xfrm>
              <a:prstGeom prst="ellipse">
                <a:avLst/>
              </a:prstGeom>
              <a:solidFill>
                <a:schemeClr val="bg1">
                  <a:lumMod val="65000"/>
                  <a:alpha val="25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56" name="Freeform 25"/>
              <p:cNvSpPr>
                <a:spLocks noChangeArrowheads="1"/>
              </p:cNvSpPr>
              <p:nvPr/>
            </p:nvSpPr>
            <p:spPr bwMode="auto">
              <a:xfrm>
                <a:off x="1651403" y="5131390"/>
                <a:ext cx="82147" cy="137470"/>
              </a:xfrm>
              <a:custGeom>
                <a:avLst/>
                <a:gdLst>
                  <a:gd name="T0" fmla="*/ 54056 w 177"/>
                  <a:gd name="T1" fmla="*/ 3985 h 294"/>
                  <a:gd name="T2" fmla="*/ 54056 w 177"/>
                  <a:gd name="T3" fmla="*/ 3985 h 294"/>
                  <a:gd name="T4" fmla="*/ 3516 w 177"/>
                  <a:gd name="T5" fmla="*/ 55347 h 294"/>
                  <a:gd name="T6" fmla="*/ 0 w 177"/>
                  <a:gd name="T7" fmla="*/ 62874 h 294"/>
                  <a:gd name="T8" fmla="*/ 3516 w 177"/>
                  <a:gd name="T9" fmla="*/ 74828 h 294"/>
                  <a:gd name="T10" fmla="*/ 54056 w 177"/>
                  <a:gd name="T11" fmla="*/ 125747 h 294"/>
                  <a:gd name="T12" fmla="*/ 73393 w 177"/>
                  <a:gd name="T13" fmla="*/ 125747 h 294"/>
                  <a:gd name="T14" fmla="*/ 73393 w 177"/>
                  <a:gd name="T15" fmla="*/ 106265 h 294"/>
                  <a:gd name="T16" fmla="*/ 30764 w 177"/>
                  <a:gd name="T17" fmla="*/ 62874 h 294"/>
                  <a:gd name="T18" fmla="*/ 73393 w 177"/>
                  <a:gd name="T19" fmla="*/ 19482 h 294"/>
                  <a:gd name="T20" fmla="*/ 73393 w 177"/>
                  <a:gd name="T21" fmla="*/ 3985 h 294"/>
                  <a:gd name="T22" fmla="*/ 54056 w 177"/>
                  <a:gd name="T23" fmla="*/ 3985 h 29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7" h="294">
                    <a:moveTo>
                      <a:pt x="123" y="9"/>
                    </a:moveTo>
                    <a:lnTo>
                      <a:pt x="123" y="9"/>
                    </a:lnTo>
                    <a:cubicBezTo>
                      <a:pt x="114" y="18"/>
                      <a:pt x="8" y="125"/>
                      <a:pt x="8" y="125"/>
                    </a:cubicBezTo>
                    <a:cubicBezTo>
                      <a:pt x="8" y="134"/>
                      <a:pt x="0" y="142"/>
                      <a:pt x="0" y="142"/>
                    </a:cubicBezTo>
                    <a:cubicBezTo>
                      <a:pt x="0" y="151"/>
                      <a:pt x="8" y="160"/>
                      <a:pt x="8" y="169"/>
                    </a:cubicBezTo>
                    <a:cubicBezTo>
                      <a:pt x="8" y="169"/>
                      <a:pt x="114" y="275"/>
                      <a:pt x="123" y="284"/>
                    </a:cubicBezTo>
                    <a:cubicBezTo>
                      <a:pt x="132" y="293"/>
                      <a:pt x="150" y="293"/>
                      <a:pt x="167" y="284"/>
                    </a:cubicBezTo>
                    <a:cubicBezTo>
                      <a:pt x="176" y="275"/>
                      <a:pt x="176" y="257"/>
                      <a:pt x="167" y="240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76" y="36"/>
                      <a:pt x="176" y="18"/>
                      <a:pt x="167" y="9"/>
                    </a:cubicBezTo>
                    <a:cubicBezTo>
                      <a:pt x="150" y="0"/>
                      <a:pt x="132" y="0"/>
                      <a:pt x="123" y="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1" tIns="17145" rIns="34291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971060" y="5076825"/>
              <a:ext cx="323722" cy="323722"/>
              <a:chOff x="1971060" y="4999703"/>
              <a:chExt cx="400844" cy="400844"/>
            </a:xfrm>
          </p:grpSpPr>
          <p:sp>
            <p:nvSpPr>
              <p:cNvPr id="53" name="Oval 52"/>
              <p:cNvSpPr/>
              <p:nvPr/>
            </p:nvSpPr>
            <p:spPr>
              <a:xfrm flipH="1">
                <a:off x="1971060" y="4999703"/>
                <a:ext cx="400844" cy="400844"/>
              </a:xfrm>
              <a:prstGeom prst="ellipse">
                <a:avLst/>
              </a:prstGeom>
              <a:solidFill>
                <a:schemeClr val="accent4"/>
              </a:solidFill>
              <a:ln w="15875">
                <a:noFill/>
              </a:ln>
              <a:effectLst>
                <a:outerShdw blurRad="342900" dist="38100" dir="5400000" algn="t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54" name="Freeform 25"/>
              <p:cNvSpPr>
                <a:spLocks noChangeArrowheads="1"/>
              </p:cNvSpPr>
              <p:nvPr/>
            </p:nvSpPr>
            <p:spPr bwMode="auto">
              <a:xfrm flipH="1">
                <a:off x="2142689" y="5131390"/>
                <a:ext cx="82147" cy="137470"/>
              </a:xfrm>
              <a:custGeom>
                <a:avLst/>
                <a:gdLst>
                  <a:gd name="T0" fmla="*/ 54056 w 177"/>
                  <a:gd name="T1" fmla="*/ 3985 h 294"/>
                  <a:gd name="T2" fmla="*/ 54056 w 177"/>
                  <a:gd name="T3" fmla="*/ 3985 h 294"/>
                  <a:gd name="T4" fmla="*/ 3516 w 177"/>
                  <a:gd name="T5" fmla="*/ 55347 h 294"/>
                  <a:gd name="T6" fmla="*/ 0 w 177"/>
                  <a:gd name="T7" fmla="*/ 62874 h 294"/>
                  <a:gd name="T8" fmla="*/ 3516 w 177"/>
                  <a:gd name="T9" fmla="*/ 74828 h 294"/>
                  <a:gd name="T10" fmla="*/ 54056 w 177"/>
                  <a:gd name="T11" fmla="*/ 125747 h 294"/>
                  <a:gd name="T12" fmla="*/ 73393 w 177"/>
                  <a:gd name="T13" fmla="*/ 125747 h 294"/>
                  <a:gd name="T14" fmla="*/ 73393 w 177"/>
                  <a:gd name="T15" fmla="*/ 106265 h 294"/>
                  <a:gd name="T16" fmla="*/ 30764 w 177"/>
                  <a:gd name="T17" fmla="*/ 62874 h 294"/>
                  <a:gd name="T18" fmla="*/ 73393 w 177"/>
                  <a:gd name="T19" fmla="*/ 19482 h 294"/>
                  <a:gd name="T20" fmla="*/ 73393 w 177"/>
                  <a:gd name="T21" fmla="*/ 3985 h 294"/>
                  <a:gd name="T22" fmla="*/ 54056 w 177"/>
                  <a:gd name="T23" fmla="*/ 3985 h 29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7" h="294">
                    <a:moveTo>
                      <a:pt x="123" y="9"/>
                    </a:moveTo>
                    <a:lnTo>
                      <a:pt x="123" y="9"/>
                    </a:lnTo>
                    <a:cubicBezTo>
                      <a:pt x="114" y="18"/>
                      <a:pt x="8" y="125"/>
                      <a:pt x="8" y="125"/>
                    </a:cubicBezTo>
                    <a:cubicBezTo>
                      <a:pt x="8" y="134"/>
                      <a:pt x="0" y="142"/>
                      <a:pt x="0" y="142"/>
                    </a:cubicBezTo>
                    <a:cubicBezTo>
                      <a:pt x="0" y="151"/>
                      <a:pt x="8" y="160"/>
                      <a:pt x="8" y="169"/>
                    </a:cubicBezTo>
                    <a:cubicBezTo>
                      <a:pt x="8" y="169"/>
                      <a:pt x="114" y="275"/>
                      <a:pt x="123" y="284"/>
                    </a:cubicBezTo>
                    <a:cubicBezTo>
                      <a:pt x="132" y="293"/>
                      <a:pt x="150" y="293"/>
                      <a:pt x="167" y="284"/>
                    </a:cubicBezTo>
                    <a:cubicBezTo>
                      <a:pt x="176" y="275"/>
                      <a:pt x="176" y="257"/>
                      <a:pt x="167" y="240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76" y="36"/>
                      <a:pt x="176" y="18"/>
                      <a:pt x="167" y="9"/>
                    </a:cubicBezTo>
                    <a:cubicBezTo>
                      <a:pt x="150" y="0"/>
                      <a:pt x="132" y="0"/>
                      <a:pt x="123" y="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1" tIns="17145" rIns="34291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71" name="Freeform: Shape 7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 rot="17806658">
            <a:off x="-1055887" y="103104"/>
            <a:ext cx="2313291" cy="1664312"/>
          </a:xfrm>
          <a:custGeom>
            <a:avLst/>
            <a:gdLst>
              <a:gd name="connsiteX0" fmla="*/ 707795 w 2105025"/>
              <a:gd name="connsiteY0" fmla="*/ 1108493 h 1514475"/>
              <a:gd name="connsiteX1" fmla="*/ 1210715 w 2105025"/>
              <a:gd name="connsiteY1" fmla="*/ 1372335 h 1514475"/>
              <a:gd name="connsiteX2" fmla="*/ 1751735 w 2105025"/>
              <a:gd name="connsiteY2" fmla="*/ 1506638 h 1514475"/>
              <a:gd name="connsiteX3" fmla="*/ 2037485 w 2105025"/>
              <a:gd name="connsiteY3" fmla="*/ 1092300 h 1514475"/>
              <a:gd name="connsiteX4" fmla="*/ 1868893 w 2105025"/>
              <a:gd name="connsiteY4" fmla="*/ 748448 h 1514475"/>
              <a:gd name="connsiteX5" fmla="*/ 2073680 w 2105025"/>
              <a:gd name="connsiteY5" fmla="*/ 426503 h 1514475"/>
              <a:gd name="connsiteX6" fmla="*/ 2037485 w 2105025"/>
              <a:gd name="connsiteY6" fmla="*/ 99795 h 1514475"/>
              <a:gd name="connsiteX7" fmla="*/ 1719350 w 2105025"/>
              <a:gd name="connsiteY7" fmla="*/ 15975 h 1514475"/>
              <a:gd name="connsiteX8" fmla="*/ 1331683 w 2105025"/>
              <a:gd name="connsiteY8" fmla="*/ 417930 h 1514475"/>
              <a:gd name="connsiteX9" fmla="*/ 288695 w 2105025"/>
              <a:gd name="connsiteY9" fmla="*/ 665580 h 1514475"/>
              <a:gd name="connsiteX10" fmla="*/ 89623 w 2105025"/>
              <a:gd name="connsiteY10" fmla="*/ 1138020 h 1514475"/>
              <a:gd name="connsiteX11" fmla="*/ 707795 w 2105025"/>
              <a:gd name="connsiteY11" fmla="*/ 1108493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05025" h="1514475">
                <a:moveTo>
                  <a:pt x="707795" y="1108493"/>
                </a:moveTo>
                <a:cubicBezTo>
                  <a:pt x="890675" y="1160880"/>
                  <a:pt x="1046885" y="1277085"/>
                  <a:pt x="1210715" y="1372335"/>
                </a:cubicBezTo>
                <a:cubicBezTo>
                  <a:pt x="1375498" y="1467585"/>
                  <a:pt x="1565045" y="1544738"/>
                  <a:pt x="1751735" y="1506638"/>
                </a:cubicBezTo>
                <a:cubicBezTo>
                  <a:pt x="1937473" y="1468538"/>
                  <a:pt x="2099398" y="1272323"/>
                  <a:pt x="2037485" y="1092300"/>
                </a:cubicBezTo>
                <a:cubicBezTo>
                  <a:pt x="1995575" y="969428"/>
                  <a:pt x="1864130" y="877988"/>
                  <a:pt x="1868893" y="748448"/>
                </a:cubicBezTo>
                <a:cubicBezTo>
                  <a:pt x="1874608" y="618908"/>
                  <a:pt x="2012720" y="540803"/>
                  <a:pt x="2073680" y="426503"/>
                </a:cubicBezTo>
                <a:cubicBezTo>
                  <a:pt x="2128925" y="323633"/>
                  <a:pt x="2113685" y="188378"/>
                  <a:pt x="2037485" y="99795"/>
                </a:cubicBezTo>
                <a:cubicBezTo>
                  <a:pt x="1961285" y="11213"/>
                  <a:pt x="1828888" y="-23077"/>
                  <a:pt x="1719350" y="15975"/>
                </a:cubicBezTo>
                <a:cubicBezTo>
                  <a:pt x="1542185" y="79793"/>
                  <a:pt x="1470748" y="290295"/>
                  <a:pt x="1331683" y="417930"/>
                </a:cubicBezTo>
                <a:cubicBezTo>
                  <a:pt x="1064030" y="663675"/>
                  <a:pt x="632548" y="548423"/>
                  <a:pt x="288695" y="665580"/>
                </a:cubicBezTo>
                <a:cubicBezTo>
                  <a:pt x="124865" y="720825"/>
                  <a:pt x="-139930" y="980858"/>
                  <a:pt x="89623" y="1138020"/>
                </a:cubicBezTo>
                <a:cubicBezTo>
                  <a:pt x="235355" y="1236128"/>
                  <a:pt x="520153" y="1054200"/>
                  <a:pt x="707795" y="110849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39" name="Title 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1017921" y="2777802"/>
            <a:ext cx="3289278" cy="7265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b="0" dirty="0">
                <a:solidFill>
                  <a:schemeClr val="bg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Hey, hey, hey! It's Fat MORIMOTO! Now I'm </a:t>
            </a:r>
            <a:r>
              <a:rPr lang="en-US" sz="1200" b="0" dirty="0" err="1">
                <a:solidFill>
                  <a:schemeClr val="bg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gonna</a:t>
            </a:r>
            <a:r>
              <a:rPr lang="en-US" sz="1200" b="0" dirty="0">
                <a:solidFill>
                  <a:schemeClr val="bg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sing a song for you, and this is </a:t>
            </a:r>
            <a:r>
              <a:rPr lang="en-US" sz="1200" b="0" dirty="0" err="1">
                <a:solidFill>
                  <a:schemeClr val="bg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gonna</a:t>
            </a:r>
            <a:r>
              <a:rPr lang="en-US" sz="1200" b="0" dirty="0">
                <a:solidFill>
                  <a:schemeClr val="bg1">
                    <a:alpha val="7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show you a thing or two. </a:t>
            </a:r>
          </a:p>
        </p:txBody>
      </p:sp>
      <p:sp>
        <p:nvSpPr>
          <p:cNvPr id="40" name="Rectangle: Rounded Corners 4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017920" y="5760912"/>
            <a:ext cx="2032246" cy="2779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23900" dist="63500" dir="5400000" sx="93000" sy="93000" algn="t" rotWithShape="0">
              <a:schemeClr val="tx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 want this!</a:t>
            </a:r>
          </a:p>
        </p:txBody>
      </p:sp>
      <p:sp>
        <p:nvSpPr>
          <p:cNvPr id="41" name="Rectangle: Rounded Corners 4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017920" y="3698232"/>
            <a:ext cx="3247737" cy="519854"/>
          </a:xfrm>
          <a:prstGeom prst="roundRect">
            <a:avLst>
              <a:gd name="adj" fmla="val 5674"/>
            </a:avLst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1552634" y="3742716"/>
            <a:ext cx="25327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The quick, brown fox jumps over a lazy dog.</a:t>
            </a:r>
          </a:p>
        </p:txBody>
      </p:sp>
      <p:sp>
        <p:nvSpPr>
          <p:cNvPr id="43" name="Rectangle: Rounded Corners 5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017920" y="4291597"/>
            <a:ext cx="3247737" cy="519854"/>
          </a:xfrm>
          <a:prstGeom prst="roundRect">
            <a:avLst>
              <a:gd name="adj" fmla="val 5674"/>
            </a:avLst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5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1552634" y="4336081"/>
            <a:ext cx="25327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The quick, brown fox jumps over a lazy dog.</a:t>
            </a:r>
          </a:p>
        </p:txBody>
      </p:sp>
      <p:sp>
        <p:nvSpPr>
          <p:cNvPr id="45" name="Rectangle: Rounded Corners 5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017920" y="4884962"/>
            <a:ext cx="3247737" cy="519854"/>
          </a:xfrm>
          <a:prstGeom prst="roundRect">
            <a:avLst>
              <a:gd name="adj" fmla="val 5674"/>
            </a:avLst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5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1511093" y="4929446"/>
            <a:ext cx="25327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The quick, brown fox jumps over a lazy dog.</a:t>
            </a:r>
          </a:p>
        </p:txBody>
      </p:sp>
      <p:sp>
        <p:nvSpPr>
          <p:cNvPr id="59" name="Freeform 1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>
            <a:spLocks noEditPoints="1"/>
          </p:cNvSpPr>
          <p:nvPr/>
        </p:nvSpPr>
        <p:spPr bwMode="auto">
          <a:xfrm>
            <a:off x="1157908" y="3842272"/>
            <a:ext cx="317500" cy="231775"/>
          </a:xfrm>
          <a:custGeom>
            <a:avLst/>
            <a:gdLst>
              <a:gd name="T0" fmla="*/ 200 w 220"/>
              <a:gd name="T1" fmla="*/ 0 h 160"/>
              <a:gd name="T2" fmla="*/ 180 w 220"/>
              <a:gd name="T3" fmla="*/ 20 h 160"/>
              <a:gd name="T4" fmla="*/ 188 w 220"/>
              <a:gd name="T5" fmla="*/ 36 h 160"/>
              <a:gd name="T6" fmla="*/ 184 w 220"/>
              <a:gd name="T7" fmla="*/ 34 h 160"/>
              <a:gd name="T8" fmla="*/ 136 w 220"/>
              <a:gd name="T9" fmla="*/ 124 h 160"/>
              <a:gd name="T10" fmla="*/ 124 w 220"/>
              <a:gd name="T11" fmla="*/ 120 h 160"/>
              <a:gd name="T12" fmla="*/ 113 w 220"/>
              <a:gd name="T13" fmla="*/ 123 h 160"/>
              <a:gd name="T14" fmla="*/ 76 w 220"/>
              <a:gd name="T15" fmla="*/ 71 h 160"/>
              <a:gd name="T16" fmla="*/ 80 w 220"/>
              <a:gd name="T17" fmla="*/ 60 h 160"/>
              <a:gd name="T18" fmla="*/ 60 w 220"/>
              <a:gd name="T19" fmla="*/ 40 h 160"/>
              <a:gd name="T20" fmla="*/ 40 w 220"/>
              <a:gd name="T21" fmla="*/ 60 h 160"/>
              <a:gd name="T22" fmla="*/ 43 w 220"/>
              <a:gd name="T23" fmla="*/ 71 h 160"/>
              <a:gd name="T24" fmla="*/ 28 w 220"/>
              <a:gd name="T25" fmla="*/ 90 h 160"/>
              <a:gd name="T26" fmla="*/ 20 w 220"/>
              <a:gd name="T27" fmla="*/ 88 h 160"/>
              <a:gd name="T28" fmla="*/ 0 w 220"/>
              <a:gd name="T29" fmla="*/ 108 h 160"/>
              <a:gd name="T30" fmla="*/ 20 w 220"/>
              <a:gd name="T31" fmla="*/ 128 h 160"/>
              <a:gd name="T32" fmla="*/ 40 w 220"/>
              <a:gd name="T33" fmla="*/ 108 h 160"/>
              <a:gd name="T34" fmla="*/ 35 w 220"/>
              <a:gd name="T35" fmla="*/ 94 h 160"/>
              <a:gd name="T36" fmla="*/ 49 w 220"/>
              <a:gd name="T37" fmla="*/ 77 h 160"/>
              <a:gd name="T38" fmla="*/ 60 w 220"/>
              <a:gd name="T39" fmla="*/ 80 h 160"/>
              <a:gd name="T40" fmla="*/ 71 w 220"/>
              <a:gd name="T41" fmla="*/ 77 h 160"/>
              <a:gd name="T42" fmla="*/ 108 w 220"/>
              <a:gd name="T43" fmla="*/ 129 h 160"/>
              <a:gd name="T44" fmla="*/ 104 w 220"/>
              <a:gd name="T45" fmla="*/ 140 h 160"/>
              <a:gd name="T46" fmla="*/ 124 w 220"/>
              <a:gd name="T47" fmla="*/ 160 h 160"/>
              <a:gd name="T48" fmla="*/ 144 w 220"/>
              <a:gd name="T49" fmla="*/ 140 h 160"/>
              <a:gd name="T50" fmla="*/ 141 w 220"/>
              <a:gd name="T51" fmla="*/ 130 h 160"/>
              <a:gd name="T52" fmla="*/ 191 w 220"/>
              <a:gd name="T53" fmla="*/ 38 h 160"/>
              <a:gd name="T54" fmla="*/ 200 w 220"/>
              <a:gd name="T55" fmla="*/ 40 h 160"/>
              <a:gd name="T56" fmla="*/ 220 w 220"/>
              <a:gd name="T57" fmla="*/ 20 h 160"/>
              <a:gd name="T58" fmla="*/ 200 w 220"/>
              <a:gd name="T59" fmla="*/ 0 h 160"/>
              <a:gd name="T60" fmla="*/ 20 w 220"/>
              <a:gd name="T61" fmla="*/ 120 h 160"/>
              <a:gd name="T62" fmla="*/ 8 w 220"/>
              <a:gd name="T63" fmla="*/ 108 h 160"/>
              <a:gd name="T64" fmla="*/ 20 w 220"/>
              <a:gd name="T65" fmla="*/ 96 h 160"/>
              <a:gd name="T66" fmla="*/ 32 w 220"/>
              <a:gd name="T67" fmla="*/ 108 h 160"/>
              <a:gd name="T68" fmla="*/ 20 w 220"/>
              <a:gd name="T69" fmla="*/ 120 h 160"/>
              <a:gd name="T70" fmla="*/ 60 w 220"/>
              <a:gd name="T71" fmla="*/ 72 h 160"/>
              <a:gd name="T72" fmla="*/ 48 w 220"/>
              <a:gd name="T73" fmla="*/ 60 h 160"/>
              <a:gd name="T74" fmla="*/ 60 w 220"/>
              <a:gd name="T75" fmla="*/ 48 h 160"/>
              <a:gd name="T76" fmla="*/ 72 w 220"/>
              <a:gd name="T77" fmla="*/ 60 h 160"/>
              <a:gd name="T78" fmla="*/ 60 w 220"/>
              <a:gd name="T79" fmla="*/ 72 h 160"/>
              <a:gd name="T80" fmla="*/ 124 w 220"/>
              <a:gd name="T81" fmla="*/ 152 h 160"/>
              <a:gd name="T82" fmla="*/ 112 w 220"/>
              <a:gd name="T83" fmla="*/ 140 h 160"/>
              <a:gd name="T84" fmla="*/ 124 w 220"/>
              <a:gd name="T85" fmla="*/ 128 h 160"/>
              <a:gd name="T86" fmla="*/ 136 w 220"/>
              <a:gd name="T87" fmla="*/ 140 h 160"/>
              <a:gd name="T88" fmla="*/ 124 w 220"/>
              <a:gd name="T89" fmla="*/ 152 h 160"/>
              <a:gd name="T90" fmla="*/ 200 w 220"/>
              <a:gd name="T91" fmla="*/ 32 h 160"/>
              <a:gd name="T92" fmla="*/ 188 w 220"/>
              <a:gd name="T93" fmla="*/ 20 h 160"/>
              <a:gd name="T94" fmla="*/ 200 w 220"/>
              <a:gd name="T95" fmla="*/ 8 h 160"/>
              <a:gd name="T96" fmla="*/ 212 w 220"/>
              <a:gd name="T97" fmla="*/ 20 h 160"/>
              <a:gd name="T98" fmla="*/ 200 w 220"/>
              <a:gd name="T99" fmla="*/ 3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0" h="160">
                <a:moveTo>
                  <a:pt x="200" y="0"/>
                </a:moveTo>
                <a:cubicBezTo>
                  <a:pt x="189" y="0"/>
                  <a:pt x="180" y="9"/>
                  <a:pt x="180" y="20"/>
                </a:cubicBezTo>
                <a:cubicBezTo>
                  <a:pt x="180" y="27"/>
                  <a:pt x="183" y="33"/>
                  <a:pt x="188" y="36"/>
                </a:cubicBezTo>
                <a:cubicBezTo>
                  <a:pt x="184" y="34"/>
                  <a:pt x="184" y="34"/>
                  <a:pt x="184" y="34"/>
                </a:cubicBezTo>
                <a:cubicBezTo>
                  <a:pt x="136" y="124"/>
                  <a:pt x="136" y="124"/>
                  <a:pt x="136" y="124"/>
                </a:cubicBezTo>
                <a:cubicBezTo>
                  <a:pt x="132" y="122"/>
                  <a:pt x="128" y="120"/>
                  <a:pt x="124" y="120"/>
                </a:cubicBezTo>
                <a:cubicBezTo>
                  <a:pt x="120" y="120"/>
                  <a:pt x="116" y="121"/>
                  <a:pt x="113" y="123"/>
                </a:cubicBezTo>
                <a:cubicBezTo>
                  <a:pt x="76" y="71"/>
                  <a:pt x="76" y="71"/>
                  <a:pt x="76" y="71"/>
                </a:cubicBezTo>
                <a:cubicBezTo>
                  <a:pt x="79" y="68"/>
                  <a:pt x="80" y="64"/>
                  <a:pt x="80" y="60"/>
                </a:cubicBezTo>
                <a:cubicBezTo>
                  <a:pt x="80" y="49"/>
                  <a:pt x="71" y="40"/>
                  <a:pt x="60" y="40"/>
                </a:cubicBezTo>
                <a:cubicBezTo>
                  <a:pt x="49" y="40"/>
                  <a:pt x="40" y="49"/>
                  <a:pt x="40" y="60"/>
                </a:cubicBezTo>
                <a:cubicBezTo>
                  <a:pt x="40" y="64"/>
                  <a:pt x="41" y="68"/>
                  <a:pt x="43" y="71"/>
                </a:cubicBezTo>
                <a:cubicBezTo>
                  <a:pt x="28" y="90"/>
                  <a:pt x="28" y="90"/>
                  <a:pt x="28" y="90"/>
                </a:cubicBezTo>
                <a:cubicBezTo>
                  <a:pt x="26" y="89"/>
                  <a:pt x="23" y="88"/>
                  <a:pt x="20" y="88"/>
                </a:cubicBezTo>
                <a:cubicBezTo>
                  <a:pt x="9" y="88"/>
                  <a:pt x="0" y="97"/>
                  <a:pt x="0" y="108"/>
                </a:cubicBezTo>
                <a:cubicBezTo>
                  <a:pt x="0" y="119"/>
                  <a:pt x="9" y="128"/>
                  <a:pt x="20" y="128"/>
                </a:cubicBezTo>
                <a:cubicBezTo>
                  <a:pt x="31" y="128"/>
                  <a:pt x="40" y="119"/>
                  <a:pt x="40" y="108"/>
                </a:cubicBezTo>
                <a:cubicBezTo>
                  <a:pt x="40" y="103"/>
                  <a:pt x="38" y="98"/>
                  <a:pt x="35" y="94"/>
                </a:cubicBezTo>
                <a:cubicBezTo>
                  <a:pt x="49" y="77"/>
                  <a:pt x="49" y="77"/>
                  <a:pt x="49" y="77"/>
                </a:cubicBezTo>
                <a:cubicBezTo>
                  <a:pt x="52" y="79"/>
                  <a:pt x="56" y="80"/>
                  <a:pt x="60" y="80"/>
                </a:cubicBezTo>
                <a:cubicBezTo>
                  <a:pt x="64" y="80"/>
                  <a:pt x="68" y="79"/>
                  <a:pt x="71" y="77"/>
                </a:cubicBezTo>
                <a:cubicBezTo>
                  <a:pt x="108" y="129"/>
                  <a:pt x="108" y="129"/>
                  <a:pt x="108" y="129"/>
                </a:cubicBezTo>
                <a:cubicBezTo>
                  <a:pt x="105" y="132"/>
                  <a:pt x="104" y="136"/>
                  <a:pt x="104" y="140"/>
                </a:cubicBezTo>
                <a:cubicBezTo>
                  <a:pt x="104" y="151"/>
                  <a:pt x="113" y="160"/>
                  <a:pt x="124" y="160"/>
                </a:cubicBezTo>
                <a:cubicBezTo>
                  <a:pt x="135" y="160"/>
                  <a:pt x="144" y="151"/>
                  <a:pt x="144" y="140"/>
                </a:cubicBezTo>
                <a:cubicBezTo>
                  <a:pt x="144" y="136"/>
                  <a:pt x="143" y="133"/>
                  <a:pt x="141" y="130"/>
                </a:cubicBezTo>
                <a:cubicBezTo>
                  <a:pt x="191" y="38"/>
                  <a:pt x="191" y="38"/>
                  <a:pt x="191" y="38"/>
                </a:cubicBezTo>
                <a:cubicBezTo>
                  <a:pt x="194" y="39"/>
                  <a:pt x="197" y="40"/>
                  <a:pt x="200" y="40"/>
                </a:cubicBezTo>
                <a:cubicBezTo>
                  <a:pt x="211" y="40"/>
                  <a:pt x="220" y="31"/>
                  <a:pt x="220" y="20"/>
                </a:cubicBezTo>
                <a:cubicBezTo>
                  <a:pt x="220" y="9"/>
                  <a:pt x="211" y="0"/>
                  <a:pt x="200" y="0"/>
                </a:cubicBezTo>
                <a:close/>
                <a:moveTo>
                  <a:pt x="20" y="120"/>
                </a:moveTo>
                <a:cubicBezTo>
                  <a:pt x="13" y="120"/>
                  <a:pt x="8" y="115"/>
                  <a:pt x="8" y="108"/>
                </a:cubicBezTo>
                <a:cubicBezTo>
                  <a:pt x="8" y="101"/>
                  <a:pt x="13" y="96"/>
                  <a:pt x="20" y="96"/>
                </a:cubicBezTo>
                <a:cubicBezTo>
                  <a:pt x="27" y="96"/>
                  <a:pt x="32" y="101"/>
                  <a:pt x="32" y="108"/>
                </a:cubicBezTo>
                <a:cubicBezTo>
                  <a:pt x="32" y="115"/>
                  <a:pt x="27" y="120"/>
                  <a:pt x="20" y="120"/>
                </a:cubicBezTo>
                <a:close/>
                <a:moveTo>
                  <a:pt x="60" y="72"/>
                </a:moveTo>
                <a:cubicBezTo>
                  <a:pt x="53" y="72"/>
                  <a:pt x="48" y="67"/>
                  <a:pt x="48" y="60"/>
                </a:cubicBezTo>
                <a:cubicBezTo>
                  <a:pt x="48" y="53"/>
                  <a:pt x="53" y="48"/>
                  <a:pt x="60" y="48"/>
                </a:cubicBezTo>
                <a:cubicBezTo>
                  <a:pt x="67" y="48"/>
                  <a:pt x="72" y="53"/>
                  <a:pt x="72" y="60"/>
                </a:cubicBezTo>
                <a:cubicBezTo>
                  <a:pt x="72" y="67"/>
                  <a:pt x="67" y="72"/>
                  <a:pt x="60" y="72"/>
                </a:cubicBezTo>
                <a:close/>
                <a:moveTo>
                  <a:pt x="124" y="152"/>
                </a:moveTo>
                <a:cubicBezTo>
                  <a:pt x="117" y="152"/>
                  <a:pt x="112" y="147"/>
                  <a:pt x="112" y="140"/>
                </a:cubicBezTo>
                <a:cubicBezTo>
                  <a:pt x="112" y="133"/>
                  <a:pt x="117" y="128"/>
                  <a:pt x="124" y="128"/>
                </a:cubicBezTo>
                <a:cubicBezTo>
                  <a:pt x="131" y="128"/>
                  <a:pt x="136" y="133"/>
                  <a:pt x="136" y="140"/>
                </a:cubicBezTo>
                <a:cubicBezTo>
                  <a:pt x="136" y="147"/>
                  <a:pt x="131" y="152"/>
                  <a:pt x="124" y="152"/>
                </a:cubicBezTo>
                <a:close/>
                <a:moveTo>
                  <a:pt x="200" y="32"/>
                </a:moveTo>
                <a:cubicBezTo>
                  <a:pt x="193" y="32"/>
                  <a:pt x="188" y="27"/>
                  <a:pt x="188" y="20"/>
                </a:cubicBezTo>
                <a:cubicBezTo>
                  <a:pt x="188" y="13"/>
                  <a:pt x="193" y="8"/>
                  <a:pt x="200" y="8"/>
                </a:cubicBezTo>
                <a:cubicBezTo>
                  <a:pt x="207" y="8"/>
                  <a:pt x="212" y="13"/>
                  <a:pt x="212" y="20"/>
                </a:cubicBezTo>
                <a:cubicBezTo>
                  <a:pt x="212" y="27"/>
                  <a:pt x="207" y="32"/>
                  <a:pt x="200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0" name="Freeform 3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>
            <a:spLocks noEditPoints="1"/>
          </p:cNvSpPr>
          <p:nvPr/>
        </p:nvSpPr>
        <p:spPr bwMode="auto">
          <a:xfrm>
            <a:off x="1209502" y="5005983"/>
            <a:ext cx="214313" cy="277813"/>
          </a:xfrm>
          <a:custGeom>
            <a:avLst/>
            <a:gdLst>
              <a:gd name="T0" fmla="*/ 74 w 148"/>
              <a:gd name="T1" fmla="*/ 59 h 192"/>
              <a:gd name="T2" fmla="*/ 0 w 148"/>
              <a:gd name="T3" fmla="*/ 164 h 192"/>
              <a:gd name="T4" fmla="*/ 2 w 148"/>
              <a:gd name="T5" fmla="*/ 189 h 192"/>
              <a:gd name="T6" fmla="*/ 3 w 148"/>
              <a:gd name="T7" fmla="*/ 192 h 192"/>
              <a:gd name="T8" fmla="*/ 145 w 148"/>
              <a:gd name="T9" fmla="*/ 192 h 192"/>
              <a:gd name="T10" fmla="*/ 146 w 148"/>
              <a:gd name="T11" fmla="*/ 189 h 192"/>
              <a:gd name="T12" fmla="*/ 148 w 148"/>
              <a:gd name="T13" fmla="*/ 164 h 192"/>
              <a:gd name="T14" fmla="*/ 74 w 148"/>
              <a:gd name="T15" fmla="*/ 59 h 192"/>
              <a:gd name="T16" fmla="*/ 139 w 148"/>
              <a:gd name="T17" fmla="*/ 184 h 192"/>
              <a:gd name="T18" fmla="*/ 9 w 148"/>
              <a:gd name="T19" fmla="*/ 184 h 192"/>
              <a:gd name="T20" fmla="*/ 8 w 148"/>
              <a:gd name="T21" fmla="*/ 164 h 192"/>
              <a:gd name="T22" fmla="*/ 74 w 148"/>
              <a:gd name="T23" fmla="*/ 67 h 192"/>
              <a:gd name="T24" fmla="*/ 140 w 148"/>
              <a:gd name="T25" fmla="*/ 164 h 192"/>
              <a:gd name="T26" fmla="*/ 139 w 148"/>
              <a:gd name="T27" fmla="*/ 184 h 192"/>
              <a:gd name="T28" fmla="*/ 89 w 148"/>
              <a:gd name="T29" fmla="*/ 52 h 192"/>
              <a:gd name="T30" fmla="*/ 113 w 148"/>
              <a:gd name="T31" fmla="*/ 8 h 192"/>
              <a:gd name="T32" fmla="*/ 78 w 148"/>
              <a:gd name="T33" fmla="*/ 8 h 192"/>
              <a:gd name="T34" fmla="*/ 73 w 148"/>
              <a:gd name="T35" fmla="*/ 14 h 192"/>
              <a:gd name="T36" fmla="*/ 60 w 148"/>
              <a:gd name="T37" fmla="*/ 0 h 192"/>
              <a:gd name="T38" fmla="*/ 36 w 148"/>
              <a:gd name="T39" fmla="*/ 0 h 192"/>
              <a:gd name="T40" fmla="*/ 56 w 148"/>
              <a:gd name="T41" fmla="*/ 52 h 192"/>
              <a:gd name="T42" fmla="*/ 89 w 148"/>
              <a:gd name="T43" fmla="*/ 52 h 192"/>
              <a:gd name="T44" fmla="*/ 57 w 148"/>
              <a:gd name="T45" fmla="*/ 8 h 192"/>
              <a:gd name="T46" fmla="*/ 73 w 148"/>
              <a:gd name="T47" fmla="*/ 26 h 192"/>
              <a:gd name="T48" fmla="*/ 82 w 148"/>
              <a:gd name="T49" fmla="*/ 16 h 192"/>
              <a:gd name="T50" fmla="*/ 99 w 148"/>
              <a:gd name="T51" fmla="*/ 16 h 192"/>
              <a:gd name="T52" fmla="*/ 85 w 148"/>
              <a:gd name="T53" fmla="*/ 44 h 192"/>
              <a:gd name="T54" fmla="*/ 61 w 148"/>
              <a:gd name="T55" fmla="*/ 44 h 192"/>
              <a:gd name="T56" fmla="*/ 48 w 148"/>
              <a:gd name="T57" fmla="*/ 8 h 192"/>
              <a:gd name="T58" fmla="*/ 57 w 148"/>
              <a:gd name="T59" fmla="*/ 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8" h="192">
                <a:moveTo>
                  <a:pt x="74" y="59"/>
                </a:moveTo>
                <a:cubicBezTo>
                  <a:pt x="33" y="59"/>
                  <a:pt x="0" y="106"/>
                  <a:pt x="0" y="164"/>
                </a:cubicBezTo>
                <a:cubicBezTo>
                  <a:pt x="0" y="171"/>
                  <a:pt x="1" y="184"/>
                  <a:pt x="2" y="189"/>
                </a:cubicBezTo>
                <a:cubicBezTo>
                  <a:pt x="3" y="192"/>
                  <a:pt x="3" y="192"/>
                  <a:pt x="3" y="192"/>
                </a:cubicBezTo>
                <a:cubicBezTo>
                  <a:pt x="145" y="192"/>
                  <a:pt x="145" y="192"/>
                  <a:pt x="145" y="192"/>
                </a:cubicBezTo>
                <a:cubicBezTo>
                  <a:pt x="146" y="189"/>
                  <a:pt x="146" y="189"/>
                  <a:pt x="146" y="189"/>
                </a:cubicBezTo>
                <a:cubicBezTo>
                  <a:pt x="147" y="184"/>
                  <a:pt x="148" y="171"/>
                  <a:pt x="148" y="164"/>
                </a:cubicBezTo>
                <a:cubicBezTo>
                  <a:pt x="148" y="106"/>
                  <a:pt x="115" y="59"/>
                  <a:pt x="74" y="59"/>
                </a:cubicBezTo>
                <a:close/>
                <a:moveTo>
                  <a:pt x="139" y="184"/>
                </a:moveTo>
                <a:cubicBezTo>
                  <a:pt x="9" y="184"/>
                  <a:pt x="9" y="184"/>
                  <a:pt x="9" y="184"/>
                </a:cubicBezTo>
                <a:cubicBezTo>
                  <a:pt x="9" y="179"/>
                  <a:pt x="8" y="171"/>
                  <a:pt x="8" y="164"/>
                </a:cubicBezTo>
                <a:cubicBezTo>
                  <a:pt x="8" y="110"/>
                  <a:pt x="38" y="67"/>
                  <a:pt x="74" y="67"/>
                </a:cubicBezTo>
                <a:cubicBezTo>
                  <a:pt x="110" y="67"/>
                  <a:pt x="140" y="111"/>
                  <a:pt x="140" y="164"/>
                </a:cubicBezTo>
                <a:cubicBezTo>
                  <a:pt x="140" y="171"/>
                  <a:pt x="139" y="179"/>
                  <a:pt x="139" y="184"/>
                </a:cubicBezTo>
                <a:close/>
                <a:moveTo>
                  <a:pt x="89" y="52"/>
                </a:moveTo>
                <a:cubicBezTo>
                  <a:pt x="113" y="8"/>
                  <a:pt x="113" y="8"/>
                  <a:pt x="113" y="8"/>
                </a:cubicBezTo>
                <a:cubicBezTo>
                  <a:pt x="78" y="8"/>
                  <a:pt x="78" y="8"/>
                  <a:pt x="78" y="8"/>
                </a:cubicBezTo>
                <a:cubicBezTo>
                  <a:pt x="73" y="14"/>
                  <a:pt x="73" y="14"/>
                  <a:pt x="73" y="14"/>
                </a:cubicBezTo>
                <a:cubicBezTo>
                  <a:pt x="60" y="0"/>
                  <a:pt x="60" y="0"/>
                  <a:pt x="60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56" y="52"/>
                  <a:pt x="56" y="52"/>
                  <a:pt x="56" y="52"/>
                </a:cubicBezTo>
                <a:lnTo>
                  <a:pt x="89" y="52"/>
                </a:lnTo>
                <a:close/>
                <a:moveTo>
                  <a:pt x="57" y="8"/>
                </a:moveTo>
                <a:cubicBezTo>
                  <a:pt x="73" y="26"/>
                  <a:pt x="73" y="26"/>
                  <a:pt x="73" y="26"/>
                </a:cubicBezTo>
                <a:cubicBezTo>
                  <a:pt x="82" y="16"/>
                  <a:pt x="82" y="16"/>
                  <a:pt x="82" y="16"/>
                </a:cubicBezTo>
                <a:cubicBezTo>
                  <a:pt x="99" y="16"/>
                  <a:pt x="99" y="16"/>
                  <a:pt x="99" y="16"/>
                </a:cubicBezTo>
                <a:cubicBezTo>
                  <a:pt x="85" y="44"/>
                  <a:pt x="85" y="44"/>
                  <a:pt x="85" y="44"/>
                </a:cubicBezTo>
                <a:cubicBezTo>
                  <a:pt x="61" y="44"/>
                  <a:pt x="61" y="44"/>
                  <a:pt x="61" y="44"/>
                </a:cubicBezTo>
                <a:cubicBezTo>
                  <a:pt x="48" y="8"/>
                  <a:pt x="48" y="8"/>
                  <a:pt x="48" y="8"/>
                </a:cubicBezTo>
                <a:lnTo>
                  <a:pt x="57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1" name="Freeform 3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>
            <a:spLocks noEditPoints="1"/>
          </p:cNvSpPr>
          <p:nvPr/>
        </p:nvSpPr>
        <p:spPr bwMode="auto">
          <a:xfrm>
            <a:off x="1195214" y="4418174"/>
            <a:ext cx="242888" cy="266700"/>
          </a:xfrm>
          <a:custGeom>
            <a:avLst/>
            <a:gdLst>
              <a:gd name="T0" fmla="*/ 40 w 168"/>
              <a:gd name="T1" fmla="*/ 21 h 184"/>
              <a:gd name="T2" fmla="*/ 54 w 168"/>
              <a:gd name="T3" fmla="*/ 8 h 184"/>
              <a:gd name="T4" fmla="*/ 114 w 168"/>
              <a:gd name="T5" fmla="*/ 8 h 184"/>
              <a:gd name="T6" fmla="*/ 128 w 168"/>
              <a:gd name="T7" fmla="*/ 21 h 184"/>
              <a:gd name="T8" fmla="*/ 128 w 168"/>
              <a:gd name="T9" fmla="*/ 92 h 184"/>
              <a:gd name="T10" fmla="*/ 136 w 168"/>
              <a:gd name="T11" fmla="*/ 92 h 184"/>
              <a:gd name="T12" fmla="*/ 136 w 168"/>
              <a:gd name="T13" fmla="*/ 21 h 184"/>
              <a:gd name="T14" fmla="*/ 114 w 168"/>
              <a:gd name="T15" fmla="*/ 0 h 184"/>
              <a:gd name="T16" fmla="*/ 54 w 168"/>
              <a:gd name="T17" fmla="*/ 0 h 184"/>
              <a:gd name="T18" fmla="*/ 32 w 168"/>
              <a:gd name="T19" fmla="*/ 21 h 184"/>
              <a:gd name="T20" fmla="*/ 32 w 168"/>
              <a:gd name="T21" fmla="*/ 92 h 184"/>
              <a:gd name="T22" fmla="*/ 40 w 168"/>
              <a:gd name="T23" fmla="*/ 92 h 184"/>
              <a:gd name="T24" fmla="*/ 40 w 168"/>
              <a:gd name="T25" fmla="*/ 21 h 184"/>
              <a:gd name="T26" fmla="*/ 144 w 168"/>
              <a:gd name="T27" fmla="*/ 68 h 184"/>
              <a:gd name="T28" fmla="*/ 144 w 168"/>
              <a:gd name="T29" fmla="*/ 76 h 184"/>
              <a:gd name="T30" fmla="*/ 160 w 168"/>
              <a:gd name="T31" fmla="*/ 76 h 184"/>
              <a:gd name="T32" fmla="*/ 84 w 168"/>
              <a:gd name="T33" fmla="*/ 149 h 184"/>
              <a:gd name="T34" fmla="*/ 8 w 168"/>
              <a:gd name="T35" fmla="*/ 76 h 184"/>
              <a:gd name="T36" fmla="*/ 24 w 168"/>
              <a:gd name="T37" fmla="*/ 76 h 184"/>
              <a:gd name="T38" fmla="*/ 24 w 168"/>
              <a:gd name="T39" fmla="*/ 68 h 184"/>
              <a:gd name="T40" fmla="*/ 0 w 168"/>
              <a:gd name="T41" fmla="*/ 68 h 184"/>
              <a:gd name="T42" fmla="*/ 0 w 168"/>
              <a:gd name="T43" fmla="*/ 72 h 184"/>
              <a:gd name="T44" fmla="*/ 80 w 168"/>
              <a:gd name="T45" fmla="*/ 156 h 184"/>
              <a:gd name="T46" fmla="*/ 80 w 168"/>
              <a:gd name="T47" fmla="*/ 176 h 184"/>
              <a:gd name="T48" fmla="*/ 64 w 168"/>
              <a:gd name="T49" fmla="*/ 176 h 184"/>
              <a:gd name="T50" fmla="*/ 64 w 168"/>
              <a:gd name="T51" fmla="*/ 184 h 184"/>
              <a:gd name="T52" fmla="*/ 104 w 168"/>
              <a:gd name="T53" fmla="*/ 184 h 184"/>
              <a:gd name="T54" fmla="*/ 104 w 168"/>
              <a:gd name="T55" fmla="*/ 176 h 184"/>
              <a:gd name="T56" fmla="*/ 88 w 168"/>
              <a:gd name="T57" fmla="*/ 176 h 184"/>
              <a:gd name="T58" fmla="*/ 88 w 168"/>
              <a:gd name="T59" fmla="*/ 156 h 184"/>
              <a:gd name="T60" fmla="*/ 168 w 168"/>
              <a:gd name="T61" fmla="*/ 72 h 184"/>
              <a:gd name="T62" fmla="*/ 168 w 168"/>
              <a:gd name="T63" fmla="*/ 68 h 184"/>
              <a:gd name="T64" fmla="*/ 144 w 168"/>
              <a:gd name="T65" fmla="*/ 6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8" h="184">
                <a:moveTo>
                  <a:pt x="40" y="21"/>
                </a:moveTo>
                <a:cubicBezTo>
                  <a:pt x="40" y="14"/>
                  <a:pt x="47" y="8"/>
                  <a:pt x="54" y="8"/>
                </a:cubicBezTo>
                <a:cubicBezTo>
                  <a:pt x="114" y="8"/>
                  <a:pt x="114" y="8"/>
                  <a:pt x="114" y="8"/>
                </a:cubicBezTo>
                <a:cubicBezTo>
                  <a:pt x="121" y="8"/>
                  <a:pt x="128" y="14"/>
                  <a:pt x="128" y="21"/>
                </a:cubicBezTo>
                <a:cubicBezTo>
                  <a:pt x="128" y="92"/>
                  <a:pt x="128" y="92"/>
                  <a:pt x="128" y="92"/>
                </a:cubicBezTo>
                <a:cubicBezTo>
                  <a:pt x="136" y="92"/>
                  <a:pt x="136" y="92"/>
                  <a:pt x="136" y="92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6" y="10"/>
                  <a:pt x="125" y="0"/>
                  <a:pt x="11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43" y="0"/>
                  <a:pt x="32" y="10"/>
                  <a:pt x="32" y="21"/>
                </a:cubicBezTo>
                <a:cubicBezTo>
                  <a:pt x="32" y="92"/>
                  <a:pt x="32" y="92"/>
                  <a:pt x="32" y="92"/>
                </a:cubicBezTo>
                <a:cubicBezTo>
                  <a:pt x="40" y="92"/>
                  <a:pt x="40" y="92"/>
                  <a:pt x="40" y="92"/>
                </a:cubicBezTo>
                <a:lnTo>
                  <a:pt x="40" y="21"/>
                </a:lnTo>
                <a:close/>
                <a:moveTo>
                  <a:pt x="144" y="68"/>
                </a:moveTo>
                <a:cubicBezTo>
                  <a:pt x="144" y="76"/>
                  <a:pt x="144" y="76"/>
                  <a:pt x="144" y="76"/>
                </a:cubicBezTo>
                <a:cubicBezTo>
                  <a:pt x="160" y="76"/>
                  <a:pt x="160" y="76"/>
                  <a:pt x="160" y="76"/>
                </a:cubicBezTo>
                <a:cubicBezTo>
                  <a:pt x="158" y="116"/>
                  <a:pt x="125" y="149"/>
                  <a:pt x="84" y="149"/>
                </a:cubicBezTo>
                <a:cubicBezTo>
                  <a:pt x="43" y="149"/>
                  <a:pt x="10" y="116"/>
                  <a:pt x="8" y="76"/>
                </a:cubicBezTo>
                <a:cubicBezTo>
                  <a:pt x="24" y="76"/>
                  <a:pt x="24" y="76"/>
                  <a:pt x="24" y="76"/>
                </a:cubicBezTo>
                <a:cubicBezTo>
                  <a:pt x="24" y="68"/>
                  <a:pt x="24" y="68"/>
                  <a:pt x="24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117"/>
                  <a:pt x="35" y="154"/>
                  <a:pt x="80" y="156"/>
                </a:cubicBezTo>
                <a:cubicBezTo>
                  <a:pt x="80" y="176"/>
                  <a:pt x="80" y="176"/>
                  <a:pt x="80" y="176"/>
                </a:cubicBezTo>
                <a:cubicBezTo>
                  <a:pt x="64" y="176"/>
                  <a:pt x="64" y="176"/>
                  <a:pt x="64" y="176"/>
                </a:cubicBezTo>
                <a:cubicBezTo>
                  <a:pt x="64" y="184"/>
                  <a:pt x="64" y="184"/>
                  <a:pt x="64" y="184"/>
                </a:cubicBezTo>
                <a:cubicBezTo>
                  <a:pt x="104" y="184"/>
                  <a:pt x="104" y="184"/>
                  <a:pt x="104" y="184"/>
                </a:cubicBezTo>
                <a:cubicBezTo>
                  <a:pt x="104" y="176"/>
                  <a:pt x="104" y="176"/>
                  <a:pt x="104" y="176"/>
                </a:cubicBezTo>
                <a:cubicBezTo>
                  <a:pt x="88" y="176"/>
                  <a:pt x="88" y="176"/>
                  <a:pt x="88" y="176"/>
                </a:cubicBezTo>
                <a:cubicBezTo>
                  <a:pt x="88" y="156"/>
                  <a:pt x="88" y="156"/>
                  <a:pt x="88" y="156"/>
                </a:cubicBezTo>
                <a:cubicBezTo>
                  <a:pt x="133" y="154"/>
                  <a:pt x="168" y="117"/>
                  <a:pt x="168" y="72"/>
                </a:cubicBezTo>
                <a:cubicBezTo>
                  <a:pt x="168" y="68"/>
                  <a:pt x="168" y="68"/>
                  <a:pt x="168" y="68"/>
                </a:cubicBezTo>
                <a:lnTo>
                  <a:pt x="144" y="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7788" y="-936373"/>
            <a:ext cx="9758191" cy="8722628"/>
          </a:xfrm>
          <a:prstGeom prst="rect">
            <a:avLst/>
          </a:prstGeom>
        </p:spPr>
      </p:pic>
      <p:grpSp>
        <p:nvGrpSpPr>
          <p:cNvPr id="6" name="Group 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5353665" y="3073861"/>
            <a:ext cx="2749685" cy="2168013"/>
            <a:chOff x="5353665" y="3073861"/>
            <a:chExt cx="2749685" cy="2168013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5353665" y="3073861"/>
              <a:ext cx="2749685" cy="216801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546100" dir="2700000" sx="83000" sy="83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546590" y="3359330"/>
              <a:ext cx="2432287" cy="1831754"/>
              <a:chOff x="5546590" y="3417532"/>
              <a:chExt cx="2432287" cy="1831754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546590" y="3828384"/>
                <a:ext cx="2432287" cy="1420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 2" panose="05020102010507070707" pitchFamily="18" charset="2"/>
                  <a:buChar char=""/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Hey, hey, hey! It's Fat MORIMOTO! Hey, hey, hey </a:t>
                </a:r>
              </a:p>
              <a:p>
                <a:pPr marL="171450" indent="-171450">
                  <a:lnSpc>
                    <a:spcPct val="13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 2" panose="05020102010507070707" pitchFamily="18" charset="2"/>
                  <a:buChar char=""/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Now I'm 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gonna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 sing a song for you</a:t>
                </a:r>
              </a:p>
              <a:p>
                <a:pPr marL="171450" indent="-171450">
                  <a:lnSpc>
                    <a:spcPct val="13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 2" panose="05020102010507070707" pitchFamily="18" charset="2"/>
                  <a:buChar char=""/>
                </a:pPr>
                <a:r>
                  <a:rPr lang="en-GB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.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546590" y="3417532"/>
                <a:ext cx="2432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03. Value title here</a:t>
                </a:r>
              </a:p>
            </p:txBody>
          </p:sp>
        </p:grpSp>
      </p:grpSp>
      <p:grpSp>
        <p:nvGrpSpPr>
          <p:cNvPr id="2" name="Group 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5353665" y="620713"/>
            <a:ext cx="2749685" cy="2168013"/>
            <a:chOff x="5353665" y="620713"/>
            <a:chExt cx="2749685" cy="2168013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5353665" y="620713"/>
              <a:ext cx="2749685" cy="216801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546100" dir="2700000" sx="83000" sy="83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546590" y="906182"/>
              <a:ext cx="2432287" cy="1831754"/>
              <a:chOff x="5546590" y="3417532"/>
              <a:chExt cx="2432287" cy="1831754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546590" y="3828384"/>
                <a:ext cx="2432287" cy="1420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 2" panose="05020102010507070707" pitchFamily="18" charset="2"/>
                  <a:buChar char=""/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Hey, hey, hey! It's Fat MORIMOTO! Hey, hey, hey </a:t>
                </a:r>
              </a:p>
              <a:p>
                <a:pPr marL="171450" indent="-171450">
                  <a:lnSpc>
                    <a:spcPct val="13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 2" panose="05020102010507070707" pitchFamily="18" charset="2"/>
                  <a:buChar char=""/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Now I'm 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gonna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 sing a song for you</a:t>
                </a:r>
              </a:p>
              <a:p>
                <a:pPr marL="171450" indent="-171450">
                  <a:lnSpc>
                    <a:spcPct val="13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 2" panose="05020102010507070707" pitchFamily="18" charset="2"/>
                  <a:buChar char=""/>
                </a:pPr>
                <a:endParaRPr lang="en-GB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546590" y="3417532"/>
                <a:ext cx="2432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01. Value title here</a:t>
                </a:r>
              </a:p>
            </p:txBody>
          </p:sp>
        </p:grpSp>
      </p:grpSp>
      <p:grpSp>
        <p:nvGrpSpPr>
          <p:cNvPr id="4" name="Group 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8350115" y="1616127"/>
            <a:ext cx="2749685" cy="2168013"/>
            <a:chOff x="8350115" y="1616127"/>
            <a:chExt cx="2749685" cy="2168013"/>
          </a:xfrm>
        </p:grpSpPr>
        <p:sp>
          <p:nvSpPr>
            <p:cNvPr id="17" name="Rectangle: Rounded Corners 16"/>
            <p:cNvSpPr/>
            <p:nvPr/>
          </p:nvSpPr>
          <p:spPr>
            <a:xfrm>
              <a:off x="8350115" y="1616127"/>
              <a:ext cx="2749685" cy="216801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546100" dir="2700000" sx="83000" sy="83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8543040" y="1901596"/>
              <a:ext cx="2432287" cy="1504165"/>
              <a:chOff x="5546590" y="3417532"/>
              <a:chExt cx="2432287" cy="150416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5546590" y="3828384"/>
                <a:ext cx="2432287" cy="1093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 2" panose="05020102010507070707" pitchFamily="18" charset="2"/>
                  <a:buChar char=""/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Hey, hey, hey! It's Fat MORIMOTO! Hey, hey, hey </a:t>
                </a:r>
              </a:p>
              <a:p>
                <a:pPr marL="171450" indent="-171450">
                  <a:lnSpc>
                    <a:spcPct val="13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 2" panose="05020102010507070707" pitchFamily="18" charset="2"/>
                  <a:buChar char=""/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Now I'm 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gonna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 sing a song for you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546590" y="3417532"/>
                <a:ext cx="2432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02. Value title here</a:t>
                </a:r>
              </a:p>
            </p:txBody>
          </p:sp>
        </p:grpSp>
      </p:grpSp>
      <p:grpSp>
        <p:nvGrpSpPr>
          <p:cNvPr id="5" name="Group 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8350115" y="4069275"/>
            <a:ext cx="2749685" cy="2168013"/>
            <a:chOff x="8350115" y="4069275"/>
            <a:chExt cx="2749685" cy="2168013"/>
          </a:xfrm>
        </p:grpSpPr>
        <p:sp>
          <p:nvSpPr>
            <p:cNvPr id="22" name="Rectangle: Rounded Corners 21"/>
            <p:cNvSpPr/>
            <p:nvPr/>
          </p:nvSpPr>
          <p:spPr>
            <a:xfrm>
              <a:off x="8350115" y="4069275"/>
              <a:ext cx="2749685" cy="216801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546100" dir="2700000" sx="83000" sy="83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543040" y="4354744"/>
              <a:ext cx="2432287" cy="1504165"/>
              <a:chOff x="5546590" y="3417532"/>
              <a:chExt cx="2432287" cy="150416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5546590" y="3828384"/>
                <a:ext cx="2432287" cy="1093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 2" panose="05020102010507070707" pitchFamily="18" charset="2"/>
                  <a:buChar char=""/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Hey, hey, hey! It's Fat MORIMOTO! Hey, hey, hey </a:t>
                </a:r>
              </a:p>
              <a:p>
                <a:pPr marL="171450" indent="-171450">
                  <a:lnSpc>
                    <a:spcPct val="13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 2" panose="05020102010507070707" pitchFamily="18" charset="2"/>
                  <a:buChar char=""/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Now I'm 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gonna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 sing a song for you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46590" y="3417532"/>
                <a:ext cx="2432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04. Value title here</a:t>
                </a:r>
              </a:p>
            </p:txBody>
          </p:sp>
        </p:grpSp>
      </p:grpSp>
      <p:sp>
        <p:nvSpPr>
          <p:cNvPr id="31" name="Freeform: Shape 3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0475887" y="1300996"/>
            <a:ext cx="1104900" cy="885825"/>
          </a:xfrm>
          <a:custGeom>
            <a:avLst/>
            <a:gdLst>
              <a:gd name="connsiteX0" fmla="*/ 352590 w 1104900"/>
              <a:gd name="connsiteY0" fmla="*/ 812631 h 885825"/>
              <a:gd name="connsiteX1" fmla="*/ 328778 w 1104900"/>
              <a:gd name="connsiteY1" fmla="*/ 539263 h 885825"/>
              <a:gd name="connsiteX2" fmla="*/ 21120 w 1104900"/>
              <a:gd name="connsiteY2" fmla="*/ 260180 h 885825"/>
              <a:gd name="connsiteX3" fmla="*/ 37312 w 1104900"/>
              <a:gd name="connsiteY3" fmla="*/ 66823 h 885825"/>
              <a:gd name="connsiteX4" fmla="*/ 222098 w 1104900"/>
              <a:gd name="connsiteY4" fmla="*/ 5863 h 885825"/>
              <a:gd name="connsiteX5" fmla="*/ 489750 w 1104900"/>
              <a:gd name="connsiteY5" fmla="*/ 222080 h 885825"/>
              <a:gd name="connsiteX6" fmla="*/ 832650 w 1104900"/>
              <a:gd name="connsiteY6" fmla="*/ 283993 h 885825"/>
              <a:gd name="connsiteX7" fmla="*/ 1093635 w 1104900"/>
              <a:gd name="connsiteY7" fmla="*/ 517355 h 885825"/>
              <a:gd name="connsiteX8" fmla="*/ 997433 w 1104900"/>
              <a:gd name="connsiteY8" fmla="*/ 846920 h 885825"/>
              <a:gd name="connsiteX9" fmla="*/ 671678 w 1104900"/>
              <a:gd name="connsiteY9" fmla="*/ 854540 h 885825"/>
              <a:gd name="connsiteX10" fmla="*/ 352590 w 1104900"/>
              <a:gd name="connsiteY10" fmla="*/ 812631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4900" h="885825">
                <a:moveTo>
                  <a:pt x="352590" y="812631"/>
                </a:moveTo>
                <a:cubicBezTo>
                  <a:pt x="300203" y="735478"/>
                  <a:pt x="356400" y="627845"/>
                  <a:pt x="328778" y="539263"/>
                </a:cubicBezTo>
                <a:cubicBezTo>
                  <a:pt x="287820" y="404008"/>
                  <a:pt x="88748" y="384005"/>
                  <a:pt x="21120" y="260180"/>
                </a:cubicBezTo>
                <a:cubicBezTo>
                  <a:pt x="-12217" y="200173"/>
                  <a:pt x="-5550" y="120163"/>
                  <a:pt x="37312" y="66823"/>
                </a:cubicBezTo>
                <a:cubicBezTo>
                  <a:pt x="80175" y="12530"/>
                  <a:pt x="155423" y="-12235"/>
                  <a:pt x="222098" y="5863"/>
                </a:cubicBezTo>
                <a:cubicBezTo>
                  <a:pt x="334493" y="36343"/>
                  <a:pt x="388785" y="164930"/>
                  <a:pt x="489750" y="222080"/>
                </a:cubicBezTo>
                <a:cubicBezTo>
                  <a:pt x="591668" y="280183"/>
                  <a:pt x="718350" y="257323"/>
                  <a:pt x="832650" y="283993"/>
                </a:cubicBezTo>
                <a:cubicBezTo>
                  <a:pt x="951713" y="311615"/>
                  <a:pt x="1056488" y="401151"/>
                  <a:pt x="1093635" y="517355"/>
                </a:cubicBezTo>
                <a:cubicBezTo>
                  <a:pt x="1130783" y="633561"/>
                  <a:pt x="1093635" y="772626"/>
                  <a:pt x="997433" y="846920"/>
                </a:cubicBezTo>
                <a:cubicBezTo>
                  <a:pt x="880275" y="937408"/>
                  <a:pt x="792645" y="877401"/>
                  <a:pt x="671678" y="854540"/>
                </a:cubicBezTo>
                <a:cubicBezTo>
                  <a:pt x="569760" y="834538"/>
                  <a:pt x="427837" y="923120"/>
                  <a:pt x="352590" y="81263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grpSp>
        <p:nvGrpSpPr>
          <p:cNvPr id="32" name="Group 3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669625" y="1422538"/>
            <a:ext cx="4014700" cy="1779819"/>
            <a:chOff x="1092200" y="1649743"/>
            <a:chExt cx="4014700" cy="1779819"/>
          </a:xfrm>
        </p:grpSpPr>
        <p:sp>
          <p:nvSpPr>
            <p:cNvPr id="33" name="TextBox 32"/>
            <p:cNvSpPr txBox="1"/>
            <p:nvPr/>
          </p:nvSpPr>
          <p:spPr>
            <a:xfrm>
              <a:off x="1092200" y="2007634"/>
              <a:ext cx="4014700" cy="1421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GB" sz="4800" b="1" dirty="0">
                  <a:solidFill>
                    <a:schemeClr val="accent3"/>
                  </a:solidFill>
                  <a:cs typeface="+mn-ea"/>
                  <a:sym typeface="+mn-lt"/>
                </a:rPr>
                <a:t>Mission &amp;</a:t>
              </a:r>
              <a:br>
                <a:rPr lang="en-GB" sz="4800" b="1" dirty="0">
                  <a:solidFill>
                    <a:schemeClr val="accent3"/>
                  </a:solidFill>
                  <a:cs typeface="+mn-ea"/>
                  <a:sym typeface="+mn-lt"/>
                </a:rPr>
              </a:br>
              <a:r>
                <a:rPr lang="en-GB" sz="4800" b="1" dirty="0">
                  <a:solidFill>
                    <a:schemeClr val="accent3"/>
                  </a:solidFill>
                  <a:cs typeface="+mn-ea"/>
                  <a:sym typeface="+mn-lt"/>
                </a:rPr>
                <a:t>Vision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197235" y="1649743"/>
              <a:ext cx="3089364" cy="307777"/>
              <a:chOff x="1197235" y="1649743"/>
              <a:chExt cx="3089364" cy="307777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1580387" y="1649743"/>
                <a:ext cx="27062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  <a:cs typeface="+mn-ea"/>
                    <a:sym typeface="+mn-lt"/>
                  </a:rPr>
                  <a:t>MORIMOTO Presentation</a:t>
                </a:r>
                <a:endParaRPr lang="en-GB" sz="1400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 flipH="1">
                <a:off x="1197235" y="1796011"/>
                <a:ext cx="297179" cy="1"/>
              </a:xfrm>
              <a:prstGeom prst="line">
                <a:avLst/>
              </a:prstGeom>
              <a:ln w="28575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774660" y="4496531"/>
            <a:ext cx="1132573" cy="1501254"/>
            <a:chOff x="1741578" y="3910343"/>
            <a:chExt cx="1132573" cy="1501254"/>
          </a:xfrm>
        </p:grpSpPr>
        <p:grpSp>
          <p:nvGrpSpPr>
            <p:cNvPr id="30" name="Group 31"/>
            <p:cNvGrpSpPr/>
            <p:nvPr/>
          </p:nvGrpSpPr>
          <p:grpSpPr>
            <a:xfrm>
              <a:off x="1741578" y="3910343"/>
              <a:ext cx="1132573" cy="1385103"/>
              <a:chOff x="1167753" y="4368420"/>
              <a:chExt cx="1337322" cy="1635504"/>
            </a:xfrm>
          </p:grpSpPr>
          <p:graphicFrame>
            <p:nvGraphicFramePr>
              <p:cNvPr id="38" name="Chart 32"/>
              <p:cNvGraphicFramePr/>
              <p:nvPr/>
            </p:nvGraphicFramePr>
            <p:xfrm>
              <a:off x="1167753" y="4368420"/>
              <a:ext cx="1337322" cy="163550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39" name="Oval 33"/>
              <p:cNvSpPr/>
              <p:nvPr/>
            </p:nvSpPr>
            <p:spPr>
              <a:xfrm>
                <a:off x="1405880" y="4755639"/>
                <a:ext cx="861066" cy="861066"/>
              </a:xfrm>
              <a:prstGeom prst="ellipse">
                <a:avLst/>
              </a:prstGeom>
              <a:solidFill>
                <a:srgbClr val="F4EDE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+mj-lt"/>
                    <a:cs typeface="Montserrat"/>
                  </a:rPr>
                  <a:t>40</a:t>
                </a:r>
                <a:r>
                  <a:rPr lang="id-ID" sz="1200" b="1" dirty="0">
                    <a:solidFill>
                      <a:schemeClr val="tx2"/>
                    </a:solidFill>
                    <a:latin typeface="+mj-lt"/>
                    <a:cs typeface="Montserrat"/>
                  </a:rPr>
                  <a:t>%</a:t>
                </a:r>
                <a:endParaRPr lang="en-US" sz="1200" b="1" dirty="0">
                  <a:solidFill>
                    <a:schemeClr val="tx2"/>
                  </a:solidFill>
                  <a:latin typeface="+mj-lt"/>
                  <a:cs typeface="Montserrat"/>
                </a:endParaRPr>
              </a:p>
            </p:txBody>
          </p:sp>
        </p:grpSp>
        <p:sp>
          <p:nvSpPr>
            <p:cNvPr id="37" name="TextBox 34"/>
            <p:cNvSpPr txBox="1"/>
            <p:nvPr/>
          </p:nvSpPr>
          <p:spPr>
            <a:xfrm>
              <a:off x="1750219" y="5125365"/>
              <a:ext cx="1115291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50" dirty="0">
                  <a:solidFill>
                    <a:schemeClr val="tx2"/>
                  </a:solidFill>
                </a:rPr>
                <a:t>Your text here</a:t>
              </a:r>
            </a:p>
          </p:txBody>
        </p:sp>
      </p:grpSp>
      <p:grpSp>
        <p:nvGrpSpPr>
          <p:cNvPr id="40" name="Group 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2690018" y="4496531"/>
            <a:ext cx="1132573" cy="1501254"/>
            <a:chOff x="3656936" y="3910343"/>
            <a:chExt cx="1132573" cy="1501254"/>
          </a:xfrm>
        </p:grpSpPr>
        <p:grpSp>
          <p:nvGrpSpPr>
            <p:cNvPr id="41" name="Group 35"/>
            <p:cNvGrpSpPr/>
            <p:nvPr/>
          </p:nvGrpSpPr>
          <p:grpSpPr>
            <a:xfrm>
              <a:off x="3656936" y="3910343"/>
              <a:ext cx="1132573" cy="1385103"/>
              <a:chOff x="1167753" y="4368420"/>
              <a:chExt cx="1337322" cy="1635504"/>
            </a:xfrm>
          </p:grpSpPr>
          <p:graphicFrame>
            <p:nvGraphicFramePr>
              <p:cNvPr id="43" name="Chart 36"/>
              <p:cNvGraphicFramePr/>
              <p:nvPr/>
            </p:nvGraphicFramePr>
            <p:xfrm>
              <a:off x="1167753" y="4368420"/>
              <a:ext cx="1337322" cy="163550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44" name="Oval 37"/>
              <p:cNvSpPr/>
              <p:nvPr/>
            </p:nvSpPr>
            <p:spPr>
              <a:xfrm>
                <a:off x="1405880" y="4755639"/>
                <a:ext cx="861066" cy="861066"/>
              </a:xfrm>
              <a:prstGeom prst="ellipse">
                <a:avLst/>
              </a:prstGeom>
              <a:solidFill>
                <a:srgbClr val="F4EDE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+mj-lt"/>
                    <a:cs typeface="Montserrat"/>
                  </a:rPr>
                  <a:t>70</a:t>
                </a:r>
                <a:r>
                  <a:rPr lang="id-ID" sz="1200" b="1" dirty="0">
                    <a:solidFill>
                      <a:schemeClr val="tx2"/>
                    </a:solidFill>
                    <a:latin typeface="+mj-lt"/>
                    <a:cs typeface="Montserrat"/>
                  </a:rPr>
                  <a:t>%</a:t>
                </a:r>
                <a:endParaRPr lang="en-US" sz="1200" b="1" dirty="0">
                  <a:solidFill>
                    <a:schemeClr val="tx2"/>
                  </a:solidFill>
                  <a:latin typeface="+mj-lt"/>
                  <a:cs typeface="Montserrat"/>
                </a:endParaRPr>
              </a:p>
            </p:txBody>
          </p:sp>
        </p:grpSp>
        <p:sp>
          <p:nvSpPr>
            <p:cNvPr id="42" name="TextBox 38"/>
            <p:cNvSpPr txBox="1"/>
            <p:nvPr/>
          </p:nvSpPr>
          <p:spPr>
            <a:xfrm>
              <a:off x="3665577" y="5125365"/>
              <a:ext cx="1115291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050" dirty="0">
                  <a:solidFill>
                    <a:schemeClr val="tx2"/>
                  </a:solidFill>
                </a:rPr>
                <a:t>Your text here</a:t>
              </a:r>
            </a:p>
          </p:txBody>
        </p:sp>
      </p:grpSp>
      <p:sp>
        <p:nvSpPr>
          <p:cNvPr id="55" name="TextBox 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707804" y="3311348"/>
            <a:ext cx="3106146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500"/>
              </a:spcBef>
              <a:buClr>
                <a:schemeClr val="accent3"/>
              </a:buClr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Hey, hey, hey! It's Fat MORIMOTO! Hey, hey, hey Now I'm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gonna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sing a song for you</a:t>
            </a:r>
          </a:p>
        </p:txBody>
      </p:sp>
      <p:sp>
        <p:nvSpPr>
          <p:cNvPr id="56" name="TextBox 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701088" y="3789617"/>
            <a:ext cx="3106146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500"/>
              </a:spcBef>
              <a:buClr>
                <a:schemeClr val="accent3"/>
              </a:buClr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Hey, hey, hey! It's Fat MORIMOTO! Hey, hey, hey Now I'm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gonna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sing a song for you</a:t>
            </a:r>
          </a:p>
        </p:txBody>
      </p:sp>
      <p:grpSp>
        <p:nvGrpSpPr>
          <p:cNvPr id="57" name="Group 2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4602472" y="3057239"/>
            <a:ext cx="643266" cy="718292"/>
            <a:chOff x="5175621" y="3503554"/>
            <a:chExt cx="714687" cy="798043"/>
          </a:xfrm>
        </p:grpSpPr>
        <p:sp>
          <p:nvSpPr>
            <p:cNvPr id="58" name="Freeform 5"/>
            <p:cNvSpPr/>
            <p:nvPr/>
          </p:nvSpPr>
          <p:spPr bwMode="auto">
            <a:xfrm>
              <a:off x="5175621" y="3503554"/>
              <a:ext cx="714687" cy="798043"/>
            </a:xfrm>
            <a:custGeom>
              <a:avLst/>
              <a:gdLst>
                <a:gd name="T0" fmla="*/ 500 w 540"/>
                <a:gd name="T1" fmla="*/ 235 h 604"/>
                <a:gd name="T2" fmla="*/ 120 w 540"/>
                <a:gd name="T3" fmla="*/ 15 h 604"/>
                <a:gd name="T4" fmla="*/ 40 w 540"/>
                <a:gd name="T5" fmla="*/ 15 h 604"/>
                <a:gd name="T6" fmla="*/ 0 w 540"/>
                <a:gd name="T7" fmla="*/ 84 h 604"/>
                <a:gd name="T8" fmla="*/ 0 w 540"/>
                <a:gd name="T9" fmla="*/ 524 h 604"/>
                <a:gd name="T10" fmla="*/ 40 w 540"/>
                <a:gd name="T11" fmla="*/ 593 h 604"/>
                <a:gd name="T12" fmla="*/ 80 w 540"/>
                <a:gd name="T13" fmla="*/ 604 h 604"/>
                <a:gd name="T14" fmla="*/ 120 w 540"/>
                <a:gd name="T15" fmla="*/ 593 h 604"/>
                <a:gd name="T16" fmla="*/ 500 w 540"/>
                <a:gd name="T17" fmla="*/ 373 h 604"/>
                <a:gd name="T18" fmla="*/ 540 w 540"/>
                <a:gd name="T19" fmla="*/ 304 h 604"/>
                <a:gd name="T20" fmla="*/ 500 w 540"/>
                <a:gd name="T21" fmla="*/ 235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0" h="604">
                  <a:moveTo>
                    <a:pt x="500" y="235"/>
                  </a:moveTo>
                  <a:cubicBezTo>
                    <a:pt x="120" y="15"/>
                    <a:pt x="120" y="15"/>
                    <a:pt x="120" y="15"/>
                  </a:cubicBezTo>
                  <a:cubicBezTo>
                    <a:pt x="95" y="0"/>
                    <a:pt x="65" y="0"/>
                    <a:pt x="40" y="15"/>
                  </a:cubicBezTo>
                  <a:cubicBezTo>
                    <a:pt x="15" y="29"/>
                    <a:pt x="0" y="55"/>
                    <a:pt x="0" y="84"/>
                  </a:cubicBezTo>
                  <a:cubicBezTo>
                    <a:pt x="0" y="524"/>
                    <a:pt x="0" y="524"/>
                    <a:pt x="0" y="524"/>
                  </a:cubicBezTo>
                  <a:cubicBezTo>
                    <a:pt x="0" y="553"/>
                    <a:pt x="15" y="579"/>
                    <a:pt x="40" y="593"/>
                  </a:cubicBezTo>
                  <a:cubicBezTo>
                    <a:pt x="52" y="600"/>
                    <a:pt x="66" y="604"/>
                    <a:pt x="80" y="604"/>
                  </a:cubicBezTo>
                  <a:cubicBezTo>
                    <a:pt x="94" y="604"/>
                    <a:pt x="108" y="600"/>
                    <a:pt x="120" y="593"/>
                  </a:cubicBezTo>
                  <a:cubicBezTo>
                    <a:pt x="500" y="373"/>
                    <a:pt x="500" y="373"/>
                    <a:pt x="500" y="373"/>
                  </a:cubicBezTo>
                  <a:cubicBezTo>
                    <a:pt x="525" y="359"/>
                    <a:pt x="540" y="333"/>
                    <a:pt x="540" y="304"/>
                  </a:cubicBezTo>
                  <a:cubicBezTo>
                    <a:pt x="540" y="275"/>
                    <a:pt x="525" y="249"/>
                    <a:pt x="500" y="235"/>
                  </a:cubicBezTo>
                  <a:close/>
                </a:path>
              </a:pathLst>
            </a:custGeom>
            <a:solidFill>
              <a:schemeClr val="bg1"/>
            </a:solidFill>
            <a:ln w="22225">
              <a:gradFill>
                <a:gsLst>
                  <a:gs pos="0">
                    <a:schemeClr val="accent1"/>
                  </a:gs>
                  <a:gs pos="100000">
                    <a:schemeClr val="accent4"/>
                  </a:gs>
                </a:gsLst>
                <a:lin ang="5400000" scaled="1"/>
              </a:gradFill>
            </a:ln>
            <a:effectLst>
              <a:outerShdw blurRad="406400" dist="38100" dir="5400000" algn="t" rotWithShape="0">
                <a:schemeClr val="accent1">
                  <a:lumMod val="60000"/>
                  <a:lumOff val="40000"/>
                  <a:alpha val="7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19"/>
            <p:cNvSpPr>
              <a:spLocks noEditPoints="1"/>
            </p:cNvSpPr>
            <p:nvPr/>
          </p:nvSpPr>
          <p:spPr bwMode="auto">
            <a:xfrm>
              <a:off x="5301643" y="3786688"/>
              <a:ext cx="317500" cy="231775"/>
            </a:xfrm>
            <a:custGeom>
              <a:avLst/>
              <a:gdLst>
                <a:gd name="T0" fmla="*/ 200 w 220"/>
                <a:gd name="T1" fmla="*/ 0 h 160"/>
                <a:gd name="T2" fmla="*/ 180 w 220"/>
                <a:gd name="T3" fmla="*/ 20 h 160"/>
                <a:gd name="T4" fmla="*/ 188 w 220"/>
                <a:gd name="T5" fmla="*/ 36 h 160"/>
                <a:gd name="T6" fmla="*/ 184 w 220"/>
                <a:gd name="T7" fmla="*/ 34 h 160"/>
                <a:gd name="T8" fmla="*/ 136 w 220"/>
                <a:gd name="T9" fmla="*/ 124 h 160"/>
                <a:gd name="T10" fmla="*/ 124 w 220"/>
                <a:gd name="T11" fmla="*/ 120 h 160"/>
                <a:gd name="T12" fmla="*/ 113 w 220"/>
                <a:gd name="T13" fmla="*/ 123 h 160"/>
                <a:gd name="T14" fmla="*/ 76 w 220"/>
                <a:gd name="T15" fmla="*/ 71 h 160"/>
                <a:gd name="T16" fmla="*/ 80 w 220"/>
                <a:gd name="T17" fmla="*/ 60 h 160"/>
                <a:gd name="T18" fmla="*/ 60 w 220"/>
                <a:gd name="T19" fmla="*/ 40 h 160"/>
                <a:gd name="T20" fmla="*/ 40 w 220"/>
                <a:gd name="T21" fmla="*/ 60 h 160"/>
                <a:gd name="T22" fmla="*/ 43 w 220"/>
                <a:gd name="T23" fmla="*/ 71 h 160"/>
                <a:gd name="T24" fmla="*/ 28 w 220"/>
                <a:gd name="T25" fmla="*/ 90 h 160"/>
                <a:gd name="T26" fmla="*/ 20 w 220"/>
                <a:gd name="T27" fmla="*/ 88 h 160"/>
                <a:gd name="T28" fmla="*/ 0 w 220"/>
                <a:gd name="T29" fmla="*/ 108 h 160"/>
                <a:gd name="T30" fmla="*/ 20 w 220"/>
                <a:gd name="T31" fmla="*/ 128 h 160"/>
                <a:gd name="T32" fmla="*/ 40 w 220"/>
                <a:gd name="T33" fmla="*/ 108 h 160"/>
                <a:gd name="T34" fmla="*/ 35 w 220"/>
                <a:gd name="T35" fmla="*/ 94 h 160"/>
                <a:gd name="T36" fmla="*/ 49 w 220"/>
                <a:gd name="T37" fmla="*/ 77 h 160"/>
                <a:gd name="T38" fmla="*/ 60 w 220"/>
                <a:gd name="T39" fmla="*/ 80 h 160"/>
                <a:gd name="T40" fmla="*/ 71 w 220"/>
                <a:gd name="T41" fmla="*/ 77 h 160"/>
                <a:gd name="T42" fmla="*/ 108 w 220"/>
                <a:gd name="T43" fmla="*/ 129 h 160"/>
                <a:gd name="T44" fmla="*/ 104 w 220"/>
                <a:gd name="T45" fmla="*/ 140 h 160"/>
                <a:gd name="T46" fmla="*/ 124 w 220"/>
                <a:gd name="T47" fmla="*/ 160 h 160"/>
                <a:gd name="T48" fmla="*/ 144 w 220"/>
                <a:gd name="T49" fmla="*/ 140 h 160"/>
                <a:gd name="T50" fmla="*/ 141 w 220"/>
                <a:gd name="T51" fmla="*/ 130 h 160"/>
                <a:gd name="T52" fmla="*/ 191 w 220"/>
                <a:gd name="T53" fmla="*/ 38 h 160"/>
                <a:gd name="T54" fmla="*/ 200 w 220"/>
                <a:gd name="T55" fmla="*/ 40 h 160"/>
                <a:gd name="T56" fmla="*/ 220 w 220"/>
                <a:gd name="T57" fmla="*/ 20 h 160"/>
                <a:gd name="T58" fmla="*/ 200 w 220"/>
                <a:gd name="T59" fmla="*/ 0 h 160"/>
                <a:gd name="T60" fmla="*/ 20 w 220"/>
                <a:gd name="T61" fmla="*/ 120 h 160"/>
                <a:gd name="T62" fmla="*/ 8 w 220"/>
                <a:gd name="T63" fmla="*/ 108 h 160"/>
                <a:gd name="T64" fmla="*/ 20 w 220"/>
                <a:gd name="T65" fmla="*/ 96 h 160"/>
                <a:gd name="T66" fmla="*/ 32 w 220"/>
                <a:gd name="T67" fmla="*/ 108 h 160"/>
                <a:gd name="T68" fmla="*/ 20 w 220"/>
                <a:gd name="T69" fmla="*/ 120 h 160"/>
                <a:gd name="T70" fmla="*/ 60 w 220"/>
                <a:gd name="T71" fmla="*/ 72 h 160"/>
                <a:gd name="T72" fmla="*/ 48 w 220"/>
                <a:gd name="T73" fmla="*/ 60 h 160"/>
                <a:gd name="T74" fmla="*/ 60 w 220"/>
                <a:gd name="T75" fmla="*/ 48 h 160"/>
                <a:gd name="T76" fmla="*/ 72 w 220"/>
                <a:gd name="T77" fmla="*/ 60 h 160"/>
                <a:gd name="T78" fmla="*/ 60 w 220"/>
                <a:gd name="T79" fmla="*/ 72 h 160"/>
                <a:gd name="T80" fmla="*/ 124 w 220"/>
                <a:gd name="T81" fmla="*/ 152 h 160"/>
                <a:gd name="T82" fmla="*/ 112 w 220"/>
                <a:gd name="T83" fmla="*/ 140 h 160"/>
                <a:gd name="T84" fmla="*/ 124 w 220"/>
                <a:gd name="T85" fmla="*/ 128 h 160"/>
                <a:gd name="T86" fmla="*/ 136 w 220"/>
                <a:gd name="T87" fmla="*/ 140 h 160"/>
                <a:gd name="T88" fmla="*/ 124 w 220"/>
                <a:gd name="T89" fmla="*/ 152 h 160"/>
                <a:gd name="T90" fmla="*/ 200 w 220"/>
                <a:gd name="T91" fmla="*/ 32 h 160"/>
                <a:gd name="T92" fmla="*/ 188 w 220"/>
                <a:gd name="T93" fmla="*/ 20 h 160"/>
                <a:gd name="T94" fmla="*/ 200 w 220"/>
                <a:gd name="T95" fmla="*/ 8 h 160"/>
                <a:gd name="T96" fmla="*/ 212 w 220"/>
                <a:gd name="T97" fmla="*/ 20 h 160"/>
                <a:gd name="T98" fmla="*/ 200 w 220"/>
                <a:gd name="T99" fmla="*/ 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16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6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-40072" y="0"/>
            <a:ext cx="12245927" cy="6858000"/>
            <a:chOff x="-40072" y="0"/>
            <a:chExt cx="12245927" cy="6858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40072" y="0"/>
              <a:ext cx="6858000" cy="685800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810521" y="0"/>
              <a:ext cx="5395334" cy="6858000"/>
            </a:xfrm>
            <a:prstGeom prst="rect">
              <a:avLst/>
            </a:prstGeom>
          </p:spPr>
        </p:pic>
      </p:grpSp>
      <p:sp>
        <p:nvSpPr>
          <p:cNvPr id="8" name="圆角矩形 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665018" y="401782"/>
            <a:ext cx="11011484" cy="5943600"/>
          </a:xfrm>
          <a:prstGeom prst="roundRect">
            <a:avLst>
              <a:gd name="adj" fmla="val 8275"/>
            </a:avLst>
          </a:prstGeom>
          <a:solidFill>
            <a:schemeClr val="bg1"/>
          </a:solidFill>
          <a:ln>
            <a:noFill/>
          </a:ln>
          <a:effectLst>
            <a:outerShdw blurRad="330200" dist="3175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1079014" y="1146968"/>
            <a:ext cx="6812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-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The Better </a:t>
            </a:r>
            <a:r>
              <a:rPr lang="en-US" sz="5400" b="1" spc="-300" dirty="0">
                <a:solidFill>
                  <a:schemeClr val="accent3"/>
                </a:solidFill>
                <a:cs typeface="+mn-ea"/>
                <a:sym typeface="+mn-lt"/>
              </a:rPr>
              <a:t>Solution </a:t>
            </a:r>
            <a:r>
              <a:rPr lang="en-US" sz="5400" b="1" spc="-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For Your Business</a:t>
            </a:r>
          </a:p>
        </p:txBody>
      </p:sp>
      <p:grpSp>
        <p:nvGrpSpPr>
          <p:cNvPr id="11" name="Group 1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092200" y="3404327"/>
            <a:ext cx="3181672" cy="1977093"/>
            <a:chOff x="1936019" y="4242908"/>
            <a:chExt cx="3181672" cy="1977093"/>
          </a:xfrm>
        </p:grpSpPr>
        <p:sp>
          <p:nvSpPr>
            <p:cNvPr id="4" name="TextBox 3"/>
            <p:cNvSpPr txBox="1"/>
            <p:nvPr/>
          </p:nvSpPr>
          <p:spPr>
            <a:xfrm>
              <a:off x="1936019" y="4687274"/>
              <a:ext cx="3181672" cy="1532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r>
                <a:rPr lang="en-US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Hey, hey, hey! It's Fat MORIMOTO! Now I'm </a:t>
              </a:r>
              <a:r>
                <a:rPr lang="en-US" altLang="zh-CN" sz="12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gonna</a:t>
              </a:r>
              <a:r>
                <a:rPr lang="en-US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 sing a song for you, and this is </a:t>
              </a:r>
              <a:r>
                <a:rPr lang="en-US" altLang="zh-CN" sz="12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gonna</a:t>
              </a:r>
              <a:r>
                <a:rPr lang="en-US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 show you a thing or two. Hey, hey, hey! It's Fat MORIMOTO! Now I'm </a:t>
              </a:r>
              <a:r>
                <a:rPr lang="en-US" altLang="zh-CN" sz="12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gonna</a:t>
              </a:r>
              <a:r>
                <a:rPr lang="en-US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 sing a song for you, and this is </a:t>
              </a:r>
              <a:r>
                <a:rPr lang="en-US" altLang="zh-CN" sz="12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gonna</a:t>
              </a:r>
              <a:r>
                <a:rPr lang="en-US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 show you a thing or two</a:t>
              </a:r>
              <a:r>
                <a:rPr lang="en-GB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.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022608" y="4242908"/>
              <a:ext cx="3095083" cy="400110"/>
              <a:chOff x="2022608" y="4242908"/>
              <a:chExt cx="3142188" cy="400110"/>
            </a:xfrm>
          </p:grpSpPr>
          <p:sp>
            <p:nvSpPr>
              <p:cNvPr id="6" name="Freeform: Shape 5"/>
              <p:cNvSpPr/>
              <p:nvPr/>
            </p:nvSpPr>
            <p:spPr>
              <a:xfrm>
                <a:off x="2022608" y="4323920"/>
                <a:ext cx="238087" cy="238086"/>
              </a:xfrm>
              <a:custGeom>
                <a:avLst/>
                <a:gdLst>
                  <a:gd name="connsiteX0" fmla="*/ 4072166 w 5599843"/>
                  <a:gd name="connsiteY0" fmla="*/ 1717748 h 5599824"/>
                  <a:gd name="connsiteX1" fmla="*/ 4219804 w 5599843"/>
                  <a:gd name="connsiteY1" fmla="*/ 1778898 h 5599824"/>
                  <a:gd name="connsiteX2" fmla="*/ 4280964 w 5599843"/>
                  <a:gd name="connsiteY2" fmla="*/ 1926536 h 5599824"/>
                  <a:gd name="connsiteX3" fmla="*/ 4219804 w 5599843"/>
                  <a:gd name="connsiteY3" fmla="*/ 2074173 h 5599824"/>
                  <a:gd name="connsiteX4" fmla="*/ 2473052 w 5599843"/>
                  <a:gd name="connsiteY4" fmla="*/ 3820916 h 5599824"/>
                  <a:gd name="connsiteX5" fmla="*/ 2325415 w 5599843"/>
                  <a:gd name="connsiteY5" fmla="*/ 3882066 h 5599824"/>
                  <a:gd name="connsiteX6" fmla="*/ 2177777 w 5599843"/>
                  <a:gd name="connsiteY6" fmla="*/ 3820916 h 5599824"/>
                  <a:gd name="connsiteX7" fmla="*/ 1380040 w 5599843"/>
                  <a:gd name="connsiteY7" fmla="*/ 3023178 h 5599824"/>
                  <a:gd name="connsiteX8" fmla="*/ 1380040 w 5599843"/>
                  <a:gd name="connsiteY8" fmla="*/ 2727903 h 5599824"/>
                  <a:gd name="connsiteX9" fmla="*/ 1527677 w 5599843"/>
                  <a:gd name="connsiteY9" fmla="*/ 2666743 h 5599824"/>
                  <a:gd name="connsiteX10" fmla="*/ 1675315 w 5599843"/>
                  <a:gd name="connsiteY10" fmla="*/ 2727903 h 5599824"/>
                  <a:gd name="connsiteX11" fmla="*/ 2325424 w 5599843"/>
                  <a:gd name="connsiteY11" fmla="*/ 3378013 h 5599824"/>
                  <a:gd name="connsiteX12" fmla="*/ 3924529 w 5599843"/>
                  <a:gd name="connsiteY12" fmla="*/ 1778898 h 5599824"/>
                  <a:gd name="connsiteX13" fmla="*/ 4072166 w 5599843"/>
                  <a:gd name="connsiteY13" fmla="*/ 1717748 h 5599824"/>
                  <a:gd name="connsiteX14" fmla="*/ 2799921 w 5599843"/>
                  <a:gd name="connsiteY14" fmla="*/ 417576 h 5599824"/>
                  <a:gd name="connsiteX15" fmla="*/ 1115349 w 5599843"/>
                  <a:gd name="connsiteY15" fmla="*/ 1115349 h 5599824"/>
                  <a:gd name="connsiteX16" fmla="*/ 417576 w 5599843"/>
                  <a:gd name="connsiteY16" fmla="*/ 2799921 h 5599824"/>
                  <a:gd name="connsiteX17" fmla="*/ 1115349 w 5599843"/>
                  <a:gd name="connsiteY17" fmla="*/ 4484475 h 5599824"/>
                  <a:gd name="connsiteX18" fmla="*/ 2799921 w 5599843"/>
                  <a:gd name="connsiteY18" fmla="*/ 5182248 h 5599824"/>
                  <a:gd name="connsiteX19" fmla="*/ 4484485 w 5599843"/>
                  <a:gd name="connsiteY19" fmla="*/ 4484475 h 5599824"/>
                  <a:gd name="connsiteX20" fmla="*/ 5182257 w 5599843"/>
                  <a:gd name="connsiteY20" fmla="*/ 2799921 h 5599824"/>
                  <a:gd name="connsiteX21" fmla="*/ 4484485 w 5599843"/>
                  <a:gd name="connsiteY21" fmla="*/ 1115349 h 5599824"/>
                  <a:gd name="connsiteX22" fmla="*/ 2799921 w 5599843"/>
                  <a:gd name="connsiteY22" fmla="*/ 417576 h 5599824"/>
                  <a:gd name="connsiteX23" fmla="*/ 2799912 w 5599843"/>
                  <a:gd name="connsiteY23" fmla="*/ 0 h 5599824"/>
                  <a:gd name="connsiteX24" fmla="*/ 3889886 w 5599843"/>
                  <a:gd name="connsiteY24" fmla="*/ 220208 h 5599824"/>
                  <a:gd name="connsiteX25" fmla="*/ 4779760 w 5599843"/>
                  <a:gd name="connsiteY25" fmla="*/ 820083 h 5599824"/>
                  <a:gd name="connsiteX26" fmla="*/ 5379635 w 5599843"/>
                  <a:gd name="connsiteY26" fmla="*/ 1709938 h 5599824"/>
                  <a:gd name="connsiteX27" fmla="*/ 5599843 w 5599843"/>
                  <a:gd name="connsiteY27" fmla="*/ 2799921 h 5599824"/>
                  <a:gd name="connsiteX28" fmla="*/ 5379635 w 5599843"/>
                  <a:gd name="connsiteY28" fmla="*/ 3889896 h 5599824"/>
                  <a:gd name="connsiteX29" fmla="*/ 4779760 w 5599843"/>
                  <a:gd name="connsiteY29" fmla="*/ 4779769 h 5599824"/>
                  <a:gd name="connsiteX30" fmla="*/ 3889886 w 5599843"/>
                  <a:gd name="connsiteY30" fmla="*/ 5379644 h 5599824"/>
                  <a:gd name="connsiteX31" fmla="*/ 2799921 w 5599843"/>
                  <a:gd name="connsiteY31" fmla="*/ 5599824 h 5599824"/>
                  <a:gd name="connsiteX32" fmla="*/ 1709938 w 5599843"/>
                  <a:gd name="connsiteY32" fmla="*/ 5379634 h 5599824"/>
                  <a:gd name="connsiteX33" fmla="*/ 820083 w 5599843"/>
                  <a:gd name="connsiteY33" fmla="*/ 4779759 h 5599824"/>
                  <a:gd name="connsiteX34" fmla="*/ 220208 w 5599843"/>
                  <a:gd name="connsiteY34" fmla="*/ 3889886 h 5599824"/>
                  <a:gd name="connsiteX35" fmla="*/ 0 w 5599843"/>
                  <a:gd name="connsiteY35" fmla="*/ 2799921 h 5599824"/>
                  <a:gd name="connsiteX36" fmla="*/ 220199 w 5599843"/>
                  <a:gd name="connsiteY36" fmla="*/ 1709928 h 5599824"/>
                  <a:gd name="connsiteX37" fmla="*/ 820074 w 5599843"/>
                  <a:gd name="connsiteY37" fmla="*/ 820074 h 5599824"/>
                  <a:gd name="connsiteX38" fmla="*/ 1709928 w 5599843"/>
                  <a:gd name="connsiteY38" fmla="*/ 220199 h 5599824"/>
                  <a:gd name="connsiteX39" fmla="*/ 2799912 w 5599843"/>
                  <a:gd name="connsiteY39" fmla="*/ 0 h 559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599843" h="5599824">
                    <a:moveTo>
                      <a:pt x="4072166" y="1717748"/>
                    </a:moveTo>
                    <a:cubicBezTo>
                      <a:pt x="4127926" y="1717748"/>
                      <a:pt x="4180361" y="1739465"/>
                      <a:pt x="4219804" y="1778898"/>
                    </a:cubicBezTo>
                    <a:cubicBezTo>
                      <a:pt x="4259247" y="1818332"/>
                      <a:pt x="4280964" y="1870767"/>
                      <a:pt x="4280964" y="1926536"/>
                    </a:cubicBezTo>
                    <a:cubicBezTo>
                      <a:pt x="4280964" y="1982305"/>
                      <a:pt x="4259247" y="2034731"/>
                      <a:pt x="4219804" y="2074173"/>
                    </a:cubicBezTo>
                    <a:lnTo>
                      <a:pt x="2473052" y="3820916"/>
                    </a:lnTo>
                    <a:cubicBezTo>
                      <a:pt x="2433628" y="3860349"/>
                      <a:pt x="2381193" y="3882066"/>
                      <a:pt x="2325415" y="3882066"/>
                    </a:cubicBezTo>
                    <a:cubicBezTo>
                      <a:pt x="2269646" y="3882066"/>
                      <a:pt x="2217211" y="3860349"/>
                      <a:pt x="2177777" y="3820916"/>
                    </a:cubicBezTo>
                    <a:lnTo>
                      <a:pt x="1380040" y="3023178"/>
                    </a:lnTo>
                    <a:cubicBezTo>
                      <a:pt x="1298639" y="2941768"/>
                      <a:pt x="1298639" y="2809313"/>
                      <a:pt x="1380040" y="2727903"/>
                    </a:cubicBezTo>
                    <a:cubicBezTo>
                      <a:pt x="1419473" y="2688460"/>
                      <a:pt x="1471908" y="2666743"/>
                      <a:pt x="1527677" y="2666743"/>
                    </a:cubicBezTo>
                    <a:cubicBezTo>
                      <a:pt x="1583446" y="2666743"/>
                      <a:pt x="1635871" y="2688460"/>
                      <a:pt x="1675315" y="2727903"/>
                    </a:cubicBezTo>
                    <a:lnTo>
                      <a:pt x="2325424" y="3378013"/>
                    </a:lnTo>
                    <a:lnTo>
                      <a:pt x="3924529" y="1778898"/>
                    </a:lnTo>
                    <a:cubicBezTo>
                      <a:pt x="3963963" y="1739456"/>
                      <a:pt x="4016398" y="1717748"/>
                      <a:pt x="4072166" y="1717748"/>
                    </a:cubicBezTo>
                    <a:close/>
                    <a:moveTo>
                      <a:pt x="2799921" y="417576"/>
                    </a:moveTo>
                    <a:cubicBezTo>
                      <a:pt x="2163575" y="417576"/>
                      <a:pt x="1565319" y="665388"/>
                      <a:pt x="1115349" y="1115349"/>
                    </a:cubicBezTo>
                    <a:cubicBezTo>
                      <a:pt x="665388" y="1565320"/>
                      <a:pt x="417576" y="2163575"/>
                      <a:pt x="417576" y="2799921"/>
                    </a:cubicBezTo>
                    <a:cubicBezTo>
                      <a:pt x="417576" y="3436268"/>
                      <a:pt x="665388" y="4034523"/>
                      <a:pt x="1115349" y="4484475"/>
                    </a:cubicBezTo>
                    <a:cubicBezTo>
                      <a:pt x="1565310" y="4934436"/>
                      <a:pt x="2163575" y="5182248"/>
                      <a:pt x="2799921" y="5182248"/>
                    </a:cubicBezTo>
                    <a:cubicBezTo>
                      <a:pt x="3436268" y="5182248"/>
                      <a:pt x="4034523" y="4934436"/>
                      <a:pt x="4484485" y="4484475"/>
                    </a:cubicBezTo>
                    <a:cubicBezTo>
                      <a:pt x="4934446" y="4034523"/>
                      <a:pt x="5182257" y="3436258"/>
                      <a:pt x="5182257" y="2799921"/>
                    </a:cubicBezTo>
                    <a:cubicBezTo>
                      <a:pt x="5182257" y="2163575"/>
                      <a:pt x="4934446" y="1565310"/>
                      <a:pt x="4484485" y="1115349"/>
                    </a:cubicBezTo>
                    <a:cubicBezTo>
                      <a:pt x="4034514" y="665378"/>
                      <a:pt x="3436268" y="417576"/>
                      <a:pt x="2799921" y="417576"/>
                    </a:cubicBezTo>
                    <a:close/>
                    <a:moveTo>
                      <a:pt x="2799912" y="0"/>
                    </a:moveTo>
                    <a:cubicBezTo>
                      <a:pt x="3177731" y="0"/>
                      <a:pt x="3544453" y="74085"/>
                      <a:pt x="3889886" y="220208"/>
                    </a:cubicBezTo>
                    <a:cubicBezTo>
                      <a:pt x="4223347" y="361245"/>
                      <a:pt x="4522737" y="563080"/>
                      <a:pt x="4779760" y="820083"/>
                    </a:cubicBezTo>
                    <a:cubicBezTo>
                      <a:pt x="5036782" y="1077116"/>
                      <a:pt x="5238607" y="1376505"/>
                      <a:pt x="5379635" y="1709938"/>
                    </a:cubicBezTo>
                    <a:cubicBezTo>
                      <a:pt x="5525758" y="2055409"/>
                      <a:pt x="5599843" y="2422131"/>
                      <a:pt x="5599843" y="2799921"/>
                    </a:cubicBezTo>
                    <a:cubicBezTo>
                      <a:pt x="5599843" y="3177702"/>
                      <a:pt x="5525758" y="3544424"/>
                      <a:pt x="5379635" y="3889896"/>
                    </a:cubicBezTo>
                    <a:cubicBezTo>
                      <a:pt x="5238607" y="4223338"/>
                      <a:pt x="5036792" y="4522727"/>
                      <a:pt x="4779760" y="4779769"/>
                    </a:cubicBezTo>
                    <a:cubicBezTo>
                      <a:pt x="4522756" y="5036754"/>
                      <a:pt x="4223357" y="5238579"/>
                      <a:pt x="3889886" y="5379644"/>
                    </a:cubicBezTo>
                    <a:cubicBezTo>
                      <a:pt x="3544453" y="5525738"/>
                      <a:pt x="3177731" y="5599824"/>
                      <a:pt x="2799921" y="5599824"/>
                    </a:cubicBezTo>
                    <a:cubicBezTo>
                      <a:pt x="2422093" y="5599824"/>
                      <a:pt x="2055381" y="5525738"/>
                      <a:pt x="1709938" y="5379634"/>
                    </a:cubicBezTo>
                    <a:cubicBezTo>
                      <a:pt x="1376467" y="5238579"/>
                      <a:pt x="1077078" y="5036754"/>
                      <a:pt x="820083" y="4779759"/>
                    </a:cubicBezTo>
                    <a:cubicBezTo>
                      <a:pt x="563070" y="4522737"/>
                      <a:pt x="361245" y="4223338"/>
                      <a:pt x="220208" y="3889886"/>
                    </a:cubicBezTo>
                    <a:cubicBezTo>
                      <a:pt x="74085" y="3544424"/>
                      <a:pt x="0" y="3177702"/>
                      <a:pt x="0" y="2799921"/>
                    </a:cubicBezTo>
                    <a:cubicBezTo>
                      <a:pt x="0" y="2422131"/>
                      <a:pt x="74085" y="2055400"/>
                      <a:pt x="220199" y="1709928"/>
                    </a:cubicBezTo>
                    <a:cubicBezTo>
                      <a:pt x="361236" y="1376477"/>
                      <a:pt x="563070" y="1077087"/>
                      <a:pt x="820074" y="820074"/>
                    </a:cubicBezTo>
                    <a:cubicBezTo>
                      <a:pt x="1077078" y="563061"/>
                      <a:pt x="1376477" y="361236"/>
                      <a:pt x="1709928" y="220199"/>
                    </a:cubicBezTo>
                    <a:cubicBezTo>
                      <a:pt x="2055400" y="74085"/>
                      <a:pt x="2422122" y="0"/>
                      <a:pt x="27999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339296" y="4242908"/>
                <a:ext cx="28255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Information One</a:t>
                </a:r>
              </a:p>
            </p:txBody>
          </p:sp>
        </p:grpSp>
      </p:grpSp>
      <p:grpSp>
        <p:nvGrpSpPr>
          <p:cNvPr id="12" name="Group 1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4505164" y="3404327"/>
            <a:ext cx="3181672" cy="1953690"/>
            <a:chOff x="1936019" y="4242908"/>
            <a:chExt cx="3181672" cy="1953690"/>
          </a:xfrm>
        </p:grpSpPr>
        <p:sp>
          <p:nvSpPr>
            <p:cNvPr id="13" name="TextBox 12"/>
            <p:cNvSpPr txBox="1"/>
            <p:nvPr/>
          </p:nvSpPr>
          <p:spPr>
            <a:xfrm>
              <a:off x="1936019" y="4687274"/>
              <a:ext cx="3181672" cy="1509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r>
                <a:rPr lang="en-US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Hey, hey, hey! It's Fat MORIMOTO! Now I'm </a:t>
              </a:r>
              <a:r>
                <a:rPr lang="en-US" altLang="zh-CN" sz="12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gonna</a:t>
              </a:r>
              <a:r>
                <a:rPr lang="en-US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 sing a song for you, and this is </a:t>
              </a:r>
              <a:r>
                <a:rPr lang="en-US" altLang="zh-CN" sz="12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gonna</a:t>
              </a:r>
              <a:r>
                <a:rPr lang="en-US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 show you a thing or two. Hey, hey, hey! It's Fat MORIMOTO! Now I'm </a:t>
              </a:r>
              <a:r>
                <a:rPr lang="en-US" altLang="zh-CN" sz="12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gonna</a:t>
              </a:r>
              <a:r>
                <a:rPr lang="en-US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 sing a song for you, and this is </a:t>
              </a:r>
              <a:r>
                <a:rPr lang="en-US" altLang="zh-CN" sz="12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gonna</a:t>
              </a:r>
              <a:r>
                <a:rPr lang="en-US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 show you a thing or two</a:t>
              </a:r>
              <a:r>
                <a:rPr lang="en-GB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.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022608" y="4242908"/>
              <a:ext cx="3095083" cy="400110"/>
              <a:chOff x="2022608" y="4242908"/>
              <a:chExt cx="3142188" cy="400110"/>
            </a:xfrm>
          </p:grpSpPr>
          <p:sp>
            <p:nvSpPr>
              <p:cNvPr id="15" name="Freeform: Shape 14"/>
              <p:cNvSpPr/>
              <p:nvPr/>
            </p:nvSpPr>
            <p:spPr>
              <a:xfrm>
                <a:off x="2022608" y="4323920"/>
                <a:ext cx="238087" cy="238086"/>
              </a:xfrm>
              <a:custGeom>
                <a:avLst/>
                <a:gdLst>
                  <a:gd name="connsiteX0" fmla="*/ 4072166 w 5599843"/>
                  <a:gd name="connsiteY0" fmla="*/ 1717748 h 5599824"/>
                  <a:gd name="connsiteX1" fmla="*/ 4219804 w 5599843"/>
                  <a:gd name="connsiteY1" fmla="*/ 1778898 h 5599824"/>
                  <a:gd name="connsiteX2" fmla="*/ 4280964 w 5599843"/>
                  <a:gd name="connsiteY2" fmla="*/ 1926536 h 5599824"/>
                  <a:gd name="connsiteX3" fmla="*/ 4219804 w 5599843"/>
                  <a:gd name="connsiteY3" fmla="*/ 2074173 h 5599824"/>
                  <a:gd name="connsiteX4" fmla="*/ 2473052 w 5599843"/>
                  <a:gd name="connsiteY4" fmla="*/ 3820916 h 5599824"/>
                  <a:gd name="connsiteX5" fmla="*/ 2325415 w 5599843"/>
                  <a:gd name="connsiteY5" fmla="*/ 3882066 h 5599824"/>
                  <a:gd name="connsiteX6" fmla="*/ 2177777 w 5599843"/>
                  <a:gd name="connsiteY6" fmla="*/ 3820916 h 5599824"/>
                  <a:gd name="connsiteX7" fmla="*/ 1380040 w 5599843"/>
                  <a:gd name="connsiteY7" fmla="*/ 3023178 h 5599824"/>
                  <a:gd name="connsiteX8" fmla="*/ 1380040 w 5599843"/>
                  <a:gd name="connsiteY8" fmla="*/ 2727903 h 5599824"/>
                  <a:gd name="connsiteX9" fmla="*/ 1527677 w 5599843"/>
                  <a:gd name="connsiteY9" fmla="*/ 2666743 h 5599824"/>
                  <a:gd name="connsiteX10" fmla="*/ 1675315 w 5599843"/>
                  <a:gd name="connsiteY10" fmla="*/ 2727903 h 5599824"/>
                  <a:gd name="connsiteX11" fmla="*/ 2325424 w 5599843"/>
                  <a:gd name="connsiteY11" fmla="*/ 3378013 h 5599824"/>
                  <a:gd name="connsiteX12" fmla="*/ 3924529 w 5599843"/>
                  <a:gd name="connsiteY12" fmla="*/ 1778898 h 5599824"/>
                  <a:gd name="connsiteX13" fmla="*/ 4072166 w 5599843"/>
                  <a:gd name="connsiteY13" fmla="*/ 1717748 h 5599824"/>
                  <a:gd name="connsiteX14" fmla="*/ 2799921 w 5599843"/>
                  <a:gd name="connsiteY14" fmla="*/ 417576 h 5599824"/>
                  <a:gd name="connsiteX15" fmla="*/ 1115349 w 5599843"/>
                  <a:gd name="connsiteY15" fmla="*/ 1115349 h 5599824"/>
                  <a:gd name="connsiteX16" fmla="*/ 417576 w 5599843"/>
                  <a:gd name="connsiteY16" fmla="*/ 2799921 h 5599824"/>
                  <a:gd name="connsiteX17" fmla="*/ 1115349 w 5599843"/>
                  <a:gd name="connsiteY17" fmla="*/ 4484475 h 5599824"/>
                  <a:gd name="connsiteX18" fmla="*/ 2799921 w 5599843"/>
                  <a:gd name="connsiteY18" fmla="*/ 5182248 h 5599824"/>
                  <a:gd name="connsiteX19" fmla="*/ 4484485 w 5599843"/>
                  <a:gd name="connsiteY19" fmla="*/ 4484475 h 5599824"/>
                  <a:gd name="connsiteX20" fmla="*/ 5182257 w 5599843"/>
                  <a:gd name="connsiteY20" fmla="*/ 2799921 h 5599824"/>
                  <a:gd name="connsiteX21" fmla="*/ 4484485 w 5599843"/>
                  <a:gd name="connsiteY21" fmla="*/ 1115349 h 5599824"/>
                  <a:gd name="connsiteX22" fmla="*/ 2799921 w 5599843"/>
                  <a:gd name="connsiteY22" fmla="*/ 417576 h 5599824"/>
                  <a:gd name="connsiteX23" fmla="*/ 2799912 w 5599843"/>
                  <a:gd name="connsiteY23" fmla="*/ 0 h 5599824"/>
                  <a:gd name="connsiteX24" fmla="*/ 3889886 w 5599843"/>
                  <a:gd name="connsiteY24" fmla="*/ 220208 h 5599824"/>
                  <a:gd name="connsiteX25" fmla="*/ 4779760 w 5599843"/>
                  <a:gd name="connsiteY25" fmla="*/ 820083 h 5599824"/>
                  <a:gd name="connsiteX26" fmla="*/ 5379635 w 5599843"/>
                  <a:gd name="connsiteY26" fmla="*/ 1709938 h 5599824"/>
                  <a:gd name="connsiteX27" fmla="*/ 5599843 w 5599843"/>
                  <a:gd name="connsiteY27" fmla="*/ 2799921 h 5599824"/>
                  <a:gd name="connsiteX28" fmla="*/ 5379635 w 5599843"/>
                  <a:gd name="connsiteY28" fmla="*/ 3889896 h 5599824"/>
                  <a:gd name="connsiteX29" fmla="*/ 4779760 w 5599843"/>
                  <a:gd name="connsiteY29" fmla="*/ 4779769 h 5599824"/>
                  <a:gd name="connsiteX30" fmla="*/ 3889886 w 5599843"/>
                  <a:gd name="connsiteY30" fmla="*/ 5379644 h 5599824"/>
                  <a:gd name="connsiteX31" fmla="*/ 2799921 w 5599843"/>
                  <a:gd name="connsiteY31" fmla="*/ 5599824 h 5599824"/>
                  <a:gd name="connsiteX32" fmla="*/ 1709938 w 5599843"/>
                  <a:gd name="connsiteY32" fmla="*/ 5379634 h 5599824"/>
                  <a:gd name="connsiteX33" fmla="*/ 820083 w 5599843"/>
                  <a:gd name="connsiteY33" fmla="*/ 4779759 h 5599824"/>
                  <a:gd name="connsiteX34" fmla="*/ 220208 w 5599843"/>
                  <a:gd name="connsiteY34" fmla="*/ 3889886 h 5599824"/>
                  <a:gd name="connsiteX35" fmla="*/ 0 w 5599843"/>
                  <a:gd name="connsiteY35" fmla="*/ 2799921 h 5599824"/>
                  <a:gd name="connsiteX36" fmla="*/ 220199 w 5599843"/>
                  <a:gd name="connsiteY36" fmla="*/ 1709928 h 5599824"/>
                  <a:gd name="connsiteX37" fmla="*/ 820074 w 5599843"/>
                  <a:gd name="connsiteY37" fmla="*/ 820074 h 5599824"/>
                  <a:gd name="connsiteX38" fmla="*/ 1709928 w 5599843"/>
                  <a:gd name="connsiteY38" fmla="*/ 220199 h 5599824"/>
                  <a:gd name="connsiteX39" fmla="*/ 2799912 w 5599843"/>
                  <a:gd name="connsiteY39" fmla="*/ 0 h 559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599843" h="5599824">
                    <a:moveTo>
                      <a:pt x="4072166" y="1717748"/>
                    </a:moveTo>
                    <a:cubicBezTo>
                      <a:pt x="4127926" y="1717748"/>
                      <a:pt x="4180361" y="1739465"/>
                      <a:pt x="4219804" y="1778898"/>
                    </a:cubicBezTo>
                    <a:cubicBezTo>
                      <a:pt x="4259247" y="1818332"/>
                      <a:pt x="4280964" y="1870767"/>
                      <a:pt x="4280964" y="1926536"/>
                    </a:cubicBezTo>
                    <a:cubicBezTo>
                      <a:pt x="4280964" y="1982305"/>
                      <a:pt x="4259247" y="2034731"/>
                      <a:pt x="4219804" y="2074173"/>
                    </a:cubicBezTo>
                    <a:lnTo>
                      <a:pt x="2473052" y="3820916"/>
                    </a:lnTo>
                    <a:cubicBezTo>
                      <a:pt x="2433628" y="3860349"/>
                      <a:pt x="2381193" y="3882066"/>
                      <a:pt x="2325415" y="3882066"/>
                    </a:cubicBezTo>
                    <a:cubicBezTo>
                      <a:pt x="2269646" y="3882066"/>
                      <a:pt x="2217211" y="3860349"/>
                      <a:pt x="2177777" y="3820916"/>
                    </a:cubicBezTo>
                    <a:lnTo>
                      <a:pt x="1380040" y="3023178"/>
                    </a:lnTo>
                    <a:cubicBezTo>
                      <a:pt x="1298639" y="2941768"/>
                      <a:pt x="1298639" y="2809313"/>
                      <a:pt x="1380040" y="2727903"/>
                    </a:cubicBezTo>
                    <a:cubicBezTo>
                      <a:pt x="1419473" y="2688460"/>
                      <a:pt x="1471908" y="2666743"/>
                      <a:pt x="1527677" y="2666743"/>
                    </a:cubicBezTo>
                    <a:cubicBezTo>
                      <a:pt x="1583446" y="2666743"/>
                      <a:pt x="1635871" y="2688460"/>
                      <a:pt x="1675315" y="2727903"/>
                    </a:cubicBezTo>
                    <a:lnTo>
                      <a:pt x="2325424" y="3378013"/>
                    </a:lnTo>
                    <a:lnTo>
                      <a:pt x="3924529" y="1778898"/>
                    </a:lnTo>
                    <a:cubicBezTo>
                      <a:pt x="3963963" y="1739456"/>
                      <a:pt x="4016398" y="1717748"/>
                      <a:pt x="4072166" y="1717748"/>
                    </a:cubicBezTo>
                    <a:close/>
                    <a:moveTo>
                      <a:pt x="2799921" y="417576"/>
                    </a:moveTo>
                    <a:cubicBezTo>
                      <a:pt x="2163575" y="417576"/>
                      <a:pt x="1565319" y="665388"/>
                      <a:pt x="1115349" y="1115349"/>
                    </a:cubicBezTo>
                    <a:cubicBezTo>
                      <a:pt x="665388" y="1565320"/>
                      <a:pt x="417576" y="2163575"/>
                      <a:pt x="417576" y="2799921"/>
                    </a:cubicBezTo>
                    <a:cubicBezTo>
                      <a:pt x="417576" y="3436268"/>
                      <a:pt x="665388" y="4034523"/>
                      <a:pt x="1115349" y="4484475"/>
                    </a:cubicBezTo>
                    <a:cubicBezTo>
                      <a:pt x="1565310" y="4934436"/>
                      <a:pt x="2163575" y="5182248"/>
                      <a:pt x="2799921" y="5182248"/>
                    </a:cubicBezTo>
                    <a:cubicBezTo>
                      <a:pt x="3436268" y="5182248"/>
                      <a:pt x="4034523" y="4934436"/>
                      <a:pt x="4484485" y="4484475"/>
                    </a:cubicBezTo>
                    <a:cubicBezTo>
                      <a:pt x="4934446" y="4034523"/>
                      <a:pt x="5182257" y="3436258"/>
                      <a:pt x="5182257" y="2799921"/>
                    </a:cubicBezTo>
                    <a:cubicBezTo>
                      <a:pt x="5182257" y="2163575"/>
                      <a:pt x="4934446" y="1565310"/>
                      <a:pt x="4484485" y="1115349"/>
                    </a:cubicBezTo>
                    <a:cubicBezTo>
                      <a:pt x="4034514" y="665378"/>
                      <a:pt x="3436268" y="417576"/>
                      <a:pt x="2799921" y="417576"/>
                    </a:cubicBezTo>
                    <a:close/>
                    <a:moveTo>
                      <a:pt x="2799912" y="0"/>
                    </a:moveTo>
                    <a:cubicBezTo>
                      <a:pt x="3177731" y="0"/>
                      <a:pt x="3544453" y="74085"/>
                      <a:pt x="3889886" y="220208"/>
                    </a:cubicBezTo>
                    <a:cubicBezTo>
                      <a:pt x="4223347" y="361245"/>
                      <a:pt x="4522737" y="563080"/>
                      <a:pt x="4779760" y="820083"/>
                    </a:cubicBezTo>
                    <a:cubicBezTo>
                      <a:pt x="5036782" y="1077116"/>
                      <a:pt x="5238607" y="1376505"/>
                      <a:pt x="5379635" y="1709938"/>
                    </a:cubicBezTo>
                    <a:cubicBezTo>
                      <a:pt x="5525758" y="2055409"/>
                      <a:pt x="5599843" y="2422131"/>
                      <a:pt x="5599843" y="2799921"/>
                    </a:cubicBezTo>
                    <a:cubicBezTo>
                      <a:pt x="5599843" y="3177702"/>
                      <a:pt x="5525758" y="3544424"/>
                      <a:pt x="5379635" y="3889896"/>
                    </a:cubicBezTo>
                    <a:cubicBezTo>
                      <a:pt x="5238607" y="4223338"/>
                      <a:pt x="5036792" y="4522727"/>
                      <a:pt x="4779760" y="4779769"/>
                    </a:cubicBezTo>
                    <a:cubicBezTo>
                      <a:pt x="4522756" y="5036754"/>
                      <a:pt x="4223357" y="5238579"/>
                      <a:pt x="3889886" y="5379644"/>
                    </a:cubicBezTo>
                    <a:cubicBezTo>
                      <a:pt x="3544453" y="5525738"/>
                      <a:pt x="3177731" y="5599824"/>
                      <a:pt x="2799921" y="5599824"/>
                    </a:cubicBezTo>
                    <a:cubicBezTo>
                      <a:pt x="2422093" y="5599824"/>
                      <a:pt x="2055381" y="5525738"/>
                      <a:pt x="1709938" y="5379634"/>
                    </a:cubicBezTo>
                    <a:cubicBezTo>
                      <a:pt x="1376467" y="5238579"/>
                      <a:pt x="1077078" y="5036754"/>
                      <a:pt x="820083" y="4779759"/>
                    </a:cubicBezTo>
                    <a:cubicBezTo>
                      <a:pt x="563070" y="4522737"/>
                      <a:pt x="361245" y="4223338"/>
                      <a:pt x="220208" y="3889886"/>
                    </a:cubicBezTo>
                    <a:cubicBezTo>
                      <a:pt x="74085" y="3544424"/>
                      <a:pt x="0" y="3177702"/>
                      <a:pt x="0" y="2799921"/>
                    </a:cubicBezTo>
                    <a:cubicBezTo>
                      <a:pt x="0" y="2422131"/>
                      <a:pt x="74085" y="2055400"/>
                      <a:pt x="220199" y="1709928"/>
                    </a:cubicBezTo>
                    <a:cubicBezTo>
                      <a:pt x="361236" y="1376477"/>
                      <a:pt x="563070" y="1077087"/>
                      <a:pt x="820074" y="820074"/>
                    </a:cubicBezTo>
                    <a:cubicBezTo>
                      <a:pt x="1077078" y="563061"/>
                      <a:pt x="1376477" y="361236"/>
                      <a:pt x="1709928" y="220199"/>
                    </a:cubicBezTo>
                    <a:cubicBezTo>
                      <a:pt x="2055400" y="74085"/>
                      <a:pt x="2422122" y="0"/>
                      <a:pt x="27999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339296" y="4242908"/>
                <a:ext cx="28255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Information Two</a:t>
                </a:r>
              </a:p>
            </p:txBody>
          </p:sp>
        </p:grpSp>
      </p:grpSp>
      <p:grpSp>
        <p:nvGrpSpPr>
          <p:cNvPr id="17" name="Group 1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7918128" y="3404327"/>
            <a:ext cx="3181672" cy="1953690"/>
            <a:chOff x="1936019" y="4242908"/>
            <a:chExt cx="3181672" cy="1953690"/>
          </a:xfrm>
        </p:grpSpPr>
        <p:sp>
          <p:nvSpPr>
            <p:cNvPr id="18" name="TextBox 17"/>
            <p:cNvSpPr txBox="1"/>
            <p:nvPr/>
          </p:nvSpPr>
          <p:spPr>
            <a:xfrm>
              <a:off x="1936019" y="4687274"/>
              <a:ext cx="3181672" cy="1509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r>
                <a:rPr lang="en-US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Hey, hey, hey! It's Fat MORIMOTO! Now I'm </a:t>
              </a:r>
              <a:r>
                <a:rPr lang="en-US" altLang="zh-CN" sz="12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gonna</a:t>
              </a:r>
              <a:r>
                <a:rPr lang="en-US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 sing a song for you, and this is </a:t>
              </a:r>
              <a:r>
                <a:rPr lang="en-US" altLang="zh-CN" sz="12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gonna</a:t>
              </a:r>
              <a:r>
                <a:rPr lang="en-US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 show you a thing or two. Hey, hey, hey! It's Fat MORIMOTO! Now I'm </a:t>
              </a:r>
              <a:r>
                <a:rPr lang="en-US" altLang="zh-CN" sz="12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gonna</a:t>
              </a:r>
              <a:r>
                <a:rPr lang="en-US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 sing a song for you, and this is </a:t>
              </a:r>
              <a:r>
                <a:rPr lang="en-US" altLang="zh-CN" sz="12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gonna</a:t>
              </a:r>
              <a:r>
                <a:rPr lang="en-US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 show you a thing or two</a:t>
              </a:r>
              <a:r>
                <a:rPr lang="en-GB" altLang="zh-CN" sz="120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.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2022608" y="4242908"/>
              <a:ext cx="3095083" cy="400110"/>
              <a:chOff x="2022608" y="4242908"/>
              <a:chExt cx="3142188" cy="400110"/>
            </a:xfrm>
          </p:grpSpPr>
          <p:sp>
            <p:nvSpPr>
              <p:cNvPr id="20" name="Freeform: Shape 19"/>
              <p:cNvSpPr/>
              <p:nvPr/>
            </p:nvSpPr>
            <p:spPr>
              <a:xfrm>
                <a:off x="2022608" y="4323920"/>
                <a:ext cx="238087" cy="238086"/>
              </a:xfrm>
              <a:custGeom>
                <a:avLst/>
                <a:gdLst>
                  <a:gd name="connsiteX0" fmla="*/ 4072166 w 5599843"/>
                  <a:gd name="connsiteY0" fmla="*/ 1717748 h 5599824"/>
                  <a:gd name="connsiteX1" fmla="*/ 4219804 w 5599843"/>
                  <a:gd name="connsiteY1" fmla="*/ 1778898 h 5599824"/>
                  <a:gd name="connsiteX2" fmla="*/ 4280964 w 5599843"/>
                  <a:gd name="connsiteY2" fmla="*/ 1926536 h 5599824"/>
                  <a:gd name="connsiteX3" fmla="*/ 4219804 w 5599843"/>
                  <a:gd name="connsiteY3" fmla="*/ 2074173 h 5599824"/>
                  <a:gd name="connsiteX4" fmla="*/ 2473052 w 5599843"/>
                  <a:gd name="connsiteY4" fmla="*/ 3820916 h 5599824"/>
                  <a:gd name="connsiteX5" fmla="*/ 2325415 w 5599843"/>
                  <a:gd name="connsiteY5" fmla="*/ 3882066 h 5599824"/>
                  <a:gd name="connsiteX6" fmla="*/ 2177777 w 5599843"/>
                  <a:gd name="connsiteY6" fmla="*/ 3820916 h 5599824"/>
                  <a:gd name="connsiteX7" fmla="*/ 1380040 w 5599843"/>
                  <a:gd name="connsiteY7" fmla="*/ 3023178 h 5599824"/>
                  <a:gd name="connsiteX8" fmla="*/ 1380040 w 5599843"/>
                  <a:gd name="connsiteY8" fmla="*/ 2727903 h 5599824"/>
                  <a:gd name="connsiteX9" fmla="*/ 1527677 w 5599843"/>
                  <a:gd name="connsiteY9" fmla="*/ 2666743 h 5599824"/>
                  <a:gd name="connsiteX10" fmla="*/ 1675315 w 5599843"/>
                  <a:gd name="connsiteY10" fmla="*/ 2727903 h 5599824"/>
                  <a:gd name="connsiteX11" fmla="*/ 2325424 w 5599843"/>
                  <a:gd name="connsiteY11" fmla="*/ 3378013 h 5599824"/>
                  <a:gd name="connsiteX12" fmla="*/ 3924529 w 5599843"/>
                  <a:gd name="connsiteY12" fmla="*/ 1778898 h 5599824"/>
                  <a:gd name="connsiteX13" fmla="*/ 4072166 w 5599843"/>
                  <a:gd name="connsiteY13" fmla="*/ 1717748 h 5599824"/>
                  <a:gd name="connsiteX14" fmla="*/ 2799921 w 5599843"/>
                  <a:gd name="connsiteY14" fmla="*/ 417576 h 5599824"/>
                  <a:gd name="connsiteX15" fmla="*/ 1115349 w 5599843"/>
                  <a:gd name="connsiteY15" fmla="*/ 1115349 h 5599824"/>
                  <a:gd name="connsiteX16" fmla="*/ 417576 w 5599843"/>
                  <a:gd name="connsiteY16" fmla="*/ 2799921 h 5599824"/>
                  <a:gd name="connsiteX17" fmla="*/ 1115349 w 5599843"/>
                  <a:gd name="connsiteY17" fmla="*/ 4484475 h 5599824"/>
                  <a:gd name="connsiteX18" fmla="*/ 2799921 w 5599843"/>
                  <a:gd name="connsiteY18" fmla="*/ 5182248 h 5599824"/>
                  <a:gd name="connsiteX19" fmla="*/ 4484485 w 5599843"/>
                  <a:gd name="connsiteY19" fmla="*/ 4484475 h 5599824"/>
                  <a:gd name="connsiteX20" fmla="*/ 5182257 w 5599843"/>
                  <a:gd name="connsiteY20" fmla="*/ 2799921 h 5599824"/>
                  <a:gd name="connsiteX21" fmla="*/ 4484485 w 5599843"/>
                  <a:gd name="connsiteY21" fmla="*/ 1115349 h 5599824"/>
                  <a:gd name="connsiteX22" fmla="*/ 2799921 w 5599843"/>
                  <a:gd name="connsiteY22" fmla="*/ 417576 h 5599824"/>
                  <a:gd name="connsiteX23" fmla="*/ 2799912 w 5599843"/>
                  <a:gd name="connsiteY23" fmla="*/ 0 h 5599824"/>
                  <a:gd name="connsiteX24" fmla="*/ 3889886 w 5599843"/>
                  <a:gd name="connsiteY24" fmla="*/ 220208 h 5599824"/>
                  <a:gd name="connsiteX25" fmla="*/ 4779760 w 5599843"/>
                  <a:gd name="connsiteY25" fmla="*/ 820083 h 5599824"/>
                  <a:gd name="connsiteX26" fmla="*/ 5379635 w 5599843"/>
                  <a:gd name="connsiteY26" fmla="*/ 1709938 h 5599824"/>
                  <a:gd name="connsiteX27" fmla="*/ 5599843 w 5599843"/>
                  <a:gd name="connsiteY27" fmla="*/ 2799921 h 5599824"/>
                  <a:gd name="connsiteX28" fmla="*/ 5379635 w 5599843"/>
                  <a:gd name="connsiteY28" fmla="*/ 3889896 h 5599824"/>
                  <a:gd name="connsiteX29" fmla="*/ 4779760 w 5599843"/>
                  <a:gd name="connsiteY29" fmla="*/ 4779769 h 5599824"/>
                  <a:gd name="connsiteX30" fmla="*/ 3889886 w 5599843"/>
                  <a:gd name="connsiteY30" fmla="*/ 5379644 h 5599824"/>
                  <a:gd name="connsiteX31" fmla="*/ 2799921 w 5599843"/>
                  <a:gd name="connsiteY31" fmla="*/ 5599824 h 5599824"/>
                  <a:gd name="connsiteX32" fmla="*/ 1709938 w 5599843"/>
                  <a:gd name="connsiteY32" fmla="*/ 5379634 h 5599824"/>
                  <a:gd name="connsiteX33" fmla="*/ 820083 w 5599843"/>
                  <a:gd name="connsiteY33" fmla="*/ 4779759 h 5599824"/>
                  <a:gd name="connsiteX34" fmla="*/ 220208 w 5599843"/>
                  <a:gd name="connsiteY34" fmla="*/ 3889886 h 5599824"/>
                  <a:gd name="connsiteX35" fmla="*/ 0 w 5599843"/>
                  <a:gd name="connsiteY35" fmla="*/ 2799921 h 5599824"/>
                  <a:gd name="connsiteX36" fmla="*/ 220199 w 5599843"/>
                  <a:gd name="connsiteY36" fmla="*/ 1709928 h 5599824"/>
                  <a:gd name="connsiteX37" fmla="*/ 820074 w 5599843"/>
                  <a:gd name="connsiteY37" fmla="*/ 820074 h 5599824"/>
                  <a:gd name="connsiteX38" fmla="*/ 1709928 w 5599843"/>
                  <a:gd name="connsiteY38" fmla="*/ 220199 h 5599824"/>
                  <a:gd name="connsiteX39" fmla="*/ 2799912 w 5599843"/>
                  <a:gd name="connsiteY39" fmla="*/ 0 h 559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599843" h="5599824">
                    <a:moveTo>
                      <a:pt x="4072166" y="1717748"/>
                    </a:moveTo>
                    <a:cubicBezTo>
                      <a:pt x="4127926" y="1717748"/>
                      <a:pt x="4180361" y="1739465"/>
                      <a:pt x="4219804" y="1778898"/>
                    </a:cubicBezTo>
                    <a:cubicBezTo>
                      <a:pt x="4259247" y="1818332"/>
                      <a:pt x="4280964" y="1870767"/>
                      <a:pt x="4280964" y="1926536"/>
                    </a:cubicBezTo>
                    <a:cubicBezTo>
                      <a:pt x="4280964" y="1982305"/>
                      <a:pt x="4259247" y="2034731"/>
                      <a:pt x="4219804" y="2074173"/>
                    </a:cubicBezTo>
                    <a:lnTo>
                      <a:pt x="2473052" y="3820916"/>
                    </a:lnTo>
                    <a:cubicBezTo>
                      <a:pt x="2433628" y="3860349"/>
                      <a:pt x="2381193" y="3882066"/>
                      <a:pt x="2325415" y="3882066"/>
                    </a:cubicBezTo>
                    <a:cubicBezTo>
                      <a:pt x="2269646" y="3882066"/>
                      <a:pt x="2217211" y="3860349"/>
                      <a:pt x="2177777" y="3820916"/>
                    </a:cubicBezTo>
                    <a:lnTo>
                      <a:pt x="1380040" y="3023178"/>
                    </a:lnTo>
                    <a:cubicBezTo>
                      <a:pt x="1298639" y="2941768"/>
                      <a:pt x="1298639" y="2809313"/>
                      <a:pt x="1380040" y="2727903"/>
                    </a:cubicBezTo>
                    <a:cubicBezTo>
                      <a:pt x="1419473" y="2688460"/>
                      <a:pt x="1471908" y="2666743"/>
                      <a:pt x="1527677" y="2666743"/>
                    </a:cubicBezTo>
                    <a:cubicBezTo>
                      <a:pt x="1583446" y="2666743"/>
                      <a:pt x="1635871" y="2688460"/>
                      <a:pt x="1675315" y="2727903"/>
                    </a:cubicBezTo>
                    <a:lnTo>
                      <a:pt x="2325424" y="3378013"/>
                    </a:lnTo>
                    <a:lnTo>
                      <a:pt x="3924529" y="1778898"/>
                    </a:lnTo>
                    <a:cubicBezTo>
                      <a:pt x="3963963" y="1739456"/>
                      <a:pt x="4016398" y="1717748"/>
                      <a:pt x="4072166" y="1717748"/>
                    </a:cubicBezTo>
                    <a:close/>
                    <a:moveTo>
                      <a:pt x="2799921" y="417576"/>
                    </a:moveTo>
                    <a:cubicBezTo>
                      <a:pt x="2163575" y="417576"/>
                      <a:pt x="1565319" y="665388"/>
                      <a:pt x="1115349" y="1115349"/>
                    </a:cubicBezTo>
                    <a:cubicBezTo>
                      <a:pt x="665388" y="1565320"/>
                      <a:pt x="417576" y="2163575"/>
                      <a:pt x="417576" y="2799921"/>
                    </a:cubicBezTo>
                    <a:cubicBezTo>
                      <a:pt x="417576" y="3436268"/>
                      <a:pt x="665388" y="4034523"/>
                      <a:pt x="1115349" y="4484475"/>
                    </a:cubicBezTo>
                    <a:cubicBezTo>
                      <a:pt x="1565310" y="4934436"/>
                      <a:pt x="2163575" y="5182248"/>
                      <a:pt x="2799921" y="5182248"/>
                    </a:cubicBezTo>
                    <a:cubicBezTo>
                      <a:pt x="3436268" y="5182248"/>
                      <a:pt x="4034523" y="4934436"/>
                      <a:pt x="4484485" y="4484475"/>
                    </a:cubicBezTo>
                    <a:cubicBezTo>
                      <a:pt x="4934446" y="4034523"/>
                      <a:pt x="5182257" y="3436258"/>
                      <a:pt x="5182257" y="2799921"/>
                    </a:cubicBezTo>
                    <a:cubicBezTo>
                      <a:pt x="5182257" y="2163575"/>
                      <a:pt x="4934446" y="1565310"/>
                      <a:pt x="4484485" y="1115349"/>
                    </a:cubicBezTo>
                    <a:cubicBezTo>
                      <a:pt x="4034514" y="665378"/>
                      <a:pt x="3436268" y="417576"/>
                      <a:pt x="2799921" y="417576"/>
                    </a:cubicBezTo>
                    <a:close/>
                    <a:moveTo>
                      <a:pt x="2799912" y="0"/>
                    </a:moveTo>
                    <a:cubicBezTo>
                      <a:pt x="3177731" y="0"/>
                      <a:pt x="3544453" y="74085"/>
                      <a:pt x="3889886" y="220208"/>
                    </a:cubicBezTo>
                    <a:cubicBezTo>
                      <a:pt x="4223347" y="361245"/>
                      <a:pt x="4522737" y="563080"/>
                      <a:pt x="4779760" y="820083"/>
                    </a:cubicBezTo>
                    <a:cubicBezTo>
                      <a:pt x="5036782" y="1077116"/>
                      <a:pt x="5238607" y="1376505"/>
                      <a:pt x="5379635" y="1709938"/>
                    </a:cubicBezTo>
                    <a:cubicBezTo>
                      <a:pt x="5525758" y="2055409"/>
                      <a:pt x="5599843" y="2422131"/>
                      <a:pt x="5599843" y="2799921"/>
                    </a:cubicBezTo>
                    <a:cubicBezTo>
                      <a:pt x="5599843" y="3177702"/>
                      <a:pt x="5525758" y="3544424"/>
                      <a:pt x="5379635" y="3889896"/>
                    </a:cubicBezTo>
                    <a:cubicBezTo>
                      <a:pt x="5238607" y="4223338"/>
                      <a:pt x="5036792" y="4522727"/>
                      <a:pt x="4779760" y="4779769"/>
                    </a:cubicBezTo>
                    <a:cubicBezTo>
                      <a:pt x="4522756" y="5036754"/>
                      <a:pt x="4223357" y="5238579"/>
                      <a:pt x="3889886" y="5379644"/>
                    </a:cubicBezTo>
                    <a:cubicBezTo>
                      <a:pt x="3544453" y="5525738"/>
                      <a:pt x="3177731" y="5599824"/>
                      <a:pt x="2799921" y="5599824"/>
                    </a:cubicBezTo>
                    <a:cubicBezTo>
                      <a:pt x="2422093" y="5599824"/>
                      <a:pt x="2055381" y="5525738"/>
                      <a:pt x="1709938" y="5379634"/>
                    </a:cubicBezTo>
                    <a:cubicBezTo>
                      <a:pt x="1376467" y="5238579"/>
                      <a:pt x="1077078" y="5036754"/>
                      <a:pt x="820083" y="4779759"/>
                    </a:cubicBezTo>
                    <a:cubicBezTo>
                      <a:pt x="563070" y="4522737"/>
                      <a:pt x="361245" y="4223338"/>
                      <a:pt x="220208" y="3889886"/>
                    </a:cubicBezTo>
                    <a:cubicBezTo>
                      <a:pt x="74085" y="3544424"/>
                      <a:pt x="0" y="3177702"/>
                      <a:pt x="0" y="2799921"/>
                    </a:cubicBezTo>
                    <a:cubicBezTo>
                      <a:pt x="0" y="2422131"/>
                      <a:pt x="74085" y="2055400"/>
                      <a:pt x="220199" y="1709928"/>
                    </a:cubicBezTo>
                    <a:cubicBezTo>
                      <a:pt x="361236" y="1376477"/>
                      <a:pt x="563070" y="1077087"/>
                      <a:pt x="820074" y="820074"/>
                    </a:cubicBezTo>
                    <a:cubicBezTo>
                      <a:pt x="1077078" y="563061"/>
                      <a:pt x="1376477" y="361236"/>
                      <a:pt x="1709928" y="220199"/>
                    </a:cubicBezTo>
                    <a:cubicBezTo>
                      <a:pt x="2055400" y="74085"/>
                      <a:pt x="2422122" y="0"/>
                      <a:pt x="27999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339296" y="4242908"/>
                <a:ext cx="28255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Information Three</a:t>
                </a:r>
              </a:p>
            </p:txBody>
          </p:sp>
        </p:grpSp>
      </p:grpSp>
      <p:grpSp>
        <p:nvGrpSpPr>
          <p:cNvPr id="39" name="Group 3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0105536" y="2263868"/>
            <a:ext cx="365186" cy="365187"/>
            <a:chOff x="1504335" y="4999703"/>
            <a:chExt cx="400844" cy="400844"/>
          </a:xfrm>
        </p:grpSpPr>
        <p:sp>
          <p:nvSpPr>
            <p:cNvPr id="43" name="Oval 42"/>
            <p:cNvSpPr/>
            <p:nvPr/>
          </p:nvSpPr>
          <p:spPr>
            <a:xfrm>
              <a:off x="1504335" y="4999703"/>
              <a:ext cx="400844" cy="400844"/>
            </a:xfrm>
            <a:prstGeom prst="ellipse">
              <a:avLst/>
            </a:prstGeom>
            <a:solidFill>
              <a:schemeClr val="bg1">
                <a:lumMod val="65000"/>
                <a:alpha val="25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44" name="Freeform 25"/>
            <p:cNvSpPr>
              <a:spLocks noChangeArrowheads="1"/>
            </p:cNvSpPr>
            <p:nvPr/>
          </p:nvSpPr>
          <p:spPr bwMode="auto">
            <a:xfrm>
              <a:off x="1651403" y="5131390"/>
              <a:ext cx="82147" cy="137470"/>
            </a:xfrm>
            <a:custGeom>
              <a:avLst/>
              <a:gdLst>
                <a:gd name="T0" fmla="*/ 54056 w 177"/>
                <a:gd name="T1" fmla="*/ 3985 h 294"/>
                <a:gd name="T2" fmla="*/ 54056 w 177"/>
                <a:gd name="T3" fmla="*/ 3985 h 294"/>
                <a:gd name="T4" fmla="*/ 3516 w 177"/>
                <a:gd name="T5" fmla="*/ 55347 h 294"/>
                <a:gd name="T6" fmla="*/ 0 w 177"/>
                <a:gd name="T7" fmla="*/ 62874 h 294"/>
                <a:gd name="T8" fmla="*/ 3516 w 177"/>
                <a:gd name="T9" fmla="*/ 74828 h 294"/>
                <a:gd name="T10" fmla="*/ 54056 w 177"/>
                <a:gd name="T11" fmla="*/ 125747 h 294"/>
                <a:gd name="T12" fmla="*/ 73393 w 177"/>
                <a:gd name="T13" fmla="*/ 125747 h 294"/>
                <a:gd name="T14" fmla="*/ 73393 w 177"/>
                <a:gd name="T15" fmla="*/ 106265 h 294"/>
                <a:gd name="T16" fmla="*/ 30764 w 177"/>
                <a:gd name="T17" fmla="*/ 62874 h 294"/>
                <a:gd name="T18" fmla="*/ 73393 w 177"/>
                <a:gd name="T19" fmla="*/ 19482 h 294"/>
                <a:gd name="T20" fmla="*/ 73393 w 177"/>
                <a:gd name="T21" fmla="*/ 3985 h 294"/>
                <a:gd name="T22" fmla="*/ 54056 w 177"/>
                <a:gd name="T23" fmla="*/ 3985 h 2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77" h="294">
                  <a:moveTo>
                    <a:pt x="123" y="9"/>
                  </a:moveTo>
                  <a:lnTo>
                    <a:pt x="123" y="9"/>
                  </a:lnTo>
                  <a:cubicBezTo>
                    <a:pt x="114" y="18"/>
                    <a:pt x="8" y="125"/>
                    <a:pt x="8" y="125"/>
                  </a:cubicBezTo>
                  <a:cubicBezTo>
                    <a:pt x="8" y="134"/>
                    <a:pt x="0" y="142"/>
                    <a:pt x="0" y="142"/>
                  </a:cubicBezTo>
                  <a:cubicBezTo>
                    <a:pt x="0" y="151"/>
                    <a:pt x="8" y="160"/>
                    <a:pt x="8" y="169"/>
                  </a:cubicBezTo>
                  <a:cubicBezTo>
                    <a:pt x="8" y="169"/>
                    <a:pt x="114" y="275"/>
                    <a:pt x="123" y="284"/>
                  </a:cubicBezTo>
                  <a:cubicBezTo>
                    <a:pt x="132" y="293"/>
                    <a:pt x="150" y="293"/>
                    <a:pt x="167" y="284"/>
                  </a:cubicBezTo>
                  <a:cubicBezTo>
                    <a:pt x="176" y="275"/>
                    <a:pt x="176" y="257"/>
                    <a:pt x="167" y="240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76" y="36"/>
                    <a:pt x="176" y="18"/>
                    <a:pt x="167" y="9"/>
                  </a:cubicBezTo>
                  <a:cubicBezTo>
                    <a:pt x="150" y="0"/>
                    <a:pt x="132" y="0"/>
                    <a:pt x="123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1" tIns="17145" rIns="34291" bIns="1714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40" name="Group 3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0632042" y="2263868"/>
            <a:ext cx="365186" cy="365187"/>
            <a:chOff x="1971060" y="4999703"/>
            <a:chExt cx="400844" cy="400844"/>
          </a:xfrm>
        </p:grpSpPr>
        <p:sp>
          <p:nvSpPr>
            <p:cNvPr id="41" name="Oval 40"/>
            <p:cNvSpPr/>
            <p:nvPr/>
          </p:nvSpPr>
          <p:spPr>
            <a:xfrm flipH="1">
              <a:off x="1971060" y="4999703"/>
              <a:ext cx="400844" cy="400844"/>
            </a:xfrm>
            <a:prstGeom prst="ellipse">
              <a:avLst/>
            </a:prstGeom>
            <a:solidFill>
              <a:schemeClr val="accent3"/>
            </a:solidFill>
            <a:ln w="15875">
              <a:noFill/>
            </a:ln>
            <a:effectLst>
              <a:outerShdw blurRad="342900" dist="381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42" name="Freeform 25"/>
            <p:cNvSpPr>
              <a:spLocks noChangeArrowheads="1"/>
            </p:cNvSpPr>
            <p:nvPr/>
          </p:nvSpPr>
          <p:spPr bwMode="auto">
            <a:xfrm flipH="1">
              <a:off x="2142689" y="5131390"/>
              <a:ext cx="82147" cy="137470"/>
            </a:xfrm>
            <a:custGeom>
              <a:avLst/>
              <a:gdLst>
                <a:gd name="T0" fmla="*/ 54056 w 177"/>
                <a:gd name="T1" fmla="*/ 3985 h 294"/>
                <a:gd name="T2" fmla="*/ 54056 w 177"/>
                <a:gd name="T3" fmla="*/ 3985 h 294"/>
                <a:gd name="T4" fmla="*/ 3516 w 177"/>
                <a:gd name="T5" fmla="*/ 55347 h 294"/>
                <a:gd name="T6" fmla="*/ 0 w 177"/>
                <a:gd name="T7" fmla="*/ 62874 h 294"/>
                <a:gd name="T8" fmla="*/ 3516 w 177"/>
                <a:gd name="T9" fmla="*/ 74828 h 294"/>
                <a:gd name="T10" fmla="*/ 54056 w 177"/>
                <a:gd name="T11" fmla="*/ 125747 h 294"/>
                <a:gd name="T12" fmla="*/ 73393 w 177"/>
                <a:gd name="T13" fmla="*/ 125747 h 294"/>
                <a:gd name="T14" fmla="*/ 73393 w 177"/>
                <a:gd name="T15" fmla="*/ 106265 h 294"/>
                <a:gd name="T16" fmla="*/ 30764 w 177"/>
                <a:gd name="T17" fmla="*/ 62874 h 294"/>
                <a:gd name="T18" fmla="*/ 73393 w 177"/>
                <a:gd name="T19" fmla="*/ 19482 h 294"/>
                <a:gd name="T20" fmla="*/ 73393 w 177"/>
                <a:gd name="T21" fmla="*/ 3985 h 294"/>
                <a:gd name="T22" fmla="*/ 54056 w 177"/>
                <a:gd name="T23" fmla="*/ 3985 h 2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77" h="294">
                  <a:moveTo>
                    <a:pt x="123" y="9"/>
                  </a:moveTo>
                  <a:lnTo>
                    <a:pt x="123" y="9"/>
                  </a:lnTo>
                  <a:cubicBezTo>
                    <a:pt x="114" y="18"/>
                    <a:pt x="8" y="125"/>
                    <a:pt x="8" y="125"/>
                  </a:cubicBezTo>
                  <a:cubicBezTo>
                    <a:pt x="8" y="134"/>
                    <a:pt x="0" y="142"/>
                    <a:pt x="0" y="142"/>
                  </a:cubicBezTo>
                  <a:cubicBezTo>
                    <a:pt x="0" y="151"/>
                    <a:pt x="8" y="160"/>
                    <a:pt x="8" y="169"/>
                  </a:cubicBezTo>
                  <a:cubicBezTo>
                    <a:pt x="8" y="169"/>
                    <a:pt x="114" y="275"/>
                    <a:pt x="123" y="284"/>
                  </a:cubicBezTo>
                  <a:cubicBezTo>
                    <a:pt x="132" y="293"/>
                    <a:pt x="150" y="293"/>
                    <a:pt x="167" y="284"/>
                  </a:cubicBezTo>
                  <a:cubicBezTo>
                    <a:pt x="176" y="275"/>
                    <a:pt x="176" y="257"/>
                    <a:pt x="167" y="240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76" y="36"/>
                    <a:pt x="176" y="18"/>
                    <a:pt x="167" y="9"/>
                  </a:cubicBezTo>
                  <a:cubicBezTo>
                    <a:pt x="150" y="0"/>
                    <a:pt x="132" y="0"/>
                    <a:pt x="123" y="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1" tIns="17145" rIns="34291" bIns="17145" anchor="ctr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45" name="Freeform: Shape 4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0640567" y="-119359"/>
            <a:ext cx="2300585" cy="2152595"/>
          </a:xfrm>
          <a:custGeom>
            <a:avLst/>
            <a:gdLst>
              <a:gd name="connsiteX0" fmla="*/ 776480 w 1628775"/>
              <a:gd name="connsiteY0" fmla="*/ 1212872 h 1524000"/>
              <a:gd name="connsiteX1" fmla="*/ 1105093 w 1628775"/>
              <a:gd name="connsiteY1" fmla="*/ 1530054 h 1524000"/>
              <a:gd name="connsiteX2" fmla="*/ 1335598 w 1628775"/>
              <a:gd name="connsiteY2" fmla="*/ 1034754 h 1524000"/>
              <a:gd name="connsiteX3" fmla="*/ 1584200 w 1628775"/>
              <a:gd name="connsiteY3" fmla="*/ 756624 h 1524000"/>
              <a:gd name="connsiteX4" fmla="*/ 1159385 w 1628775"/>
              <a:gd name="connsiteY4" fmla="*/ 339 h 1524000"/>
              <a:gd name="connsiteX5" fmla="*/ 506923 w 1628775"/>
              <a:gd name="connsiteY5" fmla="*/ 468017 h 1524000"/>
              <a:gd name="connsiteX6" fmla="*/ 154498 w 1628775"/>
              <a:gd name="connsiteY6" fmla="*/ 670899 h 1524000"/>
              <a:gd name="connsiteX7" fmla="*/ 189740 w 1628775"/>
              <a:gd name="connsiteY7" fmla="*/ 1261449 h 1524000"/>
              <a:gd name="connsiteX8" fmla="*/ 776480 w 1628775"/>
              <a:gd name="connsiteY8" fmla="*/ 1212872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8775" h="1524000">
                <a:moveTo>
                  <a:pt x="776480" y="1212872"/>
                </a:moveTo>
                <a:cubicBezTo>
                  <a:pt x="886970" y="1256687"/>
                  <a:pt x="873635" y="1562439"/>
                  <a:pt x="1105093" y="1530054"/>
                </a:cubicBezTo>
                <a:cubicBezTo>
                  <a:pt x="1320358" y="1498622"/>
                  <a:pt x="1244158" y="1238589"/>
                  <a:pt x="1335598" y="1034754"/>
                </a:cubicBezTo>
                <a:cubicBezTo>
                  <a:pt x="1382270" y="930932"/>
                  <a:pt x="1524193" y="889974"/>
                  <a:pt x="1584200" y="756624"/>
                </a:cubicBezTo>
                <a:cubicBezTo>
                  <a:pt x="1751840" y="382292"/>
                  <a:pt x="1499428" y="10817"/>
                  <a:pt x="1159385" y="339"/>
                </a:cubicBezTo>
                <a:cubicBezTo>
                  <a:pt x="775528" y="-11091"/>
                  <a:pt x="536450" y="268944"/>
                  <a:pt x="506923" y="468017"/>
                </a:cubicBezTo>
                <a:cubicBezTo>
                  <a:pt x="473585" y="693759"/>
                  <a:pt x="244985" y="640419"/>
                  <a:pt x="154498" y="670899"/>
                </a:cubicBezTo>
                <a:cubicBezTo>
                  <a:pt x="-67435" y="746147"/>
                  <a:pt x="-45527" y="1176677"/>
                  <a:pt x="189740" y="1261449"/>
                </a:cubicBezTo>
                <a:cubicBezTo>
                  <a:pt x="455488" y="1357652"/>
                  <a:pt x="540260" y="1120479"/>
                  <a:pt x="776480" y="121287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46" name="Freeform: Shape 4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1676502" y="1974491"/>
            <a:ext cx="228713" cy="228713"/>
          </a:xfrm>
          <a:custGeom>
            <a:avLst/>
            <a:gdLst>
              <a:gd name="connsiteX0" fmla="*/ 163830 w 161925"/>
              <a:gd name="connsiteY0" fmla="*/ 81915 h 161925"/>
              <a:gd name="connsiteX1" fmla="*/ 81915 w 161925"/>
              <a:gd name="connsiteY1" fmla="*/ 163830 h 161925"/>
              <a:gd name="connsiteX2" fmla="*/ 0 w 161925"/>
              <a:gd name="connsiteY2" fmla="*/ 81915 h 161925"/>
              <a:gd name="connsiteX3" fmla="*/ 81915 w 161925"/>
              <a:gd name="connsiteY3" fmla="*/ 0 h 161925"/>
              <a:gd name="connsiteX4" fmla="*/ 163830 w 161925"/>
              <a:gd name="connsiteY4" fmla="*/ 8191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63830" y="81915"/>
                </a:moveTo>
                <a:cubicBezTo>
                  <a:pt x="163830" y="127155"/>
                  <a:pt x="127155" y="163830"/>
                  <a:pt x="81915" y="163830"/>
                </a:cubicBezTo>
                <a:cubicBezTo>
                  <a:pt x="36675" y="163830"/>
                  <a:pt x="0" y="127155"/>
                  <a:pt x="0" y="81915"/>
                </a:cubicBezTo>
                <a:cubicBezTo>
                  <a:pt x="0" y="36675"/>
                  <a:pt x="36675" y="0"/>
                  <a:pt x="81915" y="0"/>
                </a:cubicBezTo>
                <a:cubicBezTo>
                  <a:pt x="127155" y="0"/>
                  <a:pt x="163830" y="36675"/>
                  <a:pt x="163830" y="8191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grpSp>
        <p:nvGrpSpPr>
          <p:cNvPr id="47" name="Group 4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4354273" y="1010271"/>
            <a:ext cx="301781" cy="222199"/>
            <a:chOff x="356813" y="4713192"/>
            <a:chExt cx="301781" cy="222199"/>
          </a:xfrm>
          <a:solidFill>
            <a:schemeClr val="accent2">
              <a:alpha val="40000"/>
            </a:schemeClr>
          </a:solidFill>
        </p:grpSpPr>
        <p:sp>
          <p:nvSpPr>
            <p:cNvPr id="48" name="Freeform: Shape 47"/>
            <p:cNvSpPr/>
            <p:nvPr/>
          </p:nvSpPr>
          <p:spPr>
            <a:xfrm>
              <a:off x="356813" y="4817200"/>
              <a:ext cx="118191" cy="118191"/>
            </a:xfrm>
            <a:custGeom>
              <a:avLst/>
              <a:gdLst>
                <a:gd name="connsiteX0" fmla="*/ 142875 w 142875"/>
                <a:gd name="connsiteY0" fmla="*/ 71437 h 142875"/>
                <a:gd name="connsiteX1" fmla="*/ 71438 w 142875"/>
                <a:gd name="connsiteY1" fmla="*/ 142875 h 142875"/>
                <a:gd name="connsiteX2" fmla="*/ 0 w 142875"/>
                <a:gd name="connsiteY2" fmla="*/ 71437 h 142875"/>
                <a:gd name="connsiteX3" fmla="*/ 71438 w 142875"/>
                <a:gd name="connsiteY3" fmla="*/ 0 h 142875"/>
                <a:gd name="connsiteX4" fmla="*/ 142875 w 142875"/>
                <a:gd name="connsiteY4" fmla="*/ 7143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2875" y="71437"/>
                  </a:moveTo>
                  <a:cubicBezTo>
                    <a:pt x="142875" y="110891"/>
                    <a:pt x="110892" y="142875"/>
                    <a:pt x="71438" y="142875"/>
                  </a:cubicBezTo>
                  <a:cubicBezTo>
                    <a:pt x="31984" y="142875"/>
                    <a:pt x="0" y="110891"/>
                    <a:pt x="0" y="71437"/>
                  </a:cubicBezTo>
                  <a:cubicBezTo>
                    <a:pt x="0" y="31983"/>
                    <a:pt x="31984" y="0"/>
                    <a:pt x="71438" y="0"/>
                  </a:cubicBezTo>
                  <a:cubicBezTo>
                    <a:pt x="110892" y="0"/>
                    <a:pt x="142875" y="31983"/>
                    <a:pt x="142875" y="714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49" name="Freeform: Shape 48"/>
            <p:cNvSpPr/>
            <p:nvPr/>
          </p:nvSpPr>
          <p:spPr>
            <a:xfrm>
              <a:off x="611318" y="4713192"/>
              <a:ext cx="47276" cy="47276"/>
            </a:xfrm>
            <a:custGeom>
              <a:avLst/>
              <a:gdLst>
                <a:gd name="connsiteX0" fmla="*/ 64770 w 57150"/>
                <a:gd name="connsiteY0" fmla="*/ 32385 h 57150"/>
                <a:gd name="connsiteX1" fmla="*/ 32385 w 57150"/>
                <a:gd name="connsiteY1" fmla="*/ 64770 h 57150"/>
                <a:gd name="connsiteX2" fmla="*/ 0 w 57150"/>
                <a:gd name="connsiteY2" fmla="*/ 32385 h 57150"/>
                <a:gd name="connsiteX3" fmla="*/ 32385 w 57150"/>
                <a:gd name="connsiteY3" fmla="*/ 0 h 57150"/>
                <a:gd name="connsiteX4" fmla="*/ 64770 w 57150"/>
                <a:gd name="connsiteY4" fmla="*/ 3238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4770" y="32385"/>
                  </a:moveTo>
                  <a:cubicBezTo>
                    <a:pt x="64770" y="50271"/>
                    <a:pt x="50271" y="64770"/>
                    <a:pt x="32385" y="64770"/>
                  </a:cubicBezTo>
                  <a:cubicBezTo>
                    <a:pt x="14499" y="64770"/>
                    <a:pt x="0" y="50271"/>
                    <a:pt x="0" y="32385"/>
                  </a:cubicBezTo>
                  <a:cubicBezTo>
                    <a:pt x="0" y="14499"/>
                    <a:pt x="14499" y="0"/>
                    <a:pt x="32385" y="0"/>
                  </a:cubicBezTo>
                  <a:cubicBezTo>
                    <a:pt x="50271" y="0"/>
                    <a:pt x="64770" y="14499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</p:grpSp>
      <p:grpSp>
        <p:nvGrpSpPr>
          <p:cNvPr id="23" name="Group 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>
            <a:grpSpLocks noChangeAspect="1"/>
          </p:cNvGrpSpPr>
          <p:nvPr/>
        </p:nvGrpSpPr>
        <p:grpSpPr bwMode="auto">
          <a:xfrm>
            <a:off x="4849813" y="1111250"/>
            <a:ext cx="4408486" cy="1784350"/>
            <a:chOff x="3055" y="700"/>
            <a:chExt cx="2777" cy="1124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4675" y="702"/>
              <a:ext cx="1155" cy="1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675" y="700"/>
              <a:ext cx="1050" cy="1086"/>
            </a:xfrm>
            <a:custGeom>
              <a:avLst/>
              <a:gdLst>
                <a:gd name="T0" fmla="*/ 180 w 442"/>
                <a:gd name="T1" fmla="*/ 369 h 457"/>
                <a:gd name="T2" fmla="*/ 51 w 442"/>
                <a:gd name="T3" fmla="*/ 453 h 457"/>
                <a:gd name="T4" fmla="*/ 31 w 442"/>
                <a:gd name="T5" fmla="*/ 457 h 457"/>
                <a:gd name="T6" fmla="*/ 0 w 442"/>
                <a:gd name="T7" fmla="*/ 452 h 457"/>
                <a:gd name="T8" fmla="*/ 45 w 442"/>
                <a:gd name="T9" fmla="*/ 432 h 457"/>
                <a:gd name="T10" fmla="*/ 133 w 442"/>
                <a:gd name="T11" fmla="*/ 384 h 457"/>
                <a:gd name="T12" fmla="*/ 163 w 442"/>
                <a:gd name="T13" fmla="*/ 359 h 457"/>
                <a:gd name="T14" fmla="*/ 97 w 442"/>
                <a:gd name="T15" fmla="*/ 354 h 457"/>
                <a:gd name="T16" fmla="*/ 61 w 442"/>
                <a:gd name="T17" fmla="*/ 250 h 457"/>
                <a:gd name="T18" fmla="*/ 135 w 442"/>
                <a:gd name="T19" fmla="*/ 191 h 457"/>
                <a:gd name="T20" fmla="*/ 146 w 442"/>
                <a:gd name="T21" fmla="*/ 190 h 457"/>
                <a:gd name="T22" fmla="*/ 187 w 442"/>
                <a:gd name="T23" fmla="*/ 211 h 457"/>
                <a:gd name="T24" fmla="*/ 209 w 442"/>
                <a:gd name="T25" fmla="*/ 201 h 457"/>
                <a:gd name="T26" fmla="*/ 186 w 442"/>
                <a:gd name="T27" fmla="*/ 175 h 457"/>
                <a:gd name="T28" fmla="*/ 138 w 442"/>
                <a:gd name="T29" fmla="*/ 160 h 457"/>
                <a:gd name="T30" fmla="*/ 168 w 442"/>
                <a:gd name="T31" fmla="*/ 102 h 457"/>
                <a:gd name="T32" fmla="*/ 213 w 442"/>
                <a:gd name="T33" fmla="*/ 97 h 457"/>
                <a:gd name="T34" fmla="*/ 279 w 442"/>
                <a:gd name="T35" fmla="*/ 117 h 457"/>
                <a:gd name="T36" fmla="*/ 297 w 442"/>
                <a:gd name="T37" fmla="*/ 110 h 457"/>
                <a:gd name="T38" fmla="*/ 292 w 442"/>
                <a:gd name="T39" fmla="*/ 97 h 457"/>
                <a:gd name="T40" fmla="*/ 259 w 442"/>
                <a:gd name="T41" fmla="*/ 86 h 457"/>
                <a:gd name="T42" fmla="*/ 253 w 442"/>
                <a:gd name="T43" fmla="*/ 85 h 457"/>
                <a:gd name="T44" fmla="*/ 254 w 442"/>
                <a:gd name="T45" fmla="*/ 72 h 457"/>
                <a:gd name="T46" fmla="*/ 319 w 442"/>
                <a:gd name="T47" fmla="*/ 9 h 457"/>
                <a:gd name="T48" fmla="*/ 346 w 442"/>
                <a:gd name="T49" fmla="*/ 1 h 457"/>
                <a:gd name="T50" fmla="*/ 351 w 442"/>
                <a:gd name="T51" fmla="*/ 5 h 457"/>
                <a:gd name="T52" fmla="*/ 392 w 442"/>
                <a:gd name="T53" fmla="*/ 78 h 457"/>
                <a:gd name="T54" fmla="*/ 401 w 442"/>
                <a:gd name="T55" fmla="*/ 124 h 457"/>
                <a:gd name="T56" fmla="*/ 358 w 442"/>
                <a:gd name="T57" fmla="*/ 152 h 457"/>
                <a:gd name="T58" fmla="*/ 352 w 442"/>
                <a:gd name="T59" fmla="*/ 164 h 457"/>
                <a:gd name="T60" fmla="*/ 367 w 442"/>
                <a:gd name="T61" fmla="*/ 171 h 457"/>
                <a:gd name="T62" fmla="*/ 402 w 442"/>
                <a:gd name="T63" fmla="*/ 155 h 457"/>
                <a:gd name="T64" fmla="*/ 413 w 442"/>
                <a:gd name="T65" fmla="*/ 166 h 457"/>
                <a:gd name="T66" fmla="*/ 427 w 442"/>
                <a:gd name="T67" fmla="*/ 245 h 457"/>
                <a:gd name="T68" fmla="*/ 409 w 442"/>
                <a:gd name="T69" fmla="*/ 250 h 457"/>
                <a:gd name="T70" fmla="*/ 349 w 442"/>
                <a:gd name="T71" fmla="*/ 274 h 457"/>
                <a:gd name="T72" fmla="*/ 345 w 442"/>
                <a:gd name="T73" fmla="*/ 287 h 457"/>
                <a:gd name="T74" fmla="*/ 376 w 442"/>
                <a:gd name="T75" fmla="*/ 289 h 457"/>
                <a:gd name="T76" fmla="*/ 429 w 442"/>
                <a:gd name="T77" fmla="*/ 272 h 457"/>
                <a:gd name="T78" fmla="*/ 438 w 442"/>
                <a:gd name="T79" fmla="*/ 292 h 457"/>
                <a:gd name="T80" fmla="*/ 347 w 442"/>
                <a:gd name="T81" fmla="*/ 442 h 457"/>
                <a:gd name="T82" fmla="*/ 260 w 442"/>
                <a:gd name="T83" fmla="*/ 437 h 457"/>
                <a:gd name="T84" fmla="*/ 220 w 442"/>
                <a:gd name="T85" fmla="*/ 414 h 457"/>
                <a:gd name="T86" fmla="*/ 182 w 442"/>
                <a:gd name="T87" fmla="*/ 367 h 457"/>
                <a:gd name="T88" fmla="*/ 9 w 442"/>
                <a:gd name="T89" fmla="*/ 451 h 457"/>
                <a:gd name="T90" fmla="*/ 37 w 442"/>
                <a:gd name="T91" fmla="*/ 453 h 457"/>
                <a:gd name="T92" fmla="*/ 91 w 442"/>
                <a:gd name="T93" fmla="*/ 432 h 457"/>
                <a:gd name="T94" fmla="*/ 186 w 442"/>
                <a:gd name="T95" fmla="*/ 358 h 457"/>
                <a:gd name="T96" fmla="*/ 224 w 442"/>
                <a:gd name="T97" fmla="*/ 317 h 457"/>
                <a:gd name="T98" fmla="*/ 335 w 442"/>
                <a:gd name="T99" fmla="*/ 96 h 457"/>
                <a:gd name="T100" fmla="*/ 335 w 442"/>
                <a:gd name="T101" fmla="*/ 91 h 457"/>
                <a:gd name="T102" fmla="*/ 229 w 442"/>
                <a:gd name="T103" fmla="*/ 293 h 457"/>
                <a:gd name="T104" fmla="*/ 98 w 442"/>
                <a:gd name="T105" fmla="*/ 410 h 457"/>
                <a:gd name="T106" fmla="*/ 9 w 442"/>
                <a:gd name="T107" fmla="*/ 45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2" h="457">
                  <a:moveTo>
                    <a:pt x="182" y="367"/>
                  </a:moveTo>
                  <a:cubicBezTo>
                    <a:pt x="181" y="367"/>
                    <a:pt x="180" y="368"/>
                    <a:pt x="180" y="369"/>
                  </a:cubicBezTo>
                  <a:cubicBezTo>
                    <a:pt x="156" y="394"/>
                    <a:pt x="130" y="414"/>
                    <a:pt x="100" y="431"/>
                  </a:cubicBezTo>
                  <a:cubicBezTo>
                    <a:pt x="84" y="440"/>
                    <a:pt x="68" y="447"/>
                    <a:pt x="51" y="453"/>
                  </a:cubicBezTo>
                  <a:cubicBezTo>
                    <a:pt x="45" y="454"/>
                    <a:pt x="39" y="456"/>
                    <a:pt x="33" y="457"/>
                  </a:cubicBezTo>
                  <a:cubicBezTo>
                    <a:pt x="32" y="457"/>
                    <a:pt x="31" y="457"/>
                    <a:pt x="31" y="457"/>
                  </a:cubicBezTo>
                  <a:cubicBezTo>
                    <a:pt x="22" y="456"/>
                    <a:pt x="13" y="455"/>
                    <a:pt x="4" y="454"/>
                  </a:cubicBezTo>
                  <a:cubicBezTo>
                    <a:pt x="2" y="454"/>
                    <a:pt x="0" y="454"/>
                    <a:pt x="0" y="452"/>
                  </a:cubicBezTo>
                  <a:cubicBezTo>
                    <a:pt x="0" y="451"/>
                    <a:pt x="1" y="450"/>
                    <a:pt x="3" y="449"/>
                  </a:cubicBezTo>
                  <a:cubicBezTo>
                    <a:pt x="17" y="444"/>
                    <a:pt x="31" y="438"/>
                    <a:pt x="45" y="432"/>
                  </a:cubicBezTo>
                  <a:cubicBezTo>
                    <a:pt x="59" y="426"/>
                    <a:pt x="72" y="420"/>
                    <a:pt x="86" y="413"/>
                  </a:cubicBezTo>
                  <a:cubicBezTo>
                    <a:pt x="102" y="404"/>
                    <a:pt x="118" y="395"/>
                    <a:pt x="133" y="384"/>
                  </a:cubicBezTo>
                  <a:cubicBezTo>
                    <a:pt x="143" y="377"/>
                    <a:pt x="153" y="369"/>
                    <a:pt x="161" y="360"/>
                  </a:cubicBezTo>
                  <a:cubicBezTo>
                    <a:pt x="162" y="360"/>
                    <a:pt x="162" y="360"/>
                    <a:pt x="163" y="359"/>
                  </a:cubicBezTo>
                  <a:cubicBezTo>
                    <a:pt x="159" y="359"/>
                    <a:pt x="156" y="360"/>
                    <a:pt x="153" y="361"/>
                  </a:cubicBezTo>
                  <a:cubicBezTo>
                    <a:pt x="133" y="364"/>
                    <a:pt x="115" y="363"/>
                    <a:pt x="97" y="354"/>
                  </a:cubicBezTo>
                  <a:cubicBezTo>
                    <a:pt x="77" y="344"/>
                    <a:pt x="63" y="328"/>
                    <a:pt x="57" y="306"/>
                  </a:cubicBezTo>
                  <a:cubicBezTo>
                    <a:pt x="51" y="287"/>
                    <a:pt x="54" y="268"/>
                    <a:pt x="61" y="250"/>
                  </a:cubicBezTo>
                  <a:cubicBezTo>
                    <a:pt x="71" y="229"/>
                    <a:pt x="86" y="213"/>
                    <a:pt x="106" y="202"/>
                  </a:cubicBezTo>
                  <a:cubicBezTo>
                    <a:pt x="115" y="197"/>
                    <a:pt x="125" y="193"/>
                    <a:pt x="135" y="191"/>
                  </a:cubicBezTo>
                  <a:cubicBezTo>
                    <a:pt x="137" y="190"/>
                    <a:pt x="139" y="190"/>
                    <a:pt x="142" y="189"/>
                  </a:cubicBezTo>
                  <a:cubicBezTo>
                    <a:pt x="143" y="188"/>
                    <a:pt x="145" y="189"/>
                    <a:pt x="146" y="190"/>
                  </a:cubicBezTo>
                  <a:cubicBezTo>
                    <a:pt x="151" y="194"/>
                    <a:pt x="156" y="198"/>
                    <a:pt x="161" y="201"/>
                  </a:cubicBezTo>
                  <a:cubicBezTo>
                    <a:pt x="169" y="206"/>
                    <a:pt x="178" y="209"/>
                    <a:pt x="187" y="211"/>
                  </a:cubicBezTo>
                  <a:cubicBezTo>
                    <a:pt x="192" y="213"/>
                    <a:pt x="197" y="213"/>
                    <a:pt x="202" y="212"/>
                  </a:cubicBezTo>
                  <a:cubicBezTo>
                    <a:pt x="208" y="211"/>
                    <a:pt x="211" y="207"/>
                    <a:pt x="209" y="201"/>
                  </a:cubicBezTo>
                  <a:cubicBezTo>
                    <a:pt x="209" y="198"/>
                    <a:pt x="207" y="195"/>
                    <a:pt x="205" y="192"/>
                  </a:cubicBezTo>
                  <a:cubicBezTo>
                    <a:pt x="200" y="185"/>
                    <a:pt x="193" y="179"/>
                    <a:pt x="186" y="175"/>
                  </a:cubicBezTo>
                  <a:cubicBezTo>
                    <a:pt x="177" y="169"/>
                    <a:pt x="168" y="164"/>
                    <a:pt x="158" y="161"/>
                  </a:cubicBezTo>
                  <a:cubicBezTo>
                    <a:pt x="151" y="160"/>
                    <a:pt x="145" y="159"/>
                    <a:pt x="138" y="160"/>
                  </a:cubicBezTo>
                  <a:cubicBezTo>
                    <a:pt x="135" y="161"/>
                    <a:pt x="134" y="161"/>
                    <a:pt x="134" y="157"/>
                  </a:cubicBezTo>
                  <a:cubicBezTo>
                    <a:pt x="135" y="133"/>
                    <a:pt x="146" y="114"/>
                    <a:pt x="168" y="102"/>
                  </a:cubicBezTo>
                  <a:cubicBezTo>
                    <a:pt x="180" y="95"/>
                    <a:pt x="193" y="93"/>
                    <a:pt x="207" y="94"/>
                  </a:cubicBezTo>
                  <a:cubicBezTo>
                    <a:pt x="209" y="94"/>
                    <a:pt x="211" y="95"/>
                    <a:pt x="213" y="97"/>
                  </a:cubicBezTo>
                  <a:cubicBezTo>
                    <a:pt x="217" y="101"/>
                    <a:pt x="223" y="104"/>
                    <a:pt x="228" y="107"/>
                  </a:cubicBezTo>
                  <a:cubicBezTo>
                    <a:pt x="244" y="114"/>
                    <a:pt x="261" y="118"/>
                    <a:pt x="279" y="117"/>
                  </a:cubicBezTo>
                  <a:cubicBezTo>
                    <a:pt x="284" y="116"/>
                    <a:pt x="288" y="115"/>
                    <a:pt x="292" y="113"/>
                  </a:cubicBezTo>
                  <a:cubicBezTo>
                    <a:pt x="294" y="113"/>
                    <a:pt x="296" y="112"/>
                    <a:pt x="297" y="110"/>
                  </a:cubicBezTo>
                  <a:cubicBezTo>
                    <a:pt x="299" y="108"/>
                    <a:pt x="299" y="105"/>
                    <a:pt x="298" y="102"/>
                  </a:cubicBezTo>
                  <a:cubicBezTo>
                    <a:pt x="296" y="100"/>
                    <a:pt x="294" y="98"/>
                    <a:pt x="292" y="97"/>
                  </a:cubicBezTo>
                  <a:cubicBezTo>
                    <a:pt x="288" y="94"/>
                    <a:pt x="283" y="92"/>
                    <a:pt x="278" y="90"/>
                  </a:cubicBezTo>
                  <a:cubicBezTo>
                    <a:pt x="272" y="88"/>
                    <a:pt x="265" y="86"/>
                    <a:pt x="259" y="86"/>
                  </a:cubicBezTo>
                  <a:cubicBezTo>
                    <a:pt x="258" y="85"/>
                    <a:pt x="257" y="85"/>
                    <a:pt x="256" y="86"/>
                  </a:cubicBezTo>
                  <a:cubicBezTo>
                    <a:pt x="255" y="87"/>
                    <a:pt x="254" y="86"/>
                    <a:pt x="253" y="85"/>
                  </a:cubicBezTo>
                  <a:cubicBezTo>
                    <a:pt x="252" y="83"/>
                    <a:pt x="252" y="82"/>
                    <a:pt x="252" y="80"/>
                  </a:cubicBezTo>
                  <a:cubicBezTo>
                    <a:pt x="252" y="77"/>
                    <a:pt x="253" y="75"/>
                    <a:pt x="254" y="72"/>
                  </a:cubicBezTo>
                  <a:cubicBezTo>
                    <a:pt x="257" y="67"/>
                    <a:pt x="260" y="63"/>
                    <a:pt x="263" y="59"/>
                  </a:cubicBezTo>
                  <a:cubicBezTo>
                    <a:pt x="279" y="38"/>
                    <a:pt x="297" y="22"/>
                    <a:pt x="319" y="9"/>
                  </a:cubicBezTo>
                  <a:cubicBezTo>
                    <a:pt x="326" y="6"/>
                    <a:pt x="333" y="3"/>
                    <a:pt x="341" y="2"/>
                  </a:cubicBezTo>
                  <a:cubicBezTo>
                    <a:pt x="343" y="2"/>
                    <a:pt x="344" y="1"/>
                    <a:pt x="346" y="1"/>
                  </a:cubicBezTo>
                  <a:cubicBezTo>
                    <a:pt x="347" y="0"/>
                    <a:pt x="348" y="0"/>
                    <a:pt x="349" y="2"/>
                  </a:cubicBezTo>
                  <a:cubicBezTo>
                    <a:pt x="350" y="3"/>
                    <a:pt x="350" y="4"/>
                    <a:pt x="351" y="5"/>
                  </a:cubicBezTo>
                  <a:cubicBezTo>
                    <a:pt x="362" y="15"/>
                    <a:pt x="370" y="28"/>
                    <a:pt x="377" y="42"/>
                  </a:cubicBezTo>
                  <a:cubicBezTo>
                    <a:pt x="383" y="53"/>
                    <a:pt x="388" y="66"/>
                    <a:pt x="392" y="78"/>
                  </a:cubicBezTo>
                  <a:cubicBezTo>
                    <a:pt x="396" y="93"/>
                    <a:pt x="400" y="108"/>
                    <a:pt x="401" y="124"/>
                  </a:cubicBezTo>
                  <a:cubicBezTo>
                    <a:pt x="401" y="124"/>
                    <a:pt x="401" y="124"/>
                    <a:pt x="401" y="124"/>
                  </a:cubicBezTo>
                  <a:cubicBezTo>
                    <a:pt x="401" y="129"/>
                    <a:pt x="401" y="129"/>
                    <a:pt x="396" y="130"/>
                  </a:cubicBezTo>
                  <a:cubicBezTo>
                    <a:pt x="382" y="134"/>
                    <a:pt x="369" y="141"/>
                    <a:pt x="358" y="152"/>
                  </a:cubicBezTo>
                  <a:cubicBezTo>
                    <a:pt x="356" y="154"/>
                    <a:pt x="354" y="157"/>
                    <a:pt x="353" y="160"/>
                  </a:cubicBezTo>
                  <a:cubicBezTo>
                    <a:pt x="352" y="161"/>
                    <a:pt x="352" y="162"/>
                    <a:pt x="352" y="164"/>
                  </a:cubicBezTo>
                  <a:cubicBezTo>
                    <a:pt x="351" y="167"/>
                    <a:pt x="353" y="169"/>
                    <a:pt x="356" y="170"/>
                  </a:cubicBezTo>
                  <a:cubicBezTo>
                    <a:pt x="360" y="171"/>
                    <a:pt x="363" y="171"/>
                    <a:pt x="367" y="171"/>
                  </a:cubicBezTo>
                  <a:cubicBezTo>
                    <a:pt x="379" y="169"/>
                    <a:pt x="390" y="164"/>
                    <a:pt x="399" y="157"/>
                  </a:cubicBezTo>
                  <a:cubicBezTo>
                    <a:pt x="400" y="156"/>
                    <a:pt x="401" y="156"/>
                    <a:pt x="402" y="155"/>
                  </a:cubicBezTo>
                  <a:cubicBezTo>
                    <a:pt x="404" y="153"/>
                    <a:pt x="404" y="154"/>
                    <a:pt x="406" y="155"/>
                  </a:cubicBezTo>
                  <a:cubicBezTo>
                    <a:pt x="409" y="158"/>
                    <a:pt x="411" y="162"/>
                    <a:pt x="413" y="166"/>
                  </a:cubicBezTo>
                  <a:cubicBezTo>
                    <a:pt x="422" y="188"/>
                    <a:pt x="427" y="211"/>
                    <a:pt x="427" y="234"/>
                  </a:cubicBezTo>
                  <a:cubicBezTo>
                    <a:pt x="427" y="238"/>
                    <a:pt x="427" y="242"/>
                    <a:pt x="427" y="245"/>
                  </a:cubicBezTo>
                  <a:cubicBezTo>
                    <a:pt x="427" y="248"/>
                    <a:pt x="426" y="248"/>
                    <a:pt x="423" y="248"/>
                  </a:cubicBezTo>
                  <a:cubicBezTo>
                    <a:pt x="418" y="248"/>
                    <a:pt x="414" y="249"/>
                    <a:pt x="409" y="250"/>
                  </a:cubicBezTo>
                  <a:cubicBezTo>
                    <a:pt x="393" y="253"/>
                    <a:pt x="379" y="257"/>
                    <a:pt x="364" y="264"/>
                  </a:cubicBezTo>
                  <a:cubicBezTo>
                    <a:pt x="359" y="267"/>
                    <a:pt x="353" y="270"/>
                    <a:pt x="349" y="274"/>
                  </a:cubicBezTo>
                  <a:cubicBezTo>
                    <a:pt x="347" y="276"/>
                    <a:pt x="345" y="278"/>
                    <a:pt x="343" y="280"/>
                  </a:cubicBezTo>
                  <a:cubicBezTo>
                    <a:pt x="342" y="283"/>
                    <a:pt x="343" y="286"/>
                    <a:pt x="345" y="287"/>
                  </a:cubicBezTo>
                  <a:cubicBezTo>
                    <a:pt x="348" y="289"/>
                    <a:pt x="350" y="289"/>
                    <a:pt x="353" y="290"/>
                  </a:cubicBezTo>
                  <a:cubicBezTo>
                    <a:pt x="360" y="291"/>
                    <a:pt x="368" y="290"/>
                    <a:pt x="376" y="289"/>
                  </a:cubicBezTo>
                  <a:cubicBezTo>
                    <a:pt x="390" y="287"/>
                    <a:pt x="403" y="283"/>
                    <a:pt x="416" y="278"/>
                  </a:cubicBezTo>
                  <a:cubicBezTo>
                    <a:pt x="420" y="276"/>
                    <a:pt x="425" y="274"/>
                    <a:pt x="429" y="272"/>
                  </a:cubicBezTo>
                  <a:cubicBezTo>
                    <a:pt x="432" y="271"/>
                    <a:pt x="432" y="271"/>
                    <a:pt x="433" y="274"/>
                  </a:cubicBezTo>
                  <a:cubicBezTo>
                    <a:pt x="436" y="280"/>
                    <a:pt x="437" y="286"/>
                    <a:pt x="438" y="292"/>
                  </a:cubicBezTo>
                  <a:cubicBezTo>
                    <a:pt x="442" y="333"/>
                    <a:pt x="434" y="370"/>
                    <a:pt x="408" y="403"/>
                  </a:cubicBezTo>
                  <a:cubicBezTo>
                    <a:pt x="392" y="422"/>
                    <a:pt x="372" y="435"/>
                    <a:pt x="347" y="442"/>
                  </a:cubicBezTo>
                  <a:cubicBezTo>
                    <a:pt x="332" y="447"/>
                    <a:pt x="317" y="449"/>
                    <a:pt x="301" y="447"/>
                  </a:cubicBezTo>
                  <a:cubicBezTo>
                    <a:pt x="286" y="446"/>
                    <a:pt x="273" y="442"/>
                    <a:pt x="260" y="437"/>
                  </a:cubicBezTo>
                  <a:cubicBezTo>
                    <a:pt x="249" y="432"/>
                    <a:pt x="238" y="426"/>
                    <a:pt x="227" y="419"/>
                  </a:cubicBezTo>
                  <a:cubicBezTo>
                    <a:pt x="225" y="418"/>
                    <a:pt x="222" y="416"/>
                    <a:pt x="220" y="414"/>
                  </a:cubicBezTo>
                  <a:cubicBezTo>
                    <a:pt x="205" y="401"/>
                    <a:pt x="192" y="386"/>
                    <a:pt x="184" y="369"/>
                  </a:cubicBezTo>
                  <a:cubicBezTo>
                    <a:pt x="183" y="368"/>
                    <a:pt x="183" y="367"/>
                    <a:pt x="182" y="367"/>
                  </a:cubicBezTo>
                  <a:close/>
                  <a:moveTo>
                    <a:pt x="9" y="450"/>
                  </a:moveTo>
                  <a:cubicBezTo>
                    <a:pt x="9" y="451"/>
                    <a:pt x="9" y="451"/>
                    <a:pt x="9" y="451"/>
                  </a:cubicBezTo>
                  <a:cubicBezTo>
                    <a:pt x="16" y="452"/>
                    <a:pt x="22" y="452"/>
                    <a:pt x="29" y="453"/>
                  </a:cubicBezTo>
                  <a:cubicBezTo>
                    <a:pt x="31" y="454"/>
                    <a:pt x="34" y="453"/>
                    <a:pt x="37" y="453"/>
                  </a:cubicBezTo>
                  <a:cubicBezTo>
                    <a:pt x="42" y="451"/>
                    <a:pt x="47" y="450"/>
                    <a:pt x="51" y="449"/>
                  </a:cubicBezTo>
                  <a:cubicBezTo>
                    <a:pt x="65" y="444"/>
                    <a:pt x="78" y="439"/>
                    <a:pt x="91" y="432"/>
                  </a:cubicBezTo>
                  <a:cubicBezTo>
                    <a:pt x="113" y="421"/>
                    <a:pt x="133" y="407"/>
                    <a:pt x="151" y="391"/>
                  </a:cubicBezTo>
                  <a:cubicBezTo>
                    <a:pt x="164" y="381"/>
                    <a:pt x="175" y="369"/>
                    <a:pt x="186" y="358"/>
                  </a:cubicBezTo>
                  <a:cubicBezTo>
                    <a:pt x="196" y="347"/>
                    <a:pt x="206" y="337"/>
                    <a:pt x="216" y="326"/>
                  </a:cubicBezTo>
                  <a:cubicBezTo>
                    <a:pt x="219" y="323"/>
                    <a:pt x="221" y="320"/>
                    <a:pt x="224" y="317"/>
                  </a:cubicBezTo>
                  <a:cubicBezTo>
                    <a:pt x="244" y="294"/>
                    <a:pt x="261" y="269"/>
                    <a:pt x="276" y="243"/>
                  </a:cubicBezTo>
                  <a:cubicBezTo>
                    <a:pt x="302" y="197"/>
                    <a:pt x="322" y="148"/>
                    <a:pt x="335" y="96"/>
                  </a:cubicBezTo>
                  <a:cubicBezTo>
                    <a:pt x="335" y="93"/>
                    <a:pt x="336" y="90"/>
                    <a:pt x="337" y="87"/>
                  </a:cubicBezTo>
                  <a:cubicBezTo>
                    <a:pt x="336" y="88"/>
                    <a:pt x="336" y="90"/>
                    <a:pt x="335" y="91"/>
                  </a:cubicBezTo>
                  <a:cubicBezTo>
                    <a:pt x="324" y="128"/>
                    <a:pt x="309" y="163"/>
                    <a:pt x="291" y="197"/>
                  </a:cubicBezTo>
                  <a:cubicBezTo>
                    <a:pt x="274" y="231"/>
                    <a:pt x="253" y="263"/>
                    <a:pt x="229" y="293"/>
                  </a:cubicBezTo>
                  <a:cubicBezTo>
                    <a:pt x="208" y="320"/>
                    <a:pt x="183" y="345"/>
                    <a:pt x="158" y="368"/>
                  </a:cubicBezTo>
                  <a:cubicBezTo>
                    <a:pt x="140" y="385"/>
                    <a:pt x="119" y="398"/>
                    <a:pt x="98" y="410"/>
                  </a:cubicBezTo>
                  <a:cubicBezTo>
                    <a:pt x="72" y="424"/>
                    <a:pt x="46" y="437"/>
                    <a:pt x="18" y="447"/>
                  </a:cubicBezTo>
                  <a:cubicBezTo>
                    <a:pt x="15" y="448"/>
                    <a:pt x="12" y="449"/>
                    <a:pt x="9" y="450"/>
                  </a:cubicBezTo>
                  <a:close/>
                </a:path>
              </a:pathLst>
            </a:custGeom>
            <a:solidFill>
              <a:srgbClr val="9DB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6"/>
            <p:cNvSpPr/>
            <p:nvPr/>
          </p:nvSpPr>
          <p:spPr bwMode="auto">
            <a:xfrm>
              <a:off x="4953" y="1332"/>
              <a:ext cx="40" cy="38"/>
            </a:xfrm>
            <a:custGeom>
              <a:avLst/>
              <a:gdLst>
                <a:gd name="T0" fmla="*/ 17 w 17"/>
                <a:gd name="T1" fmla="*/ 9 h 16"/>
                <a:gd name="T2" fmla="*/ 9 w 17"/>
                <a:gd name="T3" fmla="*/ 16 h 16"/>
                <a:gd name="T4" fmla="*/ 1 w 17"/>
                <a:gd name="T5" fmla="*/ 8 h 16"/>
                <a:gd name="T6" fmla="*/ 9 w 17"/>
                <a:gd name="T7" fmla="*/ 0 h 16"/>
                <a:gd name="T8" fmla="*/ 17 w 17"/>
                <a:gd name="T9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7" y="9"/>
                  </a:moveTo>
                  <a:cubicBezTo>
                    <a:pt x="17" y="13"/>
                    <a:pt x="14" y="16"/>
                    <a:pt x="9" y="16"/>
                  </a:cubicBezTo>
                  <a:cubicBezTo>
                    <a:pt x="4" y="16"/>
                    <a:pt x="0" y="13"/>
                    <a:pt x="1" y="8"/>
                  </a:cubicBezTo>
                  <a:cubicBezTo>
                    <a:pt x="1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lose/>
                </a:path>
              </a:pathLst>
            </a:custGeom>
            <a:solidFill>
              <a:srgbClr val="F1C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"/>
            <p:cNvSpPr/>
            <p:nvPr/>
          </p:nvSpPr>
          <p:spPr bwMode="auto">
            <a:xfrm>
              <a:off x="4972" y="1404"/>
              <a:ext cx="50" cy="38"/>
            </a:xfrm>
            <a:custGeom>
              <a:avLst/>
              <a:gdLst>
                <a:gd name="T0" fmla="*/ 10 w 21"/>
                <a:gd name="T1" fmla="*/ 0 h 16"/>
                <a:gd name="T2" fmla="*/ 10 w 21"/>
                <a:gd name="T3" fmla="*/ 16 h 16"/>
                <a:gd name="T4" fmla="*/ 10 w 21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6">
                  <a:moveTo>
                    <a:pt x="10" y="0"/>
                  </a:moveTo>
                  <a:cubicBezTo>
                    <a:pt x="21" y="0"/>
                    <a:pt x="21" y="16"/>
                    <a:pt x="10" y="16"/>
                  </a:cubicBezTo>
                  <a:cubicBezTo>
                    <a:pt x="0" y="16"/>
                    <a:pt x="0" y="0"/>
                    <a:pt x="10" y="0"/>
                  </a:cubicBezTo>
                  <a:close/>
                </a:path>
              </a:pathLst>
            </a:custGeom>
            <a:solidFill>
              <a:srgbClr val="F1C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Oval 8"/>
            <p:cNvSpPr>
              <a:spLocks noChangeArrowheads="1"/>
            </p:cNvSpPr>
            <p:nvPr/>
          </p:nvSpPr>
          <p:spPr bwMode="auto">
            <a:xfrm>
              <a:off x="4920" y="1408"/>
              <a:ext cx="38" cy="38"/>
            </a:xfrm>
            <a:prstGeom prst="ellipse">
              <a:avLst/>
            </a:prstGeom>
            <a:solidFill>
              <a:srgbClr val="F1C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"/>
            <p:cNvSpPr/>
            <p:nvPr/>
          </p:nvSpPr>
          <p:spPr bwMode="auto">
            <a:xfrm>
              <a:off x="5462" y="1606"/>
              <a:ext cx="370" cy="159"/>
            </a:xfrm>
            <a:custGeom>
              <a:avLst/>
              <a:gdLst>
                <a:gd name="T0" fmla="*/ 154 w 156"/>
                <a:gd name="T1" fmla="*/ 67 h 67"/>
                <a:gd name="T2" fmla="*/ 151 w 156"/>
                <a:gd name="T3" fmla="*/ 67 h 67"/>
                <a:gd name="T4" fmla="*/ 148 w 156"/>
                <a:gd name="T5" fmla="*/ 65 h 67"/>
                <a:gd name="T6" fmla="*/ 90 w 156"/>
                <a:gd name="T7" fmla="*/ 41 h 67"/>
                <a:gd name="T8" fmla="*/ 4 w 156"/>
                <a:gd name="T9" fmla="*/ 6 h 67"/>
                <a:gd name="T10" fmla="*/ 1 w 156"/>
                <a:gd name="T11" fmla="*/ 5 h 67"/>
                <a:gd name="T12" fmla="*/ 0 w 156"/>
                <a:gd name="T13" fmla="*/ 2 h 67"/>
                <a:gd name="T14" fmla="*/ 3 w 156"/>
                <a:gd name="T15" fmla="*/ 0 h 67"/>
                <a:gd name="T16" fmla="*/ 6 w 156"/>
                <a:gd name="T17" fmla="*/ 2 h 67"/>
                <a:gd name="T18" fmla="*/ 104 w 156"/>
                <a:gd name="T19" fmla="*/ 42 h 67"/>
                <a:gd name="T20" fmla="*/ 151 w 156"/>
                <a:gd name="T21" fmla="*/ 62 h 67"/>
                <a:gd name="T22" fmla="*/ 155 w 156"/>
                <a:gd name="T23" fmla="*/ 63 h 67"/>
                <a:gd name="T24" fmla="*/ 154 w 156"/>
                <a:gd name="T2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67">
                  <a:moveTo>
                    <a:pt x="154" y="67"/>
                  </a:moveTo>
                  <a:cubicBezTo>
                    <a:pt x="153" y="67"/>
                    <a:pt x="152" y="67"/>
                    <a:pt x="151" y="67"/>
                  </a:cubicBezTo>
                  <a:cubicBezTo>
                    <a:pt x="150" y="66"/>
                    <a:pt x="149" y="66"/>
                    <a:pt x="148" y="65"/>
                  </a:cubicBezTo>
                  <a:cubicBezTo>
                    <a:pt x="129" y="57"/>
                    <a:pt x="109" y="49"/>
                    <a:pt x="90" y="41"/>
                  </a:cubicBezTo>
                  <a:cubicBezTo>
                    <a:pt x="61" y="30"/>
                    <a:pt x="33" y="18"/>
                    <a:pt x="4" y="6"/>
                  </a:cubicBezTo>
                  <a:cubicBezTo>
                    <a:pt x="3" y="6"/>
                    <a:pt x="2" y="5"/>
                    <a:pt x="1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39" y="15"/>
                    <a:pt x="72" y="28"/>
                    <a:pt x="104" y="42"/>
                  </a:cubicBezTo>
                  <a:cubicBezTo>
                    <a:pt x="120" y="49"/>
                    <a:pt x="136" y="55"/>
                    <a:pt x="151" y="62"/>
                  </a:cubicBezTo>
                  <a:cubicBezTo>
                    <a:pt x="153" y="62"/>
                    <a:pt x="154" y="62"/>
                    <a:pt x="155" y="63"/>
                  </a:cubicBezTo>
                  <a:cubicBezTo>
                    <a:pt x="156" y="65"/>
                    <a:pt x="155" y="66"/>
                    <a:pt x="154" y="67"/>
                  </a:cubicBezTo>
                  <a:close/>
                </a:path>
              </a:pathLst>
            </a:custGeom>
            <a:solidFill>
              <a:srgbClr val="E2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0"/>
            <p:cNvSpPr/>
            <p:nvPr/>
          </p:nvSpPr>
          <p:spPr bwMode="auto">
            <a:xfrm>
              <a:off x="5469" y="1563"/>
              <a:ext cx="349" cy="150"/>
            </a:xfrm>
            <a:custGeom>
              <a:avLst/>
              <a:gdLst>
                <a:gd name="T0" fmla="*/ 145 w 147"/>
                <a:gd name="T1" fmla="*/ 63 h 63"/>
                <a:gd name="T2" fmla="*/ 143 w 147"/>
                <a:gd name="T3" fmla="*/ 63 h 63"/>
                <a:gd name="T4" fmla="*/ 141 w 147"/>
                <a:gd name="T5" fmla="*/ 62 h 63"/>
                <a:gd name="T6" fmla="*/ 14 w 147"/>
                <a:gd name="T7" fmla="*/ 10 h 63"/>
                <a:gd name="T8" fmla="*/ 4 w 147"/>
                <a:gd name="T9" fmla="*/ 5 h 63"/>
                <a:gd name="T10" fmla="*/ 2 w 147"/>
                <a:gd name="T11" fmla="*/ 5 h 63"/>
                <a:gd name="T12" fmla="*/ 1 w 147"/>
                <a:gd name="T13" fmla="*/ 2 h 63"/>
                <a:gd name="T14" fmla="*/ 4 w 147"/>
                <a:gd name="T15" fmla="*/ 1 h 63"/>
                <a:gd name="T16" fmla="*/ 7 w 147"/>
                <a:gd name="T17" fmla="*/ 2 h 63"/>
                <a:gd name="T18" fmla="*/ 125 w 147"/>
                <a:gd name="T19" fmla="*/ 50 h 63"/>
                <a:gd name="T20" fmla="*/ 143 w 147"/>
                <a:gd name="T21" fmla="*/ 58 h 63"/>
                <a:gd name="T22" fmla="*/ 146 w 147"/>
                <a:gd name="T23" fmla="*/ 59 h 63"/>
                <a:gd name="T24" fmla="*/ 145 w 147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63">
                  <a:moveTo>
                    <a:pt x="145" y="63"/>
                  </a:moveTo>
                  <a:cubicBezTo>
                    <a:pt x="144" y="63"/>
                    <a:pt x="144" y="63"/>
                    <a:pt x="143" y="63"/>
                  </a:cubicBezTo>
                  <a:cubicBezTo>
                    <a:pt x="142" y="63"/>
                    <a:pt x="141" y="62"/>
                    <a:pt x="141" y="62"/>
                  </a:cubicBezTo>
                  <a:cubicBezTo>
                    <a:pt x="98" y="45"/>
                    <a:pt x="56" y="27"/>
                    <a:pt x="14" y="10"/>
                  </a:cubicBezTo>
                  <a:cubicBezTo>
                    <a:pt x="10" y="8"/>
                    <a:pt x="7" y="7"/>
                    <a:pt x="4" y="5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1" y="4"/>
                    <a:pt x="0" y="3"/>
                    <a:pt x="1" y="2"/>
                  </a:cubicBezTo>
                  <a:cubicBezTo>
                    <a:pt x="1" y="1"/>
                    <a:pt x="2" y="0"/>
                    <a:pt x="4" y="1"/>
                  </a:cubicBezTo>
                  <a:cubicBezTo>
                    <a:pt x="5" y="1"/>
                    <a:pt x="6" y="1"/>
                    <a:pt x="7" y="2"/>
                  </a:cubicBezTo>
                  <a:cubicBezTo>
                    <a:pt x="46" y="18"/>
                    <a:pt x="85" y="34"/>
                    <a:pt x="125" y="50"/>
                  </a:cubicBezTo>
                  <a:cubicBezTo>
                    <a:pt x="131" y="53"/>
                    <a:pt x="137" y="56"/>
                    <a:pt x="143" y="58"/>
                  </a:cubicBezTo>
                  <a:cubicBezTo>
                    <a:pt x="144" y="59"/>
                    <a:pt x="145" y="59"/>
                    <a:pt x="146" y="59"/>
                  </a:cubicBezTo>
                  <a:cubicBezTo>
                    <a:pt x="147" y="61"/>
                    <a:pt x="147" y="63"/>
                    <a:pt x="145" y="63"/>
                  </a:cubicBezTo>
                  <a:close/>
                </a:path>
              </a:pathLst>
            </a:custGeom>
            <a:solidFill>
              <a:srgbClr val="E2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1"/>
            <p:cNvSpPr/>
            <p:nvPr/>
          </p:nvSpPr>
          <p:spPr bwMode="auto">
            <a:xfrm>
              <a:off x="5478" y="1522"/>
              <a:ext cx="330" cy="138"/>
            </a:xfrm>
            <a:custGeom>
              <a:avLst/>
              <a:gdLst>
                <a:gd name="T0" fmla="*/ 137 w 139"/>
                <a:gd name="T1" fmla="*/ 57 h 58"/>
                <a:gd name="T2" fmla="*/ 133 w 139"/>
                <a:gd name="T3" fmla="*/ 57 h 58"/>
                <a:gd name="T4" fmla="*/ 101 w 139"/>
                <a:gd name="T5" fmla="*/ 44 h 58"/>
                <a:gd name="T6" fmla="*/ 34 w 139"/>
                <a:gd name="T7" fmla="*/ 17 h 58"/>
                <a:gd name="T8" fmla="*/ 6 w 139"/>
                <a:gd name="T9" fmla="*/ 6 h 58"/>
                <a:gd name="T10" fmla="*/ 3 w 139"/>
                <a:gd name="T11" fmla="*/ 5 h 58"/>
                <a:gd name="T12" fmla="*/ 1 w 139"/>
                <a:gd name="T13" fmla="*/ 2 h 58"/>
                <a:gd name="T14" fmla="*/ 5 w 139"/>
                <a:gd name="T15" fmla="*/ 1 h 58"/>
                <a:gd name="T16" fmla="*/ 14 w 139"/>
                <a:gd name="T17" fmla="*/ 4 h 58"/>
                <a:gd name="T18" fmla="*/ 65 w 139"/>
                <a:gd name="T19" fmla="*/ 24 h 58"/>
                <a:gd name="T20" fmla="*/ 134 w 139"/>
                <a:gd name="T21" fmla="*/ 52 h 58"/>
                <a:gd name="T22" fmla="*/ 138 w 139"/>
                <a:gd name="T23" fmla="*/ 54 h 58"/>
                <a:gd name="T24" fmla="*/ 137 w 139"/>
                <a:gd name="T25" fmla="*/ 5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58">
                  <a:moveTo>
                    <a:pt x="137" y="57"/>
                  </a:moveTo>
                  <a:cubicBezTo>
                    <a:pt x="136" y="58"/>
                    <a:pt x="135" y="57"/>
                    <a:pt x="133" y="57"/>
                  </a:cubicBezTo>
                  <a:cubicBezTo>
                    <a:pt x="122" y="52"/>
                    <a:pt x="111" y="48"/>
                    <a:pt x="101" y="44"/>
                  </a:cubicBezTo>
                  <a:cubicBezTo>
                    <a:pt x="78" y="35"/>
                    <a:pt x="56" y="26"/>
                    <a:pt x="34" y="17"/>
                  </a:cubicBezTo>
                  <a:cubicBezTo>
                    <a:pt x="24" y="13"/>
                    <a:pt x="15" y="10"/>
                    <a:pt x="6" y="6"/>
                  </a:cubicBezTo>
                  <a:cubicBezTo>
                    <a:pt x="5" y="6"/>
                    <a:pt x="4" y="5"/>
                    <a:pt x="3" y="5"/>
                  </a:cubicBezTo>
                  <a:cubicBezTo>
                    <a:pt x="2" y="4"/>
                    <a:pt x="0" y="3"/>
                    <a:pt x="1" y="2"/>
                  </a:cubicBezTo>
                  <a:cubicBezTo>
                    <a:pt x="2" y="0"/>
                    <a:pt x="3" y="0"/>
                    <a:pt x="5" y="1"/>
                  </a:cubicBezTo>
                  <a:cubicBezTo>
                    <a:pt x="8" y="2"/>
                    <a:pt x="11" y="3"/>
                    <a:pt x="14" y="4"/>
                  </a:cubicBezTo>
                  <a:cubicBezTo>
                    <a:pt x="31" y="11"/>
                    <a:pt x="48" y="18"/>
                    <a:pt x="65" y="24"/>
                  </a:cubicBezTo>
                  <a:cubicBezTo>
                    <a:pt x="88" y="34"/>
                    <a:pt x="111" y="43"/>
                    <a:pt x="134" y="52"/>
                  </a:cubicBezTo>
                  <a:cubicBezTo>
                    <a:pt x="136" y="52"/>
                    <a:pt x="137" y="53"/>
                    <a:pt x="138" y="54"/>
                  </a:cubicBezTo>
                  <a:cubicBezTo>
                    <a:pt x="139" y="55"/>
                    <a:pt x="139" y="57"/>
                    <a:pt x="137" y="57"/>
                  </a:cubicBezTo>
                  <a:close/>
                </a:path>
              </a:pathLst>
            </a:custGeom>
            <a:solidFill>
              <a:srgbClr val="E2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2"/>
            <p:cNvSpPr/>
            <p:nvPr/>
          </p:nvSpPr>
          <p:spPr bwMode="auto">
            <a:xfrm>
              <a:off x="5488" y="1482"/>
              <a:ext cx="309" cy="133"/>
            </a:xfrm>
            <a:custGeom>
              <a:avLst/>
              <a:gdLst>
                <a:gd name="T0" fmla="*/ 0 w 130"/>
                <a:gd name="T1" fmla="*/ 4 h 56"/>
                <a:gd name="T2" fmla="*/ 2 w 130"/>
                <a:gd name="T3" fmla="*/ 1 h 56"/>
                <a:gd name="T4" fmla="*/ 5 w 130"/>
                <a:gd name="T5" fmla="*/ 2 h 56"/>
                <a:gd name="T6" fmla="*/ 125 w 130"/>
                <a:gd name="T7" fmla="*/ 50 h 56"/>
                <a:gd name="T8" fmla="*/ 128 w 130"/>
                <a:gd name="T9" fmla="*/ 51 h 56"/>
                <a:gd name="T10" fmla="*/ 129 w 130"/>
                <a:gd name="T11" fmla="*/ 54 h 56"/>
                <a:gd name="T12" fmla="*/ 126 w 130"/>
                <a:gd name="T13" fmla="*/ 55 h 56"/>
                <a:gd name="T14" fmla="*/ 119 w 130"/>
                <a:gd name="T15" fmla="*/ 52 h 56"/>
                <a:gd name="T16" fmla="*/ 4 w 130"/>
                <a:gd name="T17" fmla="*/ 6 h 56"/>
                <a:gd name="T18" fmla="*/ 0 w 130"/>
                <a:gd name="T19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0" h="56">
                  <a:moveTo>
                    <a:pt x="0" y="4"/>
                  </a:moveTo>
                  <a:cubicBezTo>
                    <a:pt x="0" y="2"/>
                    <a:pt x="1" y="0"/>
                    <a:pt x="2" y="1"/>
                  </a:cubicBezTo>
                  <a:cubicBezTo>
                    <a:pt x="3" y="1"/>
                    <a:pt x="4" y="1"/>
                    <a:pt x="5" y="2"/>
                  </a:cubicBezTo>
                  <a:cubicBezTo>
                    <a:pt x="45" y="18"/>
                    <a:pt x="85" y="34"/>
                    <a:pt x="125" y="50"/>
                  </a:cubicBezTo>
                  <a:cubicBezTo>
                    <a:pt x="126" y="50"/>
                    <a:pt x="127" y="51"/>
                    <a:pt x="128" y="51"/>
                  </a:cubicBezTo>
                  <a:cubicBezTo>
                    <a:pt x="129" y="52"/>
                    <a:pt x="130" y="53"/>
                    <a:pt x="129" y="54"/>
                  </a:cubicBezTo>
                  <a:cubicBezTo>
                    <a:pt x="128" y="56"/>
                    <a:pt x="127" y="56"/>
                    <a:pt x="126" y="55"/>
                  </a:cubicBezTo>
                  <a:cubicBezTo>
                    <a:pt x="124" y="54"/>
                    <a:pt x="121" y="53"/>
                    <a:pt x="119" y="52"/>
                  </a:cubicBezTo>
                  <a:cubicBezTo>
                    <a:pt x="81" y="37"/>
                    <a:pt x="42" y="22"/>
                    <a:pt x="4" y="6"/>
                  </a:cubicBezTo>
                  <a:cubicBezTo>
                    <a:pt x="3" y="6"/>
                    <a:pt x="1" y="5"/>
                    <a:pt x="0" y="4"/>
                  </a:cubicBezTo>
                  <a:close/>
                </a:path>
              </a:pathLst>
            </a:custGeom>
            <a:solidFill>
              <a:srgbClr val="E2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3"/>
            <p:cNvSpPr/>
            <p:nvPr/>
          </p:nvSpPr>
          <p:spPr bwMode="auto">
            <a:xfrm>
              <a:off x="5507" y="1453"/>
              <a:ext cx="280" cy="126"/>
            </a:xfrm>
            <a:custGeom>
              <a:avLst/>
              <a:gdLst>
                <a:gd name="T0" fmla="*/ 117 w 118"/>
                <a:gd name="T1" fmla="*/ 52 h 53"/>
                <a:gd name="T2" fmla="*/ 113 w 118"/>
                <a:gd name="T3" fmla="*/ 52 h 53"/>
                <a:gd name="T4" fmla="*/ 87 w 118"/>
                <a:gd name="T5" fmla="*/ 41 h 53"/>
                <a:gd name="T6" fmla="*/ 83 w 118"/>
                <a:gd name="T7" fmla="*/ 39 h 53"/>
                <a:gd name="T8" fmla="*/ 9 w 118"/>
                <a:gd name="T9" fmla="*/ 8 h 53"/>
                <a:gd name="T10" fmla="*/ 3 w 118"/>
                <a:gd name="T11" fmla="*/ 6 h 53"/>
                <a:gd name="T12" fmla="*/ 1 w 118"/>
                <a:gd name="T13" fmla="*/ 2 h 53"/>
                <a:gd name="T14" fmla="*/ 5 w 118"/>
                <a:gd name="T15" fmla="*/ 1 h 53"/>
                <a:gd name="T16" fmla="*/ 24 w 118"/>
                <a:gd name="T17" fmla="*/ 9 h 53"/>
                <a:gd name="T18" fmla="*/ 32 w 118"/>
                <a:gd name="T19" fmla="*/ 13 h 53"/>
                <a:gd name="T20" fmla="*/ 101 w 118"/>
                <a:gd name="T21" fmla="*/ 42 h 53"/>
                <a:gd name="T22" fmla="*/ 115 w 118"/>
                <a:gd name="T23" fmla="*/ 48 h 53"/>
                <a:gd name="T24" fmla="*/ 117 w 118"/>
                <a:gd name="T25" fmla="*/ 49 h 53"/>
                <a:gd name="T26" fmla="*/ 117 w 118"/>
                <a:gd name="T27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" h="53">
                  <a:moveTo>
                    <a:pt x="117" y="52"/>
                  </a:moveTo>
                  <a:cubicBezTo>
                    <a:pt x="115" y="53"/>
                    <a:pt x="114" y="53"/>
                    <a:pt x="113" y="52"/>
                  </a:cubicBezTo>
                  <a:cubicBezTo>
                    <a:pt x="105" y="48"/>
                    <a:pt x="96" y="45"/>
                    <a:pt x="87" y="41"/>
                  </a:cubicBezTo>
                  <a:cubicBezTo>
                    <a:pt x="86" y="41"/>
                    <a:pt x="84" y="40"/>
                    <a:pt x="83" y="39"/>
                  </a:cubicBezTo>
                  <a:cubicBezTo>
                    <a:pt x="58" y="29"/>
                    <a:pt x="34" y="19"/>
                    <a:pt x="9" y="8"/>
                  </a:cubicBezTo>
                  <a:cubicBezTo>
                    <a:pt x="7" y="8"/>
                    <a:pt x="5" y="7"/>
                    <a:pt x="3" y="6"/>
                  </a:cubicBezTo>
                  <a:cubicBezTo>
                    <a:pt x="2" y="5"/>
                    <a:pt x="0" y="5"/>
                    <a:pt x="1" y="2"/>
                  </a:cubicBezTo>
                  <a:cubicBezTo>
                    <a:pt x="1" y="1"/>
                    <a:pt x="3" y="0"/>
                    <a:pt x="5" y="1"/>
                  </a:cubicBezTo>
                  <a:cubicBezTo>
                    <a:pt x="11" y="4"/>
                    <a:pt x="18" y="7"/>
                    <a:pt x="24" y="9"/>
                  </a:cubicBezTo>
                  <a:cubicBezTo>
                    <a:pt x="27" y="10"/>
                    <a:pt x="29" y="12"/>
                    <a:pt x="32" y="13"/>
                  </a:cubicBezTo>
                  <a:cubicBezTo>
                    <a:pt x="55" y="22"/>
                    <a:pt x="78" y="32"/>
                    <a:pt x="101" y="42"/>
                  </a:cubicBezTo>
                  <a:cubicBezTo>
                    <a:pt x="106" y="44"/>
                    <a:pt x="110" y="46"/>
                    <a:pt x="115" y="48"/>
                  </a:cubicBezTo>
                  <a:cubicBezTo>
                    <a:pt x="116" y="48"/>
                    <a:pt x="117" y="48"/>
                    <a:pt x="117" y="49"/>
                  </a:cubicBezTo>
                  <a:cubicBezTo>
                    <a:pt x="118" y="51"/>
                    <a:pt x="118" y="52"/>
                    <a:pt x="117" y="52"/>
                  </a:cubicBezTo>
                  <a:close/>
                </a:path>
              </a:pathLst>
            </a:custGeom>
            <a:solidFill>
              <a:srgbClr val="E2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4"/>
            <p:cNvSpPr/>
            <p:nvPr/>
          </p:nvSpPr>
          <p:spPr bwMode="auto">
            <a:xfrm>
              <a:off x="5540" y="1434"/>
              <a:ext cx="242" cy="103"/>
            </a:xfrm>
            <a:custGeom>
              <a:avLst/>
              <a:gdLst>
                <a:gd name="T0" fmla="*/ 100 w 102"/>
                <a:gd name="T1" fmla="*/ 43 h 43"/>
                <a:gd name="T2" fmla="*/ 97 w 102"/>
                <a:gd name="T3" fmla="*/ 42 h 43"/>
                <a:gd name="T4" fmla="*/ 78 w 102"/>
                <a:gd name="T5" fmla="*/ 35 h 43"/>
                <a:gd name="T6" fmla="*/ 6 w 102"/>
                <a:gd name="T7" fmla="*/ 6 h 43"/>
                <a:gd name="T8" fmla="*/ 2 w 102"/>
                <a:gd name="T9" fmla="*/ 4 h 43"/>
                <a:gd name="T10" fmla="*/ 1 w 102"/>
                <a:gd name="T11" fmla="*/ 1 h 43"/>
                <a:gd name="T12" fmla="*/ 4 w 102"/>
                <a:gd name="T13" fmla="*/ 0 h 43"/>
                <a:gd name="T14" fmla="*/ 7 w 102"/>
                <a:gd name="T15" fmla="*/ 1 h 43"/>
                <a:gd name="T16" fmla="*/ 97 w 102"/>
                <a:gd name="T17" fmla="*/ 38 h 43"/>
                <a:gd name="T18" fmla="*/ 101 w 102"/>
                <a:gd name="T19" fmla="*/ 39 h 43"/>
                <a:gd name="T20" fmla="*/ 100 w 102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2" h="43">
                  <a:moveTo>
                    <a:pt x="100" y="43"/>
                  </a:moveTo>
                  <a:cubicBezTo>
                    <a:pt x="99" y="43"/>
                    <a:pt x="98" y="43"/>
                    <a:pt x="97" y="42"/>
                  </a:cubicBezTo>
                  <a:cubicBezTo>
                    <a:pt x="91" y="40"/>
                    <a:pt x="84" y="38"/>
                    <a:pt x="78" y="35"/>
                  </a:cubicBezTo>
                  <a:cubicBezTo>
                    <a:pt x="54" y="25"/>
                    <a:pt x="30" y="16"/>
                    <a:pt x="6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1" y="4"/>
                    <a:pt x="0" y="3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37" y="13"/>
                    <a:pt x="67" y="25"/>
                    <a:pt x="97" y="38"/>
                  </a:cubicBezTo>
                  <a:cubicBezTo>
                    <a:pt x="98" y="38"/>
                    <a:pt x="100" y="39"/>
                    <a:pt x="101" y="39"/>
                  </a:cubicBezTo>
                  <a:cubicBezTo>
                    <a:pt x="102" y="40"/>
                    <a:pt x="102" y="42"/>
                    <a:pt x="100" y="43"/>
                  </a:cubicBezTo>
                  <a:close/>
                </a:path>
              </a:pathLst>
            </a:custGeom>
            <a:solidFill>
              <a:srgbClr val="E2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5"/>
            <p:cNvSpPr/>
            <p:nvPr/>
          </p:nvSpPr>
          <p:spPr bwMode="auto">
            <a:xfrm>
              <a:off x="5623" y="1437"/>
              <a:ext cx="152" cy="69"/>
            </a:xfrm>
            <a:custGeom>
              <a:avLst/>
              <a:gdLst>
                <a:gd name="T0" fmla="*/ 1 w 64"/>
                <a:gd name="T1" fmla="*/ 3 h 29"/>
                <a:gd name="T2" fmla="*/ 3 w 64"/>
                <a:gd name="T3" fmla="*/ 0 h 29"/>
                <a:gd name="T4" fmla="*/ 6 w 64"/>
                <a:gd name="T5" fmla="*/ 1 h 29"/>
                <a:gd name="T6" fmla="*/ 60 w 64"/>
                <a:gd name="T7" fmla="*/ 23 h 29"/>
                <a:gd name="T8" fmla="*/ 63 w 64"/>
                <a:gd name="T9" fmla="*/ 27 h 29"/>
                <a:gd name="T10" fmla="*/ 58 w 64"/>
                <a:gd name="T11" fmla="*/ 27 h 29"/>
                <a:gd name="T12" fmla="*/ 34 w 64"/>
                <a:gd name="T13" fmla="*/ 18 h 29"/>
                <a:gd name="T14" fmla="*/ 4 w 64"/>
                <a:gd name="T15" fmla="*/ 6 h 29"/>
                <a:gd name="T16" fmla="*/ 1 w 64"/>
                <a:gd name="T17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9">
                  <a:moveTo>
                    <a:pt x="1" y="3"/>
                  </a:moveTo>
                  <a:cubicBezTo>
                    <a:pt x="0" y="2"/>
                    <a:pt x="1" y="0"/>
                    <a:pt x="3" y="0"/>
                  </a:cubicBezTo>
                  <a:cubicBezTo>
                    <a:pt x="4" y="0"/>
                    <a:pt x="5" y="1"/>
                    <a:pt x="6" y="1"/>
                  </a:cubicBezTo>
                  <a:cubicBezTo>
                    <a:pt x="24" y="9"/>
                    <a:pt x="42" y="16"/>
                    <a:pt x="60" y="23"/>
                  </a:cubicBezTo>
                  <a:cubicBezTo>
                    <a:pt x="62" y="24"/>
                    <a:pt x="64" y="24"/>
                    <a:pt x="63" y="27"/>
                  </a:cubicBezTo>
                  <a:cubicBezTo>
                    <a:pt x="63" y="28"/>
                    <a:pt x="61" y="29"/>
                    <a:pt x="58" y="27"/>
                  </a:cubicBezTo>
                  <a:cubicBezTo>
                    <a:pt x="50" y="24"/>
                    <a:pt x="42" y="21"/>
                    <a:pt x="34" y="18"/>
                  </a:cubicBezTo>
                  <a:cubicBezTo>
                    <a:pt x="24" y="14"/>
                    <a:pt x="14" y="10"/>
                    <a:pt x="4" y="6"/>
                  </a:cubicBezTo>
                  <a:cubicBezTo>
                    <a:pt x="2" y="5"/>
                    <a:pt x="1" y="5"/>
                    <a:pt x="1" y="3"/>
                  </a:cubicBezTo>
                  <a:close/>
                </a:path>
              </a:pathLst>
            </a:custGeom>
            <a:solidFill>
              <a:srgbClr val="E2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6"/>
            <p:cNvSpPr/>
            <p:nvPr/>
          </p:nvSpPr>
          <p:spPr bwMode="auto">
            <a:xfrm>
              <a:off x="4718" y="1537"/>
              <a:ext cx="340" cy="287"/>
            </a:xfrm>
            <a:custGeom>
              <a:avLst/>
              <a:gdLst>
                <a:gd name="T0" fmla="*/ 14 w 143"/>
                <a:gd name="T1" fmla="*/ 63 h 121"/>
                <a:gd name="T2" fmla="*/ 11 w 143"/>
                <a:gd name="T3" fmla="*/ 24 h 121"/>
                <a:gd name="T4" fmla="*/ 48 w 143"/>
                <a:gd name="T5" fmla="*/ 0 h 121"/>
                <a:gd name="T6" fmla="*/ 85 w 143"/>
                <a:gd name="T7" fmla="*/ 21 h 121"/>
                <a:gd name="T8" fmla="*/ 125 w 143"/>
                <a:gd name="T9" fmla="*/ 55 h 121"/>
                <a:gd name="T10" fmla="*/ 136 w 143"/>
                <a:gd name="T11" fmla="*/ 92 h 121"/>
                <a:gd name="T12" fmla="*/ 103 w 143"/>
                <a:gd name="T13" fmla="*/ 121 h 121"/>
                <a:gd name="T14" fmla="*/ 83 w 143"/>
                <a:gd name="T15" fmla="*/ 111 h 121"/>
                <a:gd name="T16" fmla="*/ 59 w 143"/>
                <a:gd name="T17" fmla="*/ 94 h 121"/>
                <a:gd name="T18" fmla="*/ 14 w 143"/>
                <a:gd name="T19" fmla="*/ 6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21">
                  <a:moveTo>
                    <a:pt x="14" y="63"/>
                  </a:moveTo>
                  <a:cubicBezTo>
                    <a:pt x="0" y="51"/>
                    <a:pt x="0" y="39"/>
                    <a:pt x="11" y="24"/>
                  </a:cubicBezTo>
                  <a:cubicBezTo>
                    <a:pt x="19" y="12"/>
                    <a:pt x="32" y="0"/>
                    <a:pt x="48" y="0"/>
                  </a:cubicBezTo>
                  <a:cubicBezTo>
                    <a:pt x="63" y="0"/>
                    <a:pt x="76" y="10"/>
                    <a:pt x="85" y="21"/>
                  </a:cubicBezTo>
                  <a:cubicBezTo>
                    <a:pt x="96" y="36"/>
                    <a:pt x="110" y="44"/>
                    <a:pt x="125" y="55"/>
                  </a:cubicBezTo>
                  <a:cubicBezTo>
                    <a:pt x="137" y="65"/>
                    <a:pt x="143" y="77"/>
                    <a:pt x="136" y="92"/>
                  </a:cubicBezTo>
                  <a:cubicBezTo>
                    <a:pt x="131" y="103"/>
                    <a:pt x="116" y="121"/>
                    <a:pt x="103" y="121"/>
                  </a:cubicBezTo>
                  <a:cubicBezTo>
                    <a:pt x="96" y="121"/>
                    <a:pt x="88" y="114"/>
                    <a:pt x="83" y="111"/>
                  </a:cubicBezTo>
                  <a:cubicBezTo>
                    <a:pt x="75" y="106"/>
                    <a:pt x="67" y="100"/>
                    <a:pt x="59" y="94"/>
                  </a:cubicBezTo>
                  <a:cubicBezTo>
                    <a:pt x="45" y="83"/>
                    <a:pt x="29" y="74"/>
                    <a:pt x="14" y="63"/>
                  </a:cubicBezTo>
                  <a:close/>
                </a:path>
              </a:pathLst>
            </a:custGeom>
            <a:solidFill>
              <a:srgbClr val="F4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Rectangle 19"/>
            <p:cNvSpPr>
              <a:spLocks noChangeArrowheads="1"/>
            </p:cNvSpPr>
            <p:nvPr/>
          </p:nvSpPr>
          <p:spPr bwMode="auto">
            <a:xfrm flipH="1" flipV="1">
              <a:off x="3055" y="1240"/>
              <a:ext cx="1946" cy="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2" name="Freeform: Shape 4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-643706" y="5521547"/>
            <a:ext cx="2300585" cy="2152595"/>
          </a:xfrm>
          <a:custGeom>
            <a:avLst/>
            <a:gdLst>
              <a:gd name="connsiteX0" fmla="*/ 776480 w 1628775"/>
              <a:gd name="connsiteY0" fmla="*/ 1212872 h 1524000"/>
              <a:gd name="connsiteX1" fmla="*/ 1105093 w 1628775"/>
              <a:gd name="connsiteY1" fmla="*/ 1530054 h 1524000"/>
              <a:gd name="connsiteX2" fmla="*/ 1335598 w 1628775"/>
              <a:gd name="connsiteY2" fmla="*/ 1034754 h 1524000"/>
              <a:gd name="connsiteX3" fmla="*/ 1584200 w 1628775"/>
              <a:gd name="connsiteY3" fmla="*/ 756624 h 1524000"/>
              <a:gd name="connsiteX4" fmla="*/ 1159385 w 1628775"/>
              <a:gd name="connsiteY4" fmla="*/ 339 h 1524000"/>
              <a:gd name="connsiteX5" fmla="*/ 506923 w 1628775"/>
              <a:gd name="connsiteY5" fmla="*/ 468017 h 1524000"/>
              <a:gd name="connsiteX6" fmla="*/ 154498 w 1628775"/>
              <a:gd name="connsiteY6" fmla="*/ 670899 h 1524000"/>
              <a:gd name="connsiteX7" fmla="*/ 189740 w 1628775"/>
              <a:gd name="connsiteY7" fmla="*/ 1261449 h 1524000"/>
              <a:gd name="connsiteX8" fmla="*/ 776480 w 1628775"/>
              <a:gd name="connsiteY8" fmla="*/ 1212872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8775" h="1524000">
                <a:moveTo>
                  <a:pt x="776480" y="1212872"/>
                </a:moveTo>
                <a:cubicBezTo>
                  <a:pt x="886970" y="1256687"/>
                  <a:pt x="873635" y="1562439"/>
                  <a:pt x="1105093" y="1530054"/>
                </a:cubicBezTo>
                <a:cubicBezTo>
                  <a:pt x="1320358" y="1498622"/>
                  <a:pt x="1244158" y="1238589"/>
                  <a:pt x="1335598" y="1034754"/>
                </a:cubicBezTo>
                <a:cubicBezTo>
                  <a:pt x="1382270" y="930932"/>
                  <a:pt x="1524193" y="889974"/>
                  <a:pt x="1584200" y="756624"/>
                </a:cubicBezTo>
                <a:cubicBezTo>
                  <a:pt x="1751840" y="382292"/>
                  <a:pt x="1499428" y="10817"/>
                  <a:pt x="1159385" y="339"/>
                </a:cubicBezTo>
                <a:cubicBezTo>
                  <a:pt x="775528" y="-11091"/>
                  <a:pt x="536450" y="268944"/>
                  <a:pt x="506923" y="468017"/>
                </a:cubicBezTo>
                <a:cubicBezTo>
                  <a:pt x="473585" y="693759"/>
                  <a:pt x="244985" y="640419"/>
                  <a:pt x="154498" y="670899"/>
                </a:cubicBezTo>
                <a:cubicBezTo>
                  <a:pt x="-67435" y="746147"/>
                  <a:pt x="-45527" y="1176677"/>
                  <a:pt x="189740" y="1261449"/>
                </a:cubicBezTo>
                <a:cubicBezTo>
                  <a:pt x="455488" y="1357652"/>
                  <a:pt x="540260" y="1120479"/>
                  <a:pt x="776480" y="121287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53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 dir="u"/>
      </p:transition>
    </mc:Choice>
    <mc:Fallback xmlns="">
      <p:transition spd="slow">
        <p:cover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4904453" y="3239573"/>
            <a:ext cx="4822722" cy="1519084"/>
            <a:chOff x="4904453" y="3239573"/>
            <a:chExt cx="4822722" cy="1519084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4904453" y="3239573"/>
              <a:ext cx="4822722" cy="15190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546100" dir="2700000" sx="83000" sy="83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60988" y="3337396"/>
              <a:ext cx="470965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0" dirty="0">
                  <a:solidFill>
                    <a:schemeClr val="accent5"/>
                  </a:solidFill>
                  <a:cs typeface="+mn-ea"/>
                  <a:sym typeface="+mn-lt"/>
                </a:rPr>
                <a:t>The End</a:t>
              </a:r>
            </a:p>
          </p:txBody>
        </p:sp>
      </p:grpSp>
      <p:grpSp>
        <p:nvGrpSpPr>
          <p:cNvPr id="21" name="Group 2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2464825" y="2128839"/>
            <a:ext cx="4822722" cy="1519084"/>
            <a:chOff x="2464825" y="2128839"/>
            <a:chExt cx="4822722" cy="1519084"/>
          </a:xfrm>
        </p:grpSpPr>
        <p:sp>
          <p:nvSpPr>
            <p:cNvPr id="17" name="Rectangle: Rounded Corners 16"/>
            <p:cNvSpPr/>
            <p:nvPr/>
          </p:nvSpPr>
          <p:spPr>
            <a:xfrm>
              <a:off x="2464825" y="2128839"/>
              <a:ext cx="4822722" cy="15190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546100" dir="2700000" sx="83000" sy="83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21360" y="2226662"/>
              <a:ext cx="470965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600" dirty="0">
                  <a:solidFill>
                    <a:schemeClr val="accent6"/>
                  </a:solidFill>
                  <a:cs typeface="+mn-ea"/>
                  <a:sym typeface="+mn-lt"/>
                </a:rPr>
                <a:t>Thank You </a:t>
              </a:r>
            </a:p>
          </p:txBody>
        </p:sp>
      </p:grpSp>
      <p:sp>
        <p:nvSpPr>
          <p:cNvPr id="25" name="Freeform: Shape 2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373063" y="5554313"/>
            <a:ext cx="906132" cy="504283"/>
          </a:xfrm>
          <a:custGeom>
            <a:avLst/>
            <a:gdLst>
              <a:gd name="connsiteX0" fmla="*/ 9836 w 1095375"/>
              <a:gd name="connsiteY0" fmla="*/ 399874 h 609600"/>
              <a:gd name="connsiteX1" fmla="*/ 926141 w 1095375"/>
              <a:gd name="connsiteY1" fmla="*/ 449404 h 609600"/>
              <a:gd name="connsiteX2" fmla="*/ 606101 w 1095375"/>
              <a:gd name="connsiteY2" fmla="*/ 102694 h 609600"/>
              <a:gd name="connsiteX3" fmla="*/ 9836 w 1095375"/>
              <a:gd name="connsiteY3" fmla="*/ 399874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375" h="609600">
                <a:moveTo>
                  <a:pt x="9836" y="399874"/>
                </a:moveTo>
                <a:cubicBezTo>
                  <a:pt x="-81604" y="551322"/>
                  <a:pt x="483229" y="769444"/>
                  <a:pt x="926141" y="449404"/>
                </a:cubicBezTo>
                <a:cubicBezTo>
                  <a:pt x="1332859" y="156034"/>
                  <a:pt x="949001" y="-170674"/>
                  <a:pt x="606101" y="102694"/>
                </a:cubicBezTo>
                <a:cubicBezTo>
                  <a:pt x="263201" y="377014"/>
                  <a:pt x="70796" y="297957"/>
                  <a:pt x="9836" y="399874"/>
                </a:cubicBezTo>
                <a:close/>
              </a:path>
            </a:pathLst>
          </a:custGeom>
          <a:solidFill>
            <a:schemeClr val="accent5">
              <a:alpha val="4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26" name="Freeform: Shape 2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0369401" y="733468"/>
            <a:ext cx="2181523" cy="2272964"/>
          </a:xfrm>
          <a:custGeom>
            <a:avLst/>
            <a:gdLst>
              <a:gd name="connsiteX0" fmla="*/ 127835 w 1590675"/>
              <a:gd name="connsiteY0" fmla="*/ 692754 h 1657350"/>
              <a:gd name="connsiteX1" fmla="*/ 77353 w 1590675"/>
              <a:gd name="connsiteY1" fmla="*/ 1431894 h 1657350"/>
              <a:gd name="connsiteX2" fmla="*/ 1012708 w 1590675"/>
              <a:gd name="connsiteY2" fmla="*/ 1276636 h 1657350"/>
              <a:gd name="connsiteX3" fmla="*/ 1316556 w 1590675"/>
              <a:gd name="connsiteY3" fmla="*/ 1147096 h 1657350"/>
              <a:gd name="connsiteX4" fmla="*/ 1569920 w 1590675"/>
              <a:gd name="connsiteY4" fmla="*/ 755619 h 1657350"/>
              <a:gd name="connsiteX5" fmla="*/ 764105 w 1590675"/>
              <a:gd name="connsiteY5" fmla="*/ 424149 h 1657350"/>
              <a:gd name="connsiteX6" fmla="*/ 224990 w 1590675"/>
              <a:gd name="connsiteY6" fmla="*/ 15526 h 1657350"/>
              <a:gd name="connsiteX7" fmla="*/ 127835 w 1590675"/>
              <a:gd name="connsiteY7" fmla="*/ 692754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0675" h="1657350">
                <a:moveTo>
                  <a:pt x="127835" y="692754"/>
                </a:moveTo>
                <a:cubicBezTo>
                  <a:pt x="184985" y="850869"/>
                  <a:pt x="-143627" y="1093756"/>
                  <a:pt x="77353" y="1431894"/>
                </a:cubicBezTo>
                <a:cubicBezTo>
                  <a:pt x="325003" y="1810989"/>
                  <a:pt x="853640" y="1710024"/>
                  <a:pt x="1012708" y="1276636"/>
                </a:cubicBezTo>
                <a:cubicBezTo>
                  <a:pt x="1052713" y="1167099"/>
                  <a:pt x="1183206" y="1151859"/>
                  <a:pt x="1316556" y="1147096"/>
                </a:cubicBezTo>
                <a:cubicBezTo>
                  <a:pt x="1577540" y="1138524"/>
                  <a:pt x="1644215" y="880396"/>
                  <a:pt x="1569920" y="755619"/>
                </a:cubicBezTo>
                <a:cubicBezTo>
                  <a:pt x="1391803" y="457486"/>
                  <a:pt x="887930" y="581311"/>
                  <a:pt x="764105" y="424149"/>
                </a:cubicBezTo>
                <a:cubicBezTo>
                  <a:pt x="663140" y="296514"/>
                  <a:pt x="498358" y="-80676"/>
                  <a:pt x="224990" y="15526"/>
                </a:cubicBezTo>
                <a:cubicBezTo>
                  <a:pt x="-116005" y="135541"/>
                  <a:pt x="65923" y="522256"/>
                  <a:pt x="127835" y="69275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grpSp>
        <p:nvGrpSpPr>
          <p:cNvPr id="31" name="Group 3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3742588" y="1138155"/>
            <a:ext cx="4706824" cy="520042"/>
            <a:chOff x="3730420" y="1138155"/>
            <a:chExt cx="4706824" cy="520042"/>
          </a:xfrm>
        </p:grpSpPr>
        <p:grpSp>
          <p:nvGrpSpPr>
            <p:cNvPr id="27" name="Group 26"/>
            <p:cNvGrpSpPr/>
            <p:nvPr/>
          </p:nvGrpSpPr>
          <p:grpSpPr>
            <a:xfrm>
              <a:off x="3730420" y="1138155"/>
              <a:ext cx="401524" cy="520042"/>
              <a:chOff x="3730420" y="1177977"/>
              <a:chExt cx="401524" cy="520042"/>
            </a:xfrm>
          </p:grpSpPr>
          <p:sp>
            <p:nvSpPr>
              <p:cNvPr id="23" name="Freeform: Shape 22"/>
              <p:cNvSpPr/>
              <p:nvPr/>
            </p:nvSpPr>
            <p:spPr>
              <a:xfrm>
                <a:off x="3856165" y="1177977"/>
                <a:ext cx="275779" cy="323056"/>
              </a:xfrm>
              <a:custGeom>
                <a:avLst/>
                <a:gdLst>
                  <a:gd name="connsiteX0" fmla="*/ 323290 w 333375"/>
                  <a:gd name="connsiteY0" fmla="*/ 0 h 390525"/>
                  <a:gd name="connsiteX1" fmla="*/ 148030 w 333375"/>
                  <a:gd name="connsiteY1" fmla="*/ 354330 h 390525"/>
                  <a:gd name="connsiteX2" fmla="*/ 69925 w 333375"/>
                  <a:gd name="connsiteY2" fmla="*/ 186690 h 390525"/>
                  <a:gd name="connsiteX3" fmla="*/ 323290 w 333375"/>
                  <a:gd name="connsiteY3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390525">
                    <a:moveTo>
                      <a:pt x="323290" y="0"/>
                    </a:moveTo>
                    <a:cubicBezTo>
                      <a:pt x="387108" y="953"/>
                      <a:pt x="248995" y="246697"/>
                      <a:pt x="148030" y="354330"/>
                    </a:cubicBezTo>
                    <a:cubicBezTo>
                      <a:pt x="47065" y="461963"/>
                      <a:pt x="-82475" y="328613"/>
                      <a:pt x="69925" y="186690"/>
                    </a:cubicBezTo>
                    <a:cubicBezTo>
                      <a:pt x="222325" y="43815"/>
                      <a:pt x="303288" y="0"/>
                      <a:pt x="32329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24" name="Freeform: Shape 23"/>
              <p:cNvSpPr/>
              <p:nvPr/>
            </p:nvSpPr>
            <p:spPr>
              <a:xfrm>
                <a:off x="3730420" y="1556190"/>
                <a:ext cx="141829" cy="141829"/>
              </a:xfrm>
              <a:custGeom>
                <a:avLst/>
                <a:gdLst>
                  <a:gd name="connsiteX0" fmla="*/ 177165 w 171450"/>
                  <a:gd name="connsiteY0" fmla="*/ 88583 h 171450"/>
                  <a:gd name="connsiteX1" fmla="*/ 88583 w 171450"/>
                  <a:gd name="connsiteY1" fmla="*/ 177165 h 171450"/>
                  <a:gd name="connsiteX2" fmla="*/ 0 w 171450"/>
                  <a:gd name="connsiteY2" fmla="*/ 88583 h 171450"/>
                  <a:gd name="connsiteX3" fmla="*/ 88583 w 171450"/>
                  <a:gd name="connsiteY3" fmla="*/ 0 h 171450"/>
                  <a:gd name="connsiteX4" fmla="*/ 177165 w 171450"/>
                  <a:gd name="connsiteY4" fmla="*/ 88583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71450">
                    <a:moveTo>
                      <a:pt x="177165" y="88583"/>
                    </a:moveTo>
                    <a:cubicBezTo>
                      <a:pt x="177165" y="137505"/>
                      <a:pt x="137505" y="177165"/>
                      <a:pt x="88583" y="177165"/>
                    </a:cubicBezTo>
                    <a:cubicBezTo>
                      <a:pt x="39660" y="177165"/>
                      <a:pt x="0" y="137505"/>
                      <a:pt x="0" y="88583"/>
                    </a:cubicBezTo>
                    <a:cubicBezTo>
                      <a:pt x="0" y="39660"/>
                      <a:pt x="39660" y="0"/>
                      <a:pt x="88583" y="0"/>
                    </a:cubicBezTo>
                    <a:cubicBezTo>
                      <a:pt x="137505" y="0"/>
                      <a:pt x="177165" y="39660"/>
                      <a:pt x="177165" y="8858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0800000">
              <a:off x="8035720" y="1138155"/>
              <a:ext cx="401524" cy="520042"/>
              <a:chOff x="3730420" y="1177977"/>
              <a:chExt cx="401524" cy="520042"/>
            </a:xfrm>
          </p:grpSpPr>
          <p:sp>
            <p:nvSpPr>
              <p:cNvPr id="29" name="Freeform: Shape 28"/>
              <p:cNvSpPr/>
              <p:nvPr/>
            </p:nvSpPr>
            <p:spPr>
              <a:xfrm>
                <a:off x="3856165" y="1177977"/>
                <a:ext cx="275779" cy="323056"/>
              </a:xfrm>
              <a:custGeom>
                <a:avLst/>
                <a:gdLst>
                  <a:gd name="connsiteX0" fmla="*/ 323290 w 333375"/>
                  <a:gd name="connsiteY0" fmla="*/ 0 h 390525"/>
                  <a:gd name="connsiteX1" fmla="*/ 148030 w 333375"/>
                  <a:gd name="connsiteY1" fmla="*/ 354330 h 390525"/>
                  <a:gd name="connsiteX2" fmla="*/ 69925 w 333375"/>
                  <a:gd name="connsiteY2" fmla="*/ 186690 h 390525"/>
                  <a:gd name="connsiteX3" fmla="*/ 323290 w 333375"/>
                  <a:gd name="connsiteY3" fmla="*/ 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390525">
                    <a:moveTo>
                      <a:pt x="323290" y="0"/>
                    </a:moveTo>
                    <a:cubicBezTo>
                      <a:pt x="387108" y="953"/>
                      <a:pt x="248995" y="246697"/>
                      <a:pt x="148030" y="354330"/>
                    </a:cubicBezTo>
                    <a:cubicBezTo>
                      <a:pt x="47065" y="461963"/>
                      <a:pt x="-82475" y="328613"/>
                      <a:pt x="69925" y="186690"/>
                    </a:cubicBezTo>
                    <a:cubicBezTo>
                      <a:pt x="222325" y="43815"/>
                      <a:pt x="303288" y="0"/>
                      <a:pt x="32329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30" name="Freeform: Shape 29"/>
              <p:cNvSpPr/>
              <p:nvPr/>
            </p:nvSpPr>
            <p:spPr>
              <a:xfrm>
                <a:off x="3730420" y="1556190"/>
                <a:ext cx="141829" cy="141829"/>
              </a:xfrm>
              <a:custGeom>
                <a:avLst/>
                <a:gdLst>
                  <a:gd name="connsiteX0" fmla="*/ 177165 w 171450"/>
                  <a:gd name="connsiteY0" fmla="*/ 88583 h 171450"/>
                  <a:gd name="connsiteX1" fmla="*/ 88583 w 171450"/>
                  <a:gd name="connsiteY1" fmla="*/ 177165 h 171450"/>
                  <a:gd name="connsiteX2" fmla="*/ 0 w 171450"/>
                  <a:gd name="connsiteY2" fmla="*/ 88583 h 171450"/>
                  <a:gd name="connsiteX3" fmla="*/ 88583 w 171450"/>
                  <a:gd name="connsiteY3" fmla="*/ 0 h 171450"/>
                  <a:gd name="connsiteX4" fmla="*/ 177165 w 171450"/>
                  <a:gd name="connsiteY4" fmla="*/ 88583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71450">
                    <a:moveTo>
                      <a:pt x="177165" y="88583"/>
                    </a:moveTo>
                    <a:cubicBezTo>
                      <a:pt x="177165" y="137505"/>
                      <a:pt x="137505" y="177165"/>
                      <a:pt x="88583" y="177165"/>
                    </a:cubicBezTo>
                    <a:cubicBezTo>
                      <a:pt x="39660" y="177165"/>
                      <a:pt x="0" y="137505"/>
                      <a:pt x="0" y="88583"/>
                    </a:cubicBezTo>
                    <a:cubicBezTo>
                      <a:pt x="0" y="39660"/>
                      <a:pt x="39660" y="0"/>
                      <a:pt x="88583" y="0"/>
                    </a:cubicBezTo>
                    <a:cubicBezTo>
                      <a:pt x="137505" y="0"/>
                      <a:pt x="177165" y="39660"/>
                      <a:pt x="177165" y="8858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Group 3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312912" y="3132482"/>
            <a:ext cx="354681" cy="296531"/>
            <a:chOff x="356813" y="4730723"/>
            <a:chExt cx="244804" cy="204668"/>
          </a:xfrm>
          <a:solidFill>
            <a:schemeClr val="accent6"/>
          </a:solidFill>
        </p:grpSpPr>
        <p:sp>
          <p:nvSpPr>
            <p:cNvPr id="33" name="Freeform: Shape 32"/>
            <p:cNvSpPr/>
            <p:nvPr/>
          </p:nvSpPr>
          <p:spPr>
            <a:xfrm>
              <a:off x="356813" y="4817200"/>
              <a:ext cx="118191" cy="118191"/>
            </a:xfrm>
            <a:custGeom>
              <a:avLst/>
              <a:gdLst>
                <a:gd name="connsiteX0" fmla="*/ 142875 w 142875"/>
                <a:gd name="connsiteY0" fmla="*/ 71437 h 142875"/>
                <a:gd name="connsiteX1" fmla="*/ 71438 w 142875"/>
                <a:gd name="connsiteY1" fmla="*/ 142875 h 142875"/>
                <a:gd name="connsiteX2" fmla="*/ 0 w 142875"/>
                <a:gd name="connsiteY2" fmla="*/ 71437 h 142875"/>
                <a:gd name="connsiteX3" fmla="*/ 71438 w 142875"/>
                <a:gd name="connsiteY3" fmla="*/ 0 h 142875"/>
                <a:gd name="connsiteX4" fmla="*/ 142875 w 142875"/>
                <a:gd name="connsiteY4" fmla="*/ 7143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2875" y="71437"/>
                  </a:moveTo>
                  <a:cubicBezTo>
                    <a:pt x="142875" y="110891"/>
                    <a:pt x="110892" y="142875"/>
                    <a:pt x="71438" y="142875"/>
                  </a:cubicBezTo>
                  <a:cubicBezTo>
                    <a:pt x="31984" y="142875"/>
                    <a:pt x="0" y="110891"/>
                    <a:pt x="0" y="71437"/>
                  </a:cubicBezTo>
                  <a:cubicBezTo>
                    <a:pt x="0" y="31983"/>
                    <a:pt x="31984" y="0"/>
                    <a:pt x="71438" y="0"/>
                  </a:cubicBezTo>
                  <a:cubicBezTo>
                    <a:pt x="110892" y="0"/>
                    <a:pt x="142875" y="31983"/>
                    <a:pt x="142875" y="714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34" name="Freeform: Shape 33"/>
            <p:cNvSpPr/>
            <p:nvPr/>
          </p:nvSpPr>
          <p:spPr>
            <a:xfrm>
              <a:off x="554341" y="4730723"/>
              <a:ext cx="47276" cy="47276"/>
            </a:xfrm>
            <a:custGeom>
              <a:avLst/>
              <a:gdLst>
                <a:gd name="connsiteX0" fmla="*/ 64770 w 57150"/>
                <a:gd name="connsiteY0" fmla="*/ 32385 h 57150"/>
                <a:gd name="connsiteX1" fmla="*/ 32385 w 57150"/>
                <a:gd name="connsiteY1" fmla="*/ 64770 h 57150"/>
                <a:gd name="connsiteX2" fmla="*/ 0 w 57150"/>
                <a:gd name="connsiteY2" fmla="*/ 32385 h 57150"/>
                <a:gd name="connsiteX3" fmla="*/ 32385 w 57150"/>
                <a:gd name="connsiteY3" fmla="*/ 0 h 57150"/>
                <a:gd name="connsiteX4" fmla="*/ 64770 w 57150"/>
                <a:gd name="connsiteY4" fmla="*/ 3238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4770" y="32385"/>
                  </a:moveTo>
                  <a:cubicBezTo>
                    <a:pt x="64770" y="50271"/>
                    <a:pt x="50271" y="64770"/>
                    <a:pt x="32385" y="64770"/>
                  </a:cubicBezTo>
                  <a:cubicBezTo>
                    <a:pt x="14499" y="64770"/>
                    <a:pt x="0" y="50271"/>
                    <a:pt x="0" y="32385"/>
                  </a:cubicBezTo>
                  <a:cubicBezTo>
                    <a:pt x="0" y="14499"/>
                    <a:pt x="14499" y="0"/>
                    <a:pt x="32385" y="0"/>
                  </a:cubicBezTo>
                  <a:cubicBezTo>
                    <a:pt x="50271" y="0"/>
                    <a:pt x="64770" y="14499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</p:grpSp>
      <p:sp>
        <p:nvSpPr>
          <p:cNvPr id="4" name="AutoShape 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>
            <a:spLocks noChangeAspect="1" noChangeArrowheads="1" noTextEdit="1"/>
          </p:cNvSpPr>
          <p:nvPr/>
        </p:nvSpPr>
        <p:spPr bwMode="auto">
          <a:xfrm>
            <a:off x="-1562100" y="1949450"/>
            <a:ext cx="1935163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 bwMode="auto">
          <a:xfrm>
            <a:off x="-56705" y="4443063"/>
            <a:ext cx="1287463" cy="1111250"/>
          </a:xfrm>
          <a:custGeom>
            <a:avLst/>
            <a:gdLst>
              <a:gd name="T0" fmla="*/ 2 w 341"/>
              <a:gd name="T1" fmla="*/ 137 h 295"/>
              <a:gd name="T2" fmla="*/ 49 w 341"/>
              <a:gd name="T3" fmla="*/ 24 h 295"/>
              <a:gd name="T4" fmla="*/ 139 w 341"/>
              <a:gd name="T5" fmla="*/ 56 h 295"/>
              <a:gd name="T6" fmla="*/ 217 w 341"/>
              <a:gd name="T7" fmla="*/ 140 h 295"/>
              <a:gd name="T8" fmla="*/ 300 w 341"/>
              <a:gd name="T9" fmla="*/ 187 h 295"/>
              <a:gd name="T10" fmla="*/ 225 w 341"/>
              <a:gd name="T11" fmla="*/ 284 h 295"/>
              <a:gd name="T12" fmla="*/ 77 w 341"/>
              <a:gd name="T13" fmla="*/ 285 h 295"/>
              <a:gd name="T14" fmla="*/ 7 w 341"/>
              <a:gd name="T15" fmla="*/ 222 h 295"/>
              <a:gd name="T16" fmla="*/ 2 w 341"/>
              <a:gd name="T17" fmla="*/ 13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1" h="295">
                <a:moveTo>
                  <a:pt x="2" y="137"/>
                </a:moveTo>
                <a:cubicBezTo>
                  <a:pt x="7" y="97"/>
                  <a:pt x="12" y="48"/>
                  <a:pt x="49" y="24"/>
                </a:cubicBezTo>
                <a:cubicBezTo>
                  <a:pt x="86" y="0"/>
                  <a:pt x="120" y="22"/>
                  <a:pt x="139" y="56"/>
                </a:cubicBezTo>
                <a:cubicBezTo>
                  <a:pt x="160" y="91"/>
                  <a:pt x="179" y="121"/>
                  <a:pt x="217" y="140"/>
                </a:cubicBezTo>
                <a:cubicBezTo>
                  <a:pt x="245" y="153"/>
                  <a:pt x="280" y="161"/>
                  <a:pt x="300" y="187"/>
                </a:cubicBezTo>
                <a:cubicBezTo>
                  <a:pt x="341" y="244"/>
                  <a:pt x="270" y="276"/>
                  <a:pt x="225" y="284"/>
                </a:cubicBezTo>
                <a:cubicBezTo>
                  <a:pt x="177" y="292"/>
                  <a:pt x="124" y="295"/>
                  <a:pt x="77" y="285"/>
                </a:cubicBezTo>
                <a:cubicBezTo>
                  <a:pt x="38" y="277"/>
                  <a:pt x="15" y="263"/>
                  <a:pt x="7" y="222"/>
                </a:cubicBezTo>
                <a:cubicBezTo>
                  <a:pt x="2" y="195"/>
                  <a:pt x="0" y="165"/>
                  <a:pt x="2" y="137"/>
                </a:cubicBezTo>
                <a:close/>
              </a:path>
            </a:pathLst>
          </a:custGeom>
          <a:solidFill>
            <a:srgbClr val="EFAB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 bwMode="auto">
          <a:xfrm>
            <a:off x="1993803" y="1461211"/>
            <a:ext cx="1480451" cy="2868507"/>
          </a:xfrm>
          <a:custGeom>
            <a:avLst/>
            <a:gdLst>
              <a:gd name="T0" fmla="*/ 87 w 290"/>
              <a:gd name="T1" fmla="*/ 64 h 562"/>
              <a:gd name="T2" fmla="*/ 80 w 290"/>
              <a:gd name="T3" fmla="*/ 70 h 562"/>
              <a:gd name="T4" fmla="*/ 79 w 290"/>
              <a:gd name="T5" fmla="*/ 57 h 562"/>
              <a:gd name="T6" fmla="*/ 42 w 290"/>
              <a:gd name="T7" fmla="*/ 27 h 562"/>
              <a:gd name="T8" fmla="*/ 35 w 290"/>
              <a:gd name="T9" fmla="*/ 39 h 562"/>
              <a:gd name="T10" fmla="*/ 32 w 290"/>
              <a:gd name="T11" fmla="*/ 23 h 562"/>
              <a:gd name="T12" fmla="*/ 12 w 290"/>
              <a:gd name="T13" fmla="*/ 19 h 562"/>
              <a:gd name="T14" fmla="*/ 9 w 290"/>
              <a:gd name="T15" fmla="*/ 1 h 562"/>
              <a:gd name="T16" fmla="*/ 14 w 290"/>
              <a:gd name="T17" fmla="*/ 15 h 562"/>
              <a:gd name="T18" fmla="*/ 56 w 290"/>
              <a:gd name="T19" fmla="*/ 30 h 562"/>
              <a:gd name="T20" fmla="*/ 65 w 290"/>
              <a:gd name="T21" fmla="*/ 24 h 562"/>
              <a:gd name="T22" fmla="*/ 68 w 290"/>
              <a:gd name="T23" fmla="*/ 37 h 562"/>
              <a:gd name="T24" fmla="*/ 103 w 290"/>
              <a:gd name="T25" fmla="*/ 85 h 562"/>
              <a:gd name="T26" fmla="*/ 124 w 290"/>
              <a:gd name="T27" fmla="*/ 60 h 562"/>
              <a:gd name="T28" fmla="*/ 129 w 290"/>
              <a:gd name="T29" fmla="*/ 65 h 562"/>
              <a:gd name="T30" fmla="*/ 108 w 290"/>
              <a:gd name="T31" fmla="*/ 93 h 562"/>
              <a:gd name="T32" fmla="*/ 110 w 290"/>
              <a:gd name="T33" fmla="*/ 130 h 562"/>
              <a:gd name="T34" fmla="*/ 108 w 290"/>
              <a:gd name="T35" fmla="*/ 172 h 562"/>
              <a:gd name="T36" fmla="*/ 134 w 290"/>
              <a:gd name="T37" fmla="*/ 157 h 562"/>
              <a:gd name="T38" fmla="*/ 157 w 290"/>
              <a:gd name="T39" fmla="*/ 155 h 562"/>
              <a:gd name="T40" fmla="*/ 160 w 290"/>
              <a:gd name="T41" fmla="*/ 161 h 562"/>
              <a:gd name="T42" fmla="*/ 113 w 290"/>
              <a:gd name="T43" fmla="*/ 182 h 562"/>
              <a:gd name="T44" fmla="*/ 106 w 290"/>
              <a:gd name="T45" fmla="*/ 185 h 562"/>
              <a:gd name="T46" fmla="*/ 101 w 290"/>
              <a:gd name="T47" fmla="*/ 223 h 562"/>
              <a:gd name="T48" fmla="*/ 101 w 290"/>
              <a:gd name="T49" fmla="*/ 253 h 562"/>
              <a:gd name="T50" fmla="*/ 124 w 290"/>
              <a:gd name="T51" fmla="*/ 234 h 562"/>
              <a:gd name="T52" fmla="*/ 160 w 290"/>
              <a:gd name="T53" fmla="*/ 234 h 562"/>
              <a:gd name="T54" fmla="*/ 153 w 290"/>
              <a:gd name="T55" fmla="*/ 246 h 562"/>
              <a:gd name="T56" fmla="*/ 103 w 290"/>
              <a:gd name="T57" fmla="*/ 263 h 562"/>
              <a:gd name="T58" fmla="*/ 108 w 290"/>
              <a:gd name="T59" fmla="*/ 293 h 562"/>
              <a:gd name="T60" fmla="*/ 156 w 290"/>
              <a:gd name="T61" fmla="*/ 375 h 562"/>
              <a:gd name="T62" fmla="*/ 222 w 290"/>
              <a:gd name="T63" fmla="*/ 444 h 562"/>
              <a:gd name="T64" fmla="*/ 279 w 290"/>
              <a:gd name="T65" fmla="*/ 513 h 562"/>
              <a:gd name="T66" fmla="*/ 290 w 290"/>
              <a:gd name="T67" fmla="*/ 560 h 562"/>
              <a:gd name="T68" fmla="*/ 287 w 290"/>
              <a:gd name="T69" fmla="*/ 562 h 562"/>
              <a:gd name="T70" fmla="*/ 280 w 290"/>
              <a:gd name="T71" fmla="*/ 525 h 562"/>
              <a:gd name="T72" fmla="*/ 221 w 290"/>
              <a:gd name="T73" fmla="*/ 448 h 562"/>
              <a:gd name="T74" fmla="*/ 136 w 290"/>
              <a:gd name="T75" fmla="*/ 355 h 562"/>
              <a:gd name="T76" fmla="*/ 110 w 290"/>
              <a:gd name="T77" fmla="*/ 315 h 562"/>
              <a:gd name="T78" fmla="*/ 55 w 290"/>
              <a:gd name="T79" fmla="*/ 318 h 562"/>
              <a:gd name="T80" fmla="*/ 43 w 290"/>
              <a:gd name="T81" fmla="*/ 311 h 562"/>
              <a:gd name="T82" fmla="*/ 61 w 290"/>
              <a:gd name="T83" fmla="*/ 301 h 562"/>
              <a:gd name="T84" fmla="*/ 105 w 290"/>
              <a:gd name="T85" fmla="*/ 304 h 562"/>
              <a:gd name="T86" fmla="*/ 107 w 290"/>
              <a:gd name="T87" fmla="*/ 301 h 562"/>
              <a:gd name="T88" fmla="*/ 97 w 290"/>
              <a:gd name="T89" fmla="*/ 232 h 562"/>
              <a:gd name="T90" fmla="*/ 96 w 290"/>
              <a:gd name="T91" fmla="*/ 221 h 562"/>
              <a:gd name="T92" fmla="*/ 51 w 290"/>
              <a:gd name="T93" fmla="*/ 198 h 562"/>
              <a:gd name="T94" fmla="*/ 36 w 290"/>
              <a:gd name="T95" fmla="*/ 180 h 562"/>
              <a:gd name="T96" fmla="*/ 62 w 290"/>
              <a:gd name="T97" fmla="*/ 178 h 562"/>
              <a:gd name="T98" fmla="*/ 99 w 290"/>
              <a:gd name="T99" fmla="*/ 206 h 562"/>
              <a:gd name="T100" fmla="*/ 100 w 290"/>
              <a:gd name="T101" fmla="*/ 204 h 562"/>
              <a:gd name="T102" fmla="*/ 107 w 290"/>
              <a:gd name="T103" fmla="*/ 140 h 562"/>
              <a:gd name="T104" fmla="*/ 75 w 290"/>
              <a:gd name="T105" fmla="*/ 129 h 562"/>
              <a:gd name="T106" fmla="*/ 60 w 290"/>
              <a:gd name="T107" fmla="*/ 115 h 562"/>
              <a:gd name="T108" fmla="*/ 92 w 290"/>
              <a:gd name="T109" fmla="*/ 116 h 562"/>
              <a:gd name="T110" fmla="*/ 107 w 290"/>
              <a:gd name="T111" fmla="*/ 125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90" h="562">
                <a:moveTo>
                  <a:pt x="107" y="125"/>
                </a:moveTo>
                <a:cubicBezTo>
                  <a:pt x="106" y="103"/>
                  <a:pt x="100" y="83"/>
                  <a:pt x="87" y="64"/>
                </a:cubicBezTo>
                <a:cubicBezTo>
                  <a:pt x="87" y="65"/>
                  <a:pt x="86" y="66"/>
                  <a:pt x="86" y="67"/>
                </a:cubicBezTo>
                <a:cubicBezTo>
                  <a:pt x="84" y="69"/>
                  <a:pt x="82" y="70"/>
                  <a:pt x="80" y="70"/>
                </a:cubicBezTo>
                <a:cubicBezTo>
                  <a:pt x="75" y="71"/>
                  <a:pt x="72" y="66"/>
                  <a:pt x="74" y="62"/>
                </a:cubicBezTo>
                <a:cubicBezTo>
                  <a:pt x="75" y="60"/>
                  <a:pt x="77" y="58"/>
                  <a:pt x="79" y="57"/>
                </a:cubicBezTo>
                <a:cubicBezTo>
                  <a:pt x="80" y="57"/>
                  <a:pt x="81" y="57"/>
                  <a:pt x="81" y="56"/>
                </a:cubicBezTo>
                <a:cubicBezTo>
                  <a:pt x="71" y="43"/>
                  <a:pt x="58" y="34"/>
                  <a:pt x="42" y="27"/>
                </a:cubicBezTo>
                <a:cubicBezTo>
                  <a:pt x="43" y="29"/>
                  <a:pt x="43" y="31"/>
                  <a:pt x="43" y="33"/>
                </a:cubicBezTo>
                <a:cubicBezTo>
                  <a:pt x="42" y="37"/>
                  <a:pt x="39" y="40"/>
                  <a:pt x="35" y="39"/>
                </a:cubicBezTo>
                <a:cubicBezTo>
                  <a:pt x="31" y="39"/>
                  <a:pt x="28" y="35"/>
                  <a:pt x="28" y="30"/>
                </a:cubicBezTo>
                <a:cubicBezTo>
                  <a:pt x="29" y="28"/>
                  <a:pt x="30" y="25"/>
                  <a:pt x="32" y="23"/>
                </a:cubicBezTo>
                <a:cubicBezTo>
                  <a:pt x="32" y="22"/>
                  <a:pt x="31" y="22"/>
                  <a:pt x="30" y="22"/>
                </a:cubicBezTo>
                <a:cubicBezTo>
                  <a:pt x="24" y="20"/>
                  <a:pt x="18" y="19"/>
                  <a:pt x="12" y="19"/>
                </a:cubicBezTo>
                <a:cubicBezTo>
                  <a:pt x="6" y="18"/>
                  <a:pt x="0" y="11"/>
                  <a:pt x="3" y="4"/>
                </a:cubicBezTo>
                <a:cubicBezTo>
                  <a:pt x="4" y="1"/>
                  <a:pt x="6" y="0"/>
                  <a:pt x="9" y="1"/>
                </a:cubicBezTo>
                <a:cubicBezTo>
                  <a:pt x="11" y="1"/>
                  <a:pt x="13" y="3"/>
                  <a:pt x="14" y="5"/>
                </a:cubicBezTo>
                <a:cubicBezTo>
                  <a:pt x="16" y="8"/>
                  <a:pt x="16" y="12"/>
                  <a:pt x="14" y="15"/>
                </a:cubicBezTo>
                <a:cubicBezTo>
                  <a:pt x="15" y="15"/>
                  <a:pt x="15" y="16"/>
                  <a:pt x="15" y="16"/>
                </a:cubicBezTo>
                <a:cubicBezTo>
                  <a:pt x="30" y="17"/>
                  <a:pt x="44" y="23"/>
                  <a:pt x="56" y="30"/>
                </a:cubicBezTo>
                <a:cubicBezTo>
                  <a:pt x="59" y="32"/>
                  <a:pt x="59" y="32"/>
                  <a:pt x="60" y="29"/>
                </a:cubicBezTo>
                <a:cubicBezTo>
                  <a:pt x="61" y="26"/>
                  <a:pt x="62" y="25"/>
                  <a:pt x="65" y="24"/>
                </a:cubicBezTo>
                <a:cubicBezTo>
                  <a:pt x="67" y="24"/>
                  <a:pt x="68" y="26"/>
                  <a:pt x="70" y="28"/>
                </a:cubicBezTo>
                <a:cubicBezTo>
                  <a:pt x="71" y="31"/>
                  <a:pt x="71" y="34"/>
                  <a:pt x="68" y="37"/>
                </a:cubicBezTo>
                <a:cubicBezTo>
                  <a:pt x="68" y="37"/>
                  <a:pt x="68" y="37"/>
                  <a:pt x="68" y="38"/>
                </a:cubicBezTo>
                <a:cubicBezTo>
                  <a:pt x="83" y="51"/>
                  <a:pt x="95" y="67"/>
                  <a:pt x="103" y="85"/>
                </a:cubicBezTo>
                <a:cubicBezTo>
                  <a:pt x="104" y="82"/>
                  <a:pt x="105" y="79"/>
                  <a:pt x="106" y="77"/>
                </a:cubicBezTo>
                <a:cubicBezTo>
                  <a:pt x="109" y="69"/>
                  <a:pt x="116" y="63"/>
                  <a:pt x="124" y="60"/>
                </a:cubicBezTo>
                <a:cubicBezTo>
                  <a:pt x="125" y="60"/>
                  <a:pt x="127" y="59"/>
                  <a:pt x="128" y="60"/>
                </a:cubicBezTo>
                <a:cubicBezTo>
                  <a:pt x="130" y="62"/>
                  <a:pt x="129" y="63"/>
                  <a:pt x="129" y="65"/>
                </a:cubicBezTo>
                <a:cubicBezTo>
                  <a:pt x="126" y="71"/>
                  <a:pt x="123" y="77"/>
                  <a:pt x="119" y="82"/>
                </a:cubicBezTo>
                <a:cubicBezTo>
                  <a:pt x="116" y="86"/>
                  <a:pt x="112" y="90"/>
                  <a:pt x="108" y="93"/>
                </a:cubicBezTo>
                <a:cubicBezTo>
                  <a:pt x="106" y="94"/>
                  <a:pt x="106" y="96"/>
                  <a:pt x="106" y="99"/>
                </a:cubicBezTo>
                <a:cubicBezTo>
                  <a:pt x="109" y="109"/>
                  <a:pt x="110" y="120"/>
                  <a:pt x="110" y="130"/>
                </a:cubicBezTo>
                <a:cubicBezTo>
                  <a:pt x="110" y="142"/>
                  <a:pt x="109" y="154"/>
                  <a:pt x="108" y="165"/>
                </a:cubicBezTo>
                <a:cubicBezTo>
                  <a:pt x="108" y="168"/>
                  <a:pt x="108" y="170"/>
                  <a:pt x="108" y="172"/>
                </a:cubicBezTo>
                <a:cubicBezTo>
                  <a:pt x="109" y="173"/>
                  <a:pt x="109" y="172"/>
                  <a:pt x="109" y="172"/>
                </a:cubicBezTo>
                <a:cubicBezTo>
                  <a:pt x="116" y="164"/>
                  <a:pt x="125" y="160"/>
                  <a:pt x="134" y="157"/>
                </a:cubicBezTo>
                <a:cubicBezTo>
                  <a:pt x="140" y="156"/>
                  <a:pt x="146" y="154"/>
                  <a:pt x="152" y="154"/>
                </a:cubicBezTo>
                <a:cubicBezTo>
                  <a:pt x="154" y="154"/>
                  <a:pt x="155" y="154"/>
                  <a:pt x="157" y="155"/>
                </a:cubicBezTo>
                <a:cubicBezTo>
                  <a:pt x="159" y="155"/>
                  <a:pt x="160" y="155"/>
                  <a:pt x="160" y="157"/>
                </a:cubicBezTo>
                <a:cubicBezTo>
                  <a:pt x="161" y="159"/>
                  <a:pt x="161" y="160"/>
                  <a:pt x="160" y="161"/>
                </a:cubicBezTo>
                <a:cubicBezTo>
                  <a:pt x="156" y="165"/>
                  <a:pt x="152" y="168"/>
                  <a:pt x="148" y="171"/>
                </a:cubicBezTo>
                <a:cubicBezTo>
                  <a:pt x="137" y="177"/>
                  <a:pt x="125" y="181"/>
                  <a:pt x="113" y="182"/>
                </a:cubicBezTo>
                <a:cubicBezTo>
                  <a:pt x="111" y="182"/>
                  <a:pt x="110" y="183"/>
                  <a:pt x="109" y="183"/>
                </a:cubicBezTo>
                <a:cubicBezTo>
                  <a:pt x="107" y="183"/>
                  <a:pt x="106" y="183"/>
                  <a:pt x="106" y="185"/>
                </a:cubicBezTo>
                <a:cubicBezTo>
                  <a:pt x="106" y="190"/>
                  <a:pt x="105" y="195"/>
                  <a:pt x="104" y="200"/>
                </a:cubicBezTo>
                <a:cubicBezTo>
                  <a:pt x="103" y="207"/>
                  <a:pt x="102" y="215"/>
                  <a:pt x="101" y="223"/>
                </a:cubicBezTo>
                <a:cubicBezTo>
                  <a:pt x="100" y="232"/>
                  <a:pt x="100" y="242"/>
                  <a:pt x="100" y="252"/>
                </a:cubicBezTo>
                <a:cubicBezTo>
                  <a:pt x="100" y="252"/>
                  <a:pt x="101" y="253"/>
                  <a:pt x="101" y="253"/>
                </a:cubicBezTo>
                <a:cubicBezTo>
                  <a:pt x="102" y="254"/>
                  <a:pt x="102" y="252"/>
                  <a:pt x="103" y="252"/>
                </a:cubicBezTo>
                <a:cubicBezTo>
                  <a:pt x="108" y="243"/>
                  <a:pt x="115" y="237"/>
                  <a:pt x="124" y="234"/>
                </a:cubicBezTo>
                <a:cubicBezTo>
                  <a:pt x="131" y="231"/>
                  <a:pt x="138" y="230"/>
                  <a:pt x="146" y="231"/>
                </a:cubicBezTo>
                <a:cubicBezTo>
                  <a:pt x="150" y="231"/>
                  <a:pt x="155" y="232"/>
                  <a:pt x="160" y="234"/>
                </a:cubicBezTo>
                <a:cubicBezTo>
                  <a:pt x="162" y="234"/>
                  <a:pt x="162" y="235"/>
                  <a:pt x="161" y="237"/>
                </a:cubicBezTo>
                <a:cubicBezTo>
                  <a:pt x="159" y="241"/>
                  <a:pt x="156" y="243"/>
                  <a:pt x="153" y="246"/>
                </a:cubicBezTo>
                <a:cubicBezTo>
                  <a:pt x="147" y="251"/>
                  <a:pt x="140" y="255"/>
                  <a:pt x="132" y="258"/>
                </a:cubicBezTo>
                <a:cubicBezTo>
                  <a:pt x="123" y="261"/>
                  <a:pt x="113" y="263"/>
                  <a:pt x="103" y="263"/>
                </a:cubicBezTo>
                <a:cubicBezTo>
                  <a:pt x="101" y="263"/>
                  <a:pt x="101" y="263"/>
                  <a:pt x="102" y="265"/>
                </a:cubicBezTo>
                <a:cubicBezTo>
                  <a:pt x="103" y="274"/>
                  <a:pt x="105" y="284"/>
                  <a:pt x="108" y="293"/>
                </a:cubicBezTo>
                <a:cubicBezTo>
                  <a:pt x="113" y="308"/>
                  <a:pt x="120" y="323"/>
                  <a:pt x="128" y="337"/>
                </a:cubicBezTo>
                <a:cubicBezTo>
                  <a:pt x="136" y="350"/>
                  <a:pt x="146" y="363"/>
                  <a:pt x="156" y="375"/>
                </a:cubicBezTo>
                <a:cubicBezTo>
                  <a:pt x="169" y="390"/>
                  <a:pt x="182" y="404"/>
                  <a:pt x="196" y="418"/>
                </a:cubicBezTo>
                <a:cubicBezTo>
                  <a:pt x="204" y="427"/>
                  <a:pt x="213" y="436"/>
                  <a:pt x="222" y="444"/>
                </a:cubicBezTo>
                <a:cubicBezTo>
                  <a:pt x="234" y="456"/>
                  <a:pt x="245" y="468"/>
                  <a:pt x="256" y="481"/>
                </a:cubicBezTo>
                <a:cubicBezTo>
                  <a:pt x="265" y="491"/>
                  <a:pt x="272" y="501"/>
                  <a:pt x="279" y="513"/>
                </a:cubicBezTo>
                <a:cubicBezTo>
                  <a:pt x="285" y="526"/>
                  <a:pt x="290" y="539"/>
                  <a:pt x="290" y="554"/>
                </a:cubicBezTo>
                <a:cubicBezTo>
                  <a:pt x="290" y="556"/>
                  <a:pt x="290" y="558"/>
                  <a:pt x="290" y="560"/>
                </a:cubicBezTo>
                <a:cubicBezTo>
                  <a:pt x="290" y="561"/>
                  <a:pt x="289" y="562"/>
                  <a:pt x="289" y="562"/>
                </a:cubicBezTo>
                <a:cubicBezTo>
                  <a:pt x="288" y="562"/>
                  <a:pt x="287" y="562"/>
                  <a:pt x="287" y="562"/>
                </a:cubicBezTo>
                <a:cubicBezTo>
                  <a:pt x="286" y="562"/>
                  <a:pt x="286" y="561"/>
                  <a:pt x="286" y="561"/>
                </a:cubicBezTo>
                <a:cubicBezTo>
                  <a:pt x="288" y="548"/>
                  <a:pt x="285" y="536"/>
                  <a:pt x="280" y="525"/>
                </a:cubicBezTo>
                <a:cubicBezTo>
                  <a:pt x="276" y="513"/>
                  <a:pt x="269" y="503"/>
                  <a:pt x="262" y="493"/>
                </a:cubicBezTo>
                <a:cubicBezTo>
                  <a:pt x="249" y="477"/>
                  <a:pt x="235" y="462"/>
                  <a:pt x="221" y="448"/>
                </a:cubicBezTo>
                <a:cubicBezTo>
                  <a:pt x="202" y="429"/>
                  <a:pt x="183" y="410"/>
                  <a:pt x="165" y="390"/>
                </a:cubicBezTo>
                <a:cubicBezTo>
                  <a:pt x="155" y="379"/>
                  <a:pt x="145" y="367"/>
                  <a:pt x="136" y="355"/>
                </a:cubicBezTo>
                <a:cubicBezTo>
                  <a:pt x="127" y="342"/>
                  <a:pt x="119" y="330"/>
                  <a:pt x="113" y="316"/>
                </a:cubicBezTo>
                <a:cubicBezTo>
                  <a:pt x="112" y="314"/>
                  <a:pt x="112" y="314"/>
                  <a:pt x="110" y="315"/>
                </a:cubicBezTo>
                <a:cubicBezTo>
                  <a:pt x="101" y="320"/>
                  <a:pt x="91" y="323"/>
                  <a:pt x="81" y="323"/>
                </a:cubicBezTo>
                <a:cubicBezTo>
                  <a:pt x="72" y="323"/>
                  <a:pt x="63" y="321"/>
                  <a:pt x="55" y="318"/>
                </a:cubicBezTo>
                <a:cubicBezTo>
                  <a:pt x="51" y="317"/>
                  <a:pt x="48" y="315"/>
                  <a:pt x="45" y="313"/>
                </a:cubicBezTo>
                <a:cubicBezTo>
                  <a:pt x="44" y="312"/>
                  <a:pt x="43" y="312"/>
                  <a:pt x="43" y="311"/>
                </a:cubicBezTo>
                <a:cubicBezTo>
                  <a:pt x="42" y="309"/>
                  <a:pt x="42" y="308"/>
                  <a:pt x="44" y="307"/>
                </a:cubicBezTo>
                <a:cubicBezTo>
                  <a:pt x="50" y="304"/>
                  <a:pt x="55" y="302"/>
                  <a:pt x="61" y="301"/>
                </a:cubicBezTo>
                <a:cubicBezTo>
                  <a:pt x="72" y="298"/>
                  <a:pt x="83" y="297"/>
                  <a:pt x="94" y="300"/>
                </a:cubicBezTo>
                <a:cubicBezTo>
                  <a:pt x="98" y="301"/>
                  <a:pt x="102" y="302"/>
                  <a:pt x="105" y="304"/>
                </a:cubicBezTo>
                <a:cubicBezTo>
                  <a:pt x="106" y="305"/>
                  <a:pt x="107" y="305"/>
                  <a:pt x="108" y="305"/>
                </a:cubicBezTo>
                <a:cubicBezTo>
                  <a:pt x="108" y="303"/>
                  <a:pt x="107" y="302"/>
                  <a:pt x="107" y="301"/>
                </a:cubicBezTo>
                <a:cubicBezTo>
                  <a:pt x="102" y="287"/>
                  <a:pt x="99" y="273"/>
                  <a:pt x="98" y="259"/>
                </a:cubicBezTo>
                <a:cubicBezTo>
                  <a:pt x="97" y="250"/>
                  <a:pt x="97" y="241"/>
                  <a:pt x="97" y="232"/>
                </a:cubicBezTo>
                <a:cubicBezTo>
                  <a:pt x="97" y="229"/>
                  <a:pt x="98" y="226"/>
                  <a:pt x="98" y="223"/>
                </a:cubicBezTo>
                <a:cubicBezTo>
                  <a:pt x="98" y="222"/>
                  <a:pt x="98" y="221"/>
                  <a:pt x="96" y="221"/>
                </a:cubicBezTo>
                <a:cubicBezTo>
                  <a:pt x="90" y="221"/>
                  <a:pt x="84" y="219"/>
                  <a:pt x="78" y="216"/>
                </a:cubicBezTo>
                <a:cubicBezTo>
                  <a:pt x="68" y="211"/>
                  <a:pt x="59" y="205"/>
                  <a:pt x="51" y="198"/>
                </a:cubicBezTo>
                <a:cubicBezTo>
                  <a:pt x="46" y="193"/>
                  <a:pt x="41" y="188"/>
                  <a:pt x="37" y="182"/>
                </a:cubicBezTo>
                <a:cubicBezTo>
                  <a:pt x="37" y="181"/>
                  <a:pt x="36" y="181"/>
                  <a:pt x="36" y="180"/>
                </a:cubicBezTo>
                <a:cubicBezTo>
                  <a:pt x="35" y="177"/>
                  <a:pt x="35" y="176"/>
                  <a:pt x="38" y="176"/>
                </a:cubicBezTo>
                <a:cubicBezTo>
                  <a:pt x="46" y="175"/>
                  <a:pt x="54" y="176"/>
                  <a:pt x="62" y="178"/>
                </a:cubicBezTo>
                <a:cubicBezTo>
                  <a:pt x="71" y="181"/>
                  <a:pt x="78" y="184"/>
                  <a:pt x="85" y="190"/>
                </a:cubicBezTo>
                <a:cubicBezTo>
                  <a:pt x="91" y="194"/>
                  <a:pt x="96" y="199"/>
                  <a:pt x="99" y="206"/>
                </a:cubicBezTo>
                <a:cubicBezTo>
                  <a:pt x="99" y="206"/>
                  <a:pt x="99" y="207"/>
                  <a:pt x="100" y="207"/>
                </a:cubicBezTo>
                <a:cubicBezTo>
                  <a:pt x="100" y="206"/>
                  <a:pt x="100" y="205"/>
                  <a:pt x="100" y="204"/>
                </a:cubicBezTo>
                <a:cubicBezTo>
                  <a:pt x="102" y="193"/>
                  <a:pt x="103" y="182"/>
                  <a:pt x="104" y="171"/>
                </a:cubicBezTo>
                <a:cubicBezTo>
                  <a:pt x="105" y="161"/>
                  <a:pt x="106" y="150"/>
                  <a:pt x="107" y="140"/>
                </a:cubicBezTo>
                <a:cubicBezTo>
                  <a:pt x="107" y="138"/>
                  <a:pt x="107" y="138"/>
                  <a:pt x="104" y="137"/>
                </a:cubicBezTo>
                <a:cubicBezTo>
                  <a:pt x="94" y="137"/>
                  <a:pt x="84" y="133"/>
                  <a:pt x="75" y="129"/>
                </a:cubicBezTo>
                <a:cubicBezTo>
                  <a:pt x="71" y="126"/>
                  <a:pt x="67" y="124"/>
                  <a:pt x="64" y="120"/>
                </a:cubicBezTo>
                <a:cubicBezTo>
                  <a:pt x="62" y="119"/>
                  <a:pt x="61" y="117"/>
                  <a:pt x="60" y="115"/>
                </a:cubicBezTo>
                <a:cubicBezTo>
                  <a:pt x="59" y="113"/>
                  <a:pt x="60" y="111"/>
                  <a:pt x="63" y="111"/>
                </a:cubicBezTo>
                <a:cubicBezTo>
                  <a:pt x="73" y="111"/>
                  <a:pt x="82" y="112"/>
                  <a:pt x="92" y="116"/>
                </a:cubicBezTo>
                <a:cubicBezTo>
                  <a:pt x="97" y="118"/>
                  <a:pt x="101" y="121"/>
                  <a:pt x="105" y="125"/>
                </a:cubicBezTo>
                <a:cubicBezTo>
                  <a:pt x="105" y="125"/>
                  <a:pt x="106" y="125"/>
                  <a:pt x="107" y="125"/>
                </a:cubicBezTo>
                <a:close/>
              </a:path>
            </a:pathLst>
          </a:custGeom>
          <a:solidFill>
            <a:srgbClr val="E2E6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Freeform 4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>
            <a:spLocks noEditPoints="1"/>
          </p:cNvSpPr>
          <p:nvPr/>
        </p:nvSpPr>
        <p:spPr bwMode="auto">
          <a:xfrm rot="3509363">
            <a:off x="9175518" y="3120846"/>
            <a:ext cx="1103313" cy="2400300"/>
          </a:xfrm>
          <a:custGeom>
            <a:avLst/>
            <a:gdLst>
              <a:gd name="T0" fmla="*/ 140 w 169"/>
              <a:gd name="T1" fmla="*/ 239 h 368"/>
              <a:gd name="T2" fmla="*/ 138 w 169"/>
              <a:gd name="T3" fmla="*/ 255 h 368"/>
              <a:gd name="T4" fmla="*/ 150 w 169"/>
              <a:gd name="T5" fmla="*/ 311 h 368"/>
              <a:gd name="T6" fmla="*/ 108 w 169"/>
              <a:gd name="T7" fmla="*/ 278 h 368"/>
              <a:gd name="T8" fmla="*/ 138 w 169"/>
              <a:gd name="T9" fmla="*/ 225 h 368"/>
              <a:gd name="T10" fmla="*/ 141 w 169"/>
              <a:gd name="T11" fmla="*/ 192 h 368"/>
              <a:gd name="T12" fmla="*/ 97 w 169"/>
              <a:gd name="T13" fmla="*/ 222 h 368"/>
              <a:gd name="T14" fmla="*/ 109 w 169"/>
              <a:gd name="T15" fmla="*/ 248 h 368"/>
              <a:gd name="T16" fmla="*/ 94 w 169"/>
              <a:gd name="T17" fmla="*/ 291 h 368"/>
              <a:gd name="T18" fmla="*/ 123 w 169"/>
              <a:gd name="T19" fmla="*/ 303 h 368"/>
              <a:gd name="T20" fmla="*/ 127 w 169"/>
              <a:gd name="T21" fmla="*/ 336 h 368"/>
              <a:gd name="T22" fmla="*/ 64 w 169"/>
              <a:gd name="T23" fmla="*/ 352 h 368"/>
              <a:gd name="T24" fmla="*/ 74 w 169"/>
              <a:gd name="T25" fmla="*/ 311 h 368"/>
              <a:gd name="T26" fmla="*/ 70 w 169"/>
              <a:gd name="T27" fmla="*/ 256 h 368"/>
              <a:gd name="T28" fmla="*/ 84 w 169"/>
              <a:gd name="T29" fmla="*/ 217 h 368"/>
              <a:gd name="T30" fmla="*/ 84 w 169"/>
              <a:gd name="T31" fmla="*/ 192 h 368"/>
              <a:gd name="T32" fmla="*/ 55 w 169"/>
              <a:gd name="T33" fmla="*/ 151 h 368"/>
              <a:gd name="T34" fmla="*/ 34 w 169"/>
              <a:gd name="T35" fmla="*/ 106 h 368"/>
              <a:gd name="T36" fmla="*/ 8 w 169"/>
              <a:gd name="T37" fmla="*/ 71 h 368"/>
              <a:gd name="T38" fmla="*/ 3 w 169"/>
              <a:gd name="T39" fmla="*/ 90 h 368"/>
              <a:gd name="T40" fmla="*/ 30 w 169"/>
              <a:gd name="T41" fmla="*/ 83 h 368"/>
              <a:gd name="T42" fmla="*/ 137 w 169"/>
              <a:gd name="T43" fmla="*/ 193 h 368"/>
              <a:gd name="T44" fmla="*/ 110 w 169"/>
              <a:gd name="T45" fmla="*/ 132 h 368"/>
              <a:gd name="T46" fmla="*/ 57 w 169"/>
              <a:gd name="T47" fmla="*/ 84 h 368"/>
              <a:gd name="T48" fmla="*/ 11 w 169"/>
              <a:gd name="T49" fmla="*/ 50 h 368"/>
              <a:gd name="T50" fmla="*/ 31 w 169"/>
              <a:gd name="T51" fmla="*/ 30 h 368"/>
              <a:gd name="T52" fmla="*/ 49 w 169"/>
              <a:gd name="T53" fmla="*/ 2 h 368"/>
              <a:gd name="T54" fmla="*/ 68 w 169"/>
              <a:gd name="T55" fmla="*/ 13 h 368"/>
              <a:gd name="T56" fmla="*/ 96 w 169"/>
              <a:gd name="T57" fmla="*/ 60 h 368"/>
              <a:gd name="T58" fmla="*/ 117 w 169"/>
              <a:gd name="T59" fmla="*/ 92 h 368"/>
              <a:gd name="T60" fmla="*/ 128 w 169"/>
              <a:gd name="T61" fmla="*/ 96 h 368"/>
              <a:gd name="T62" fmla="*/ 139 w 169"/>
              <a:gd name="T63" fmla="*/ 133 h 368"/>
              <a:gd name="T64" fmla="*/ 147 w 169"/>
              <a:gd name="T65" fmla="*/ 173 h 368"/>
              <a:gd name="T66" fmla="*/ 115 w 169"/>
              <a:gd name="T67" fmla="*/ 129 h 368"/>
              <a:gd name="T68" fmla="*/ 142 w 169"/>
              <a:gd name="T69" fmla="*/ 156 h 368"/>
              <a:gd name="T70" fmla="*/ 53 w 169"/>
              <a:gd name="T71" fmla="*/ 38 h 368"/>
              <a:gd name="T72" fmla="*/ 90 w 169"/>
              <a:gd name="T73" fmla="*/ 83 h 368"/>
              <a:gd name="T74" fmla="*/ 82 w 169"/>
              <a:gd name="T75" fmla="*/ 176 h 368"/>
              <a:gd name="T76" fmla="*/ 68 w 169"/>
              <a:gd name="T77" fmla="*/ 102 h 368"/>
              <a:gd name="T78" fmla="*/ 80 w 169"/>
              <a:gd name="T79" fmla="*/ 339 h 368"/>
              <a:gd name="T80" fmla="*/ 88 w 169"/>
              <a:gd name="T81" fmla="*/ 271 h 368"/>
              <a:gd name="T82" fmla="*/ 94 w 169"/>
              <a:gd name="T83" fmla="*/ 214 h 368"/>
              <a:gd name="T84" fmla="*/ 161 w 169"/>
              <a:gd name="T85" fmla="*/ 185 h 368"/>
              <a:gd name="T86" fmla="*/ 75 w 169"/>
              <a:gd name="T87" fmla="*/ 274 h 368"/>
              <a:gd name="T88" fmla="*/ 130 w 169"/>
              <a:gd name="T89" fmla="*/ 88 h 368"/>
              <a:gd name="T90" fmla="*/ 62 w 169"/>
              <a:gd name="T91" fmla="*/ 162 h 368"/>
              <a:gd name="T92" fmla="*/ 57 w 169"/>
              <a:gd name="T93" fmla="*/ 348 h 368"/>
              <a:gd name="T94" fmla="*/ 73 w 169"/>
              <a:gd name="T95" fmla="*/ 107 h 368"/>
              <a:gd name="T96" fmla="*/ 101 w 169"/>
              <a:gd name="T97" fmla="*/ 247 h 368"/>
              <a:gd name="T98" fmla="*/ 22 w 169"/>
              <a:gd name="T99" fmla="*/ 102 h 368"/>
              <a:gd name="T100" fmla="*/ 145 w 169"/>
              <a:gd name="T101" fmla="*/ 138 h 368"/>
              <a:gd name="T102" fmla="*/ 49 w 169"/>
              <a:gd name="T103" fmla="*/ 333 h 368"/>
              <a:gd name="T104" fmla="*/ 109 w 169"/>
              <a:gd name="T105" fmla="*/ 340 h 368"/>
              <a:gd name="T106" fmla="*/ 157 w 169"/>
              <a:gd name="T107" fmla="*/ 256 h 368"/>
              <a:gd name="T108" fmla="*/ 121 w 169"/>
              <a:gd name="T109" fmla="*/ 300 h 368"/>
              <a:gd name="T110" fmla="*/ 37 w 169"/>
              <a:gd name="T111" fmla="*/ 21 h 368"/>
              <a:gd name="T112" fmla="*/ 156 w 169"/>
              <a:gd name="T113" fmla="*/ 259 h 368"/>
              <a:gd name="T114" fmla="*/ 85 w 169"/>
              <a:gd name="T115" fmla="*/ 72 h 368"/>
              <a:gd name="T116" fmla="*/ 22 w 169"/>
              <a:gd name="T117" fmla="*/ 54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9" h="368">
                <a:moveTo>
                  <a:pt x="165" y="190"/>
                </a:moveTo>
                <a:cubicBezTo>
                  <a:pt x="164" y="193"/>
                  <a:pt x="161" y="194"/>
                  <a:pt x="158" y="196"/>
                </a:cubicBezTo>
                <a:cubicBezTo>
                  <a:pt x="155" y="197"/>
                  <a:pt x="151" y="199"/>
                  <a:pt x="149" y="202"/>
                </a:cubicBezTo>
                <a:cubicBezTo>
                  <a:pt x="148" y="203"/>
                  <a:pt x="147" y="204"/>
                  <a:pt x="147" y="205"/>
                </a:cubicBezTo>
                <a:cubicBezTo>
                  <a:pt x="147" y="210"/>
                  <a:pt x="146" y="215"/>
                  <a:pt x="145" y="220"/>
                </a:cubicBezTo>
                <a:cubicBezTo>
                  <a:pt x="145" y="221"/>
                  <a:pt x="145" y="221"/>
                  <a:pt x="145" y="222"/>
                </a:cubicBezTo>
                <a:cubicBezTo>
                  <a:pt x="145" y="224"/>
                  <a:pt x="144" y="226"/>
                  <a:pt x="143" y="228"/>
                </a:cubicBezTo>
                <a:cubicBezTo>
                  <a:pt x="143" y="229"/>
                  <a:pt x="143" y="229"/>
                  <a:pt x="143" y="230"/>
                </a:cubicBezTo>
                <a:cubicBezTo>
                  <a:pt x="143" y="230"/>
                  <a:pt x="143" y="230"/>
                  <a:pt x="143" y="231"/>
                </a:cubicBezTo>
                <a:cubicBezTo>
                  <a:pt x="142" y="231"/>
                  <a:pt x="142" y="232"/>
                  <a:pt x="142" y="233"/>
                </a:cubicBezTo>
                <a:cubicBezTo>
                  <a:pt x="142" y="233"/>
                  <a:pt x="142" y="234"/>
                  <a:pt x="142" y="234"/>
                </a:cubicBezTo>
                <a:cubicBezTo>
                  <a:pt x="141" y="235"/>
                  <a:pt x="141" y="235"/>
                  <a:pt x="141" y="236"/>
                </a:cubicBezTo>
                <a:cubicBezTo>
                  <a:pt x="141" y="236"/>
                  <a:pt x="141" y="237"/>
                  <a:pt x="141" y="237"/>
                </a:cubicBezTo>
                <a:cubicBezTo>
                  <a:pt x="141" y="238"/>
                  <a:pt x="140" y="238"/>
                  <a:pt x="140" y="239"/>
                </a:cubicBezTo>
                <a:cubicBezTo>
                  <a:pt x="140" y="240"/>
                  <a:pt x="140" y="240"/>
                  <a:pt x="140" y="240"/>
                </a:cubicBezTo>
                <a:cubicBezTo>
                  <a:pt x="140" y="241"/>
                  <a:pt x="139" y="242"/>
                  <a:pt x="140" y="243"/>
                </a:cubicBezTo>
                <a:cubicBezTo>
                  <a:pt x="140" y="243"/>
                  <a:pt x="139" y="243"/>
                  <a:pt x="139" y="243"/>
                </a:cubicBezTo>
                <a:cubicBezTo>
                  <a:pt x="139" y="244"/>
                  <a:pt x="139" y="245"/>
                  <a:pt x="139" y="246"/>
                </a:cubicBezTo>
                <a:cubicBezTo>
                  <a:pt x="139" y="246"/>
                  <a:pt x="139" y="246"/>
                  <a:pt x="139" y="246"/>
                </a:cubicBezTo>
                <a:cubicBezTo>
                  <a:pt x="138" y="247"/>
                  <a:pt x="137" y="248"/>
                  <a:pt x="139" y="248"/>
                </a:cubicBezTo>
                <a:cubicBezTo>
                  <a:pt x="141" y="248"/>
                  <a:pt x="143" y="247"/>
                  <a:pt x="145" y="247"/>
                </a:cubicBezTo>
                <a:cubicBezTo>
                  <a:pt x="149" y="247"/>
                  <a:pt x="153" y="248"/>
                  <a:pt x="156" y="250"/>
                </a:cubicBezTo>
                <a:cubicBezTo>
                  <a:pt x="159" y="253"/>
                  <a:pt x="161" y="255"/>
                  <a:pt x="160" y="259"/>
                </a:cubicBezTo>
                <a:cubicBezTo>
                  <a:pt x="160" y="259"/>
                  <a:pt x="160" y="259"/>
                  <a:pt x="160" y="260"/>
                </a:cubicBezTo>
                <a:cubicBezTo>
                  <a:pt x="159" y="262"/>
                  <a:pt x="157" y="262"/>
                  <a:pt x="155" y="263"/>
                </a:cubicBezTo>
                <a:cubicBezTo>
                  <a:pt x="153" y="263"/>
                  <a:pt x="151" y="263"/>
                  <a:pt x="149" y="262"/>
                </a:cubicBezTo>
                <a:cubicBezTo>
                  <a:pt x="145" y="260"/>
                  <a:pt x="141" y="259"/>
                  <a:pt x="138" y="256"/>
                </a:cubicBezTo>
                <a:cubicBezTo>
                  <a:pt x="138" y="256"/>
                  <a:pt x="138" y="255"/>
                  <a:pt x="138" y="255"/>
                </a:cubicBezTo>
                <a:cubicBezTo>
                  <a:pt x="138" y="254"/>
                  <a:pt x="137" y="254"/>
                  <a:pt x="137" y="254"/>
                </a:cubicBezTo>
                <a:cubicBezTo>
                  <a:pt x="137" y="254"/>
                  <a:pt x="136" y="254"/>
                  <a:pt x="136" y="255"/>
                </a:cubicBezTo>
                <a:cubicBezTo>
                  <a:pt x="136" y="255"/>
                  <a:pt x="136" y="256"/>
                  <a:pt x="136" y="256"/>
                </a:cubicBezTo>
                <a:cubicBezTo>
                  <a:pt x="136" y="260"/>
                  <a:pt x="135" y="264"/>
                  <a:pt x="134" y="268"/>
                </a:cubicBezTo>
                <a:cubicBezTo>
                  <a:pt x="134" y="274"/>
                  <a:pt x="134" y="281"/>
                  <a:pt x="135" y="287"/>
                </a:cubicBezTo>
                <a:cubicBezTo>
                  <a:pt x="135" y="289"/>
                  <a:pt x="135" y="290"/>
                  <a:pt x="136" y="291"/>
                </a:cubicBezTo>
                <a:cubicBezTo>
                  <a:pt x="136" y="292"/>
                  <a:pt x="136" y="292"/>
                  <a:pt x="136" y="292"/>
                </a:cubicBezTo>
                <a:cubicBezTo>
                  <a:pt x="136" y="292"/>
                  <a:pt x="136" y="292"/>
                  <a:pt x="136" y="292"/>
                </a:cubicBezTo>
                <a:cubicBezTo>
                  <a:pt x="136" y="292"/>
                  <a:pt x="136" y="292"/>
                  <a:pt x="136" y="292"/>
                </a:cubicBezTo>
                <a:cubicBezTo>
                  <a:pt x="136" y="295"/>
                  <a:pt x="137" y="297"/>
                  <a:pt x="139" y="300"/>
                </a:cubicBezTo>
                <a:cubicBezTo>
                  <a:pt x="139" y="300"/>
                  <a:pt x="139" y="300"/>
                  <a:pt x="139" y="300"/>
                </a:cubicBezTo>
                <a:cubicBezTo>
                  <a:pt x="140" y="304"/>
                  <a:pt x="143" y="307"/>
                  <a:pt x="146" y="309"/>
                </a:cubicBezTo>
                <a:cubicBezTo>
                  <a:pt x="146" y="309"/>
                  <a:pt x="147" y="310"/>
                  <a:pt x="148" y="310"/>
                </a:cubicBezTo>
                <a:cubicBezTo>
                  <a:pt x="149" y="309"/>
                  <a:pt x="150" y="311"/>
                  <a:pt x="150" y="311"/>
                </a:cubicBezTo>
                <a:cubicBezTo>
                  <a:pt x="150" y="312"/>
                  <a:pt x="150" y="312"/>
                  <a:pt x="150" y="313"/>
                </a:cubicBezTo>
                <a:cubicBezTo>
                  <a:pt x="149" y="313"/>
                  <a:pt x="149" y="313"/>
                  <a:pt x="149" y="313"/>
                </a:cubicBezTo>
                <a:cubicBezTo>
                  <a:pt x="146" y="313"/>
                  <a:pt x="144" y="312"/>
                  <a:pt x="143" y="310"/>
                </a:cubicBezTo>
                <a:cubicBezTo>
                  <a:pt x="139" y="307"/>
                  <a:pt x="137" y="304"/>
                  <a:pt x="136" y="300"/>
                </a:cubicBezTo>
                <a:cubicBezTo>
                  <a:pt x="135" y="299"/>
                  <a:pt x="134" y="298"/>
                  <a:pt x="134" y="296"/>
                </a:cubicBezTo>
                <a:cubicBezTo>
                  <a:pt x="134" y="296"/>
                  <a:pt x="134" y="296"/>
                  <a:pt x="134" y="295"/>
                </a:cubicBezTo>
                <a:cubicBezTo>
                  <a:pt x="132" y="290"/>
                  <a:pt x="131" y="284"/>
                  <a:pt x="131" y="278"/>
                </a:cubicBezTo>
                <a:cubicBezTo>
                  <a:pt x="131" y="277"/>
                  <a:pt x="131" y="277"/>
                  <a:pt x="131" y="277"/>
                </a:cubicBezTo>
                <a:cubicBezTo>
                  <a:pt x="131" y="277"/>
                  <a:pt x="131" y="276"/>
                  <a:pt x="131" y="276"/>
                </a:cubicBezTo>
                <a:cubicBezTo>
                  <a:pt x="131" y="276"/>
                  <a:pt x="130" y="276"/>
                  <a:pt x="130" y="276"/>
                </a:cubicBezTo>
                <a:cubicBezTo>
                  <a:pt x="130" y="277"/>
                  <a:pt x="130" y="277"/>
                  <a:pt x="129" y="278"/>
                </a:cubicBezTo>
                <a:cubicBezTo>
                  <a:pt x="126" y="283"/>
                  <a:pt x="121" y="285"/>
                  <a:pt x="115" y="285"/>
                </a:cubicBezTo>
                <a:cubicBezTo>
                  <a:pt x="113" y="285"/>
                  <a:pt x="110" y="284"/>
                  <a:pt x="108" y="283"/>
                </a:cubicBezTo>
                <a:cubicBezTo>
                  <a:pt x="107" y="282"/>
                  <a:pt x="107" y="280"/>
                  <a:pt x="108" y="278"/>
                </a:cubicBezTo>
                <a:cubicBezTo>
                  <a:pt x="108" y="277"/>
                  <a:pt x="108" y="277"/>
                  <a:pt x="108" y="277"/>
                </a:cubicBezTo>
                <a:cubicBezTo>
                  <a:pt x="111" y="272"/>
                  <a:pt x="116" y="271"/>
                  <a:pt x="120" y="269"/>
                </a:cubicBezTo>
                <a:cubicBezTo>
                  <a:pt x="123" y="269"/>
                  <a:pt x="127" y="268"/>
                  <a:pt x="130" y="267"/>
                </a:cubicBezTo>
                <a:cubicBezTo>
                  <a:pt x="131" y="266"/>
                  <a:pt x="132" y="266"/>
                  <a:pt x="132" y="265"/>
                </a:cubicBezTo>
                <a:cubicBezTo>
                  <a:pt x="133" y="258"/>
                  <a:pt x="134" y="252"/>
                  <a:pt x="136" y="245"/>
                </a:cubicBezTo>
                <a:cubicBezTo>
                  <a:pt x="136" y="245"/>
                  <a:pt x="136" y="245"/>
                  <a:pt x="136" y="244"/>
                </a:cubicBezTo>
                <a:cubicBezTo>
                  <a:pt x="137" y="243"/>
                  <a:pt x="137" y="241"/>
                  <a:pt x="137" y="240"/>
                </a:cubicBezTo>
                <a:cubicBezTo>
                  <a:pt x="137" y="239"/>
                  <a:pt x="137" y="239"/>
                  <a:pt x="137" y="239"/>
                </a:cubicBezTo>
                <a:cubicBezTo>
                  <a:pt x="138" y="238"/>
                  <a:pt x="138" y="237"/>
                  <a:pt x="138" y="236"/>
                </a:cubicBezTo>
                <a:cubicBezTo>
                  <a:pt x="138" y="236"/>
                  <a:pt x="138" y="236"/>
                  <a:pt x="138" y="235"/>
                </a:cubicBezTo>
                <a:cubicBezTo>
                  <a:pt x="139" y="234"/>
                  <a:pt x="139" y="232"/>
                  <a:pt x="140" y="230"/>
                </a:cubicBezTo>
                <a:cubicBezTo>
                  <a:pt x="140" y="230"/>
                  <a:pt x="140" y="229"/>
                  <a:pt x="140" y="229"/>
                </a:cubicBezTo>
                <a:cubicBezTo>
                  <a:pt x="140" y="229"/>
                  <a:pt x="140" y="229"/>
                  <a:pt x="140" y="228"/>
                </a:cubicBezTo>
                <a:cubicBezTo>
                  <a:pt x="141" y="225"/>
                  <a:pt x="141" y="225"/>
                  <a:pt x="138" y="225"/>
                </a:cubicBezTo>
                <a:cubicBezTo>
                  <a:pt x="135" y="225"/>
                  <a:pt x="133" y="226"/>
                  <a:pt x="130" y="226"/>
                </a:cubicBezTo>
                <a:cubicBezTo>
                  <a:pt x="127" y="227"/>
                  <a:pt x="124" y="227"/>
                  <a:pt x="120" y="226"/>
                </a:cubicBezTo>
                <a:cubicBezTo>
                  <a:pt x="120" y="226"/>
                  <a:pt x="119" y="225"/>
                  <a:pt x="118" y="225"/>
                </a:cubicBezTo>
                <a:cubicBezTo>
                  <a:pt x="118" y="225"/>
                  <a:pt x="118" y="225"/>
                  <a:pt x="117" y="225"/>
                </a:cubicBezTo>
                <a:cubicBezTo>
                  <a:pt x="117" y="224"/>
                  <a:pt x="116" y="224"/>
                  <a:pt x="115" y="223"/>
                </a:cubicBezTo>
                <a:cubicBezTo>
                  <a:pt x="110" y="221"/>
                  <a:pt x="110" y="213"/>
                  <a:pt x="115" y="210"/>
                </a:cubicBezTo>
                <a:cubicBezTo>
                  <a:pt x="120" y="207"/>
                  <a:pt x="124" y="207"/>
                  <a:pt x="129" y="209"/>
                </a:cubicBezTo>
                <a:cubicBezTo>
                  <a:pt x="134" y="211"/>
                  <a:pt x="138" y="215"/>
                  <a:pt x="142" y="219"/>
                </a:cubicBezTo>
                <a:cubicBezTo>
                  <a:pt x="142" y="219"/>
                  <a:pt x="142" y="219"/>
                  <a:pt x="142" y="219"/>
                </a:cubicBezTo>
                <a:cubicBezTo>
                  <a:pt x="142" y="219"/>
                  <a:pt x="142" y="219"/>
                  <a:pt x="142" y="218"/>
                </a:cubicBezTo>
                <a:cubicBezTo>
                  <a:pt x="144" y="209"/>
                  <a:pt x="145" y="199"/>
                  <a:pt x="145" y="190"/>
                </a:cubicBezTo>
                <a:cubicBezTo>
                  <a:pt x="145" y="189"/>
                  <a:pt x="145" y="188"/>
                  <a:pt x="144" y="187"/>
                </a:cubicBezTo>
                <a:cubicBezTo>
                  <a:pt x="143" y="188"/>
                  <a:pt x="143" y="190"/>
                  <a:pt x="142" y="191"/>
                </a:cubicBezTo>
                <a:cubicBezTo>
                  <a:pt x="142" y="192"/>
                  <a:pt x="142" y="192"/>
                  <a:pt x="141" y="192"/>
                </a:cubicBezTo>
                <a:cubicBezTo>
                  <a:pt x="141" y="192"/>
                  <a:pt x="141" y="193"/>
                  <a:pt x="140" y="193"/>
                </a:cubicBezTo>
                <a:cubicBezTo>
                  <a:pt x="140" y="194"/>
                  <a:pt x="140" y="194"/>
                  <a:pt x="140" y="194"/>
                </a:cubicBezTo>
                <a:cubicBezTo>
                  <a:pt x="140" y="194"/>
                  <a:pt x="140" y="194"/>
                  <a:pt x="140" y="194"/>
                </a:cubicBezTo>
                <a:cubicBezTo>
                  <a:pt x="140" y="194"/>
                  <a:pt x="139" y="194"/>
                  <a:pt x="139" y="195"/>
                </a:cubicBezTo>
                <a:cubicBezTo>
                  <a:pt x="132" y="201"/>
                  <a:pt x="124" y="203"/>
                  <a:pt x="115" y="201"/>
                </a:cubicBezTo>
                <a:cubicBezTo>
                  <a:pt x="115" y="201"/>
                  <a:pt x="114" y="201"/>
                  <a:pt x="113" y="201"/>
                </a:cubicBezTo>
                <a:cubicBezTo>
                  <a:pt x="112" y="200"/>
                  <a:pt x="112" y="200"/>
                  <a:pt x="112" y="202"/>
                </a:cubicBezTo>
                <a:cubicBezTo>
                  <a:pt x="112" y="202"/>
                  <a:pt x="112" y="203"/>
                  <a:pt x="112" y="203"/>
                </a:cubicBezTo>
                <a:cubicBezTo>
                  <a:pt x="112" y="204"/>
                  <a:pt x="112" y="205"/>
                  <a:pt x="112" y="205"/>
                </a:cubicBezTo>
                <a:cubicBezTo>
                  <a:pt x="111" y="206"/>
                  <a:pt x="111" y="207"/>
                  <a:pt x="111" y="208"/>
                </a:cubicBezTo>
                <a:cubicBezTo>
                  <a:pt x="110" y="208"/>
                  <a:pt x="110" y="209"/>
                  <a:pt x="110" y="209"/>
                </a:cubicBezTo>
                <a:cubicBezTo>
                  <a:pt x="109" y="209"/>
                  <a:pt x="109" y="210"/>
                  <a:pt x="109" y="210"/>
                </a:cubicBezTo>
                <a:cubicBezTo>
                  <a:pt x="106" y="213"/>
                  <a:pt x="103" y="216"/>
                  <a:pt x="99" y="218"/>
                </a:cubicBezTo>
                <a:cubicBezTo>
                  <a:pt x="98" y="219"/>
                  <a:pt x="98" y="221"/>
                  <a:pt x="97" y="222"/>
                </a:cubicBezTo>
                <a:cubicBezTo>
                  <a:pt x="96" y="223"/>
                  <a:pt x="96" y="224"/>
                  <a:pt x="96" y="225"/>
                </a:cubicBezTo>
                <a:cubicBezTo>
                  <a:pt x="95" y="226"/>
                  <a:pt x="95" y="227"/>
                  <a:pt x="95" y="228"/>
                </a:cubicBezTo>
                <a:cubicBezTo>
                  <a:pt x="94" y="232"/>
                  <a:pt x="95" y="237"/>
                  <a:pt x="95" y="241"/>
                </a:cubicBezTo>
                <a:cubicBezTo>
                  <a:pt x="95" y="241"/>
                  <a:pt x="95" y="242"/>
                  <a:pt x="95" y="242"/>
                </a:cubicBezTo>
                <a:cubicBezTo>
                  <a:pt x="95" y="242"/>
                  <a:pt x="95" y="243"/>
                  <a:pt x="95" y="243"/>
                </a:cubicBezTo>
                <a:cubicBezTo>
                  <a:pt x="95" y="244"/>
                  <a:pt x="95" y="246"/>
                  <a:pt x="95" y="247"/>
                </a:cubicBezTo>
                <a:cubicBezTo>
                  <a:pt x="95" y="246"/>
                  <a:pt x="96" y="245"/>
                  <a:pt x="96" y="244"/>
                </a:cubicBezTo>
                <a:cubicBezTo>
                  <a:pt x="99" y="239"/>
                  <a:pt x="102" y="236"/>
                  <a:pt x="105" y="232"/>
                </a:cubicBezTo>
                <a:cubicBezTo>
                  <a:pt x="108" y="230"/>
                  <a:pt x="110" y="229"/>
                  <a:pt x="113" y="228"/>
                </a:cubicBezTo>
                <a:cubicBezTo>
                  <a:pt x="115" y="228"/>
                  <a:pt x="117" y="229"/>
                  <a:pt x="118" y="231"/>
                </a:cubicBezTo>
                <a:cubicBezTo>
                  <a:pt x="119" y="233"/>
                  <a:pt x="120" y="234"/>
                  <a:pt x="119" y="237"/>
                </a:cubicBezTo>
                <a:cubicBezTo>
                  <a:pt x="119" y="237"/>
                  <a:pt x="119" y="238"/>
                  <a:pt x="118" y="239"/>
                </a:cubicBezTo>
                <a:cubicBezTo>
                  <a:pt x="118" y="240"/>
                  <a:pt x="118" y="241"/>
                  <a:pt x="118" y="241"/>
                </a:cubicBezTo>
                <a:cubicBezTo>
                  <a:pt x="116" y="245"/>
                  <a:pt x="113" y="247"/>
                  <a:pt x="109" y="248"/>
                </a:cubicBezTo>
                <a:cubicBezTo>
                  <a:pt x="108" y="248"/>
                  <a:pt x="107" y="249"/>
                  <a:pt x="106" y="249"/>
                </a:cubicBezTo>
                <a:cubicBezTo>
                  <a:pt x="104" y="250"/>
                  <a:pt x="101" y="251"/>
                  <a:pt x="99" y="251"/>
                </a:cubicBezTo>
                <a:cubicBezTo>
                  <a:pt x="96" y="252"/>
                  <a:pt x="94" y="254"/>
                  <a:pt x="93" y="256"/>
                </a:cubicBezTo>
                <a:cubicBezTo>
                  <a:pt x="93" y="260"/>
                  <a:pt x="92" y="264"/>
                  <a:pt x="92" y="268"/>
                </a:cubicBezTo>
                <a:cubicBezTo>
                  <a:pt x="92" y="269"/>
                  <a:pt x="91" y="269"/>
                  <a:pt x="91" y="270"/>
                </a:cubicBezTo>
                <a:cubicBezTo>
                  <a:pt x="91" y="271"/>
                  <a:pt x="91" y="271"/>
                  <a:pt x="91" y="272"/>
                </a:cubicBezTo>
                <a:cubicBezTo>
                  <a:pt x="91" y="273"/>
                  <a:pt x="90" y="274"/>
                  <a:pt x="90" y="275"/>
                </a:cubicBezTo>
                <a:cubicBezTo>
                  <a:pt x="90" y="275"/>
                  <a:pt x="89" y="276"/>
                  <a:pt x="90" y="277"/>
                </a:cubicBezTo>
                <a:cubicBezTo>
                  <a:pt x="89" y="278"/>
                  <a:pt x="90" y="279"/>
                  <a:pt x="90" y="280"/>
                </a:cubicBezTo>
                <a:cubicBezTo>
                  <a:pt x="90" y="280"/>
                  <a:pt x="90" y="280"/>
                  <a:pt x="90" y="280"/>
                </a:cubicBezTo>
                <a:cubicBezTo>
                  <a:pt x="90" y="281"/>
                  <a:pt x="90" y="281"/>
                  <a:pt x="90" y="281"/>
                </a:cubicBezTo>
                <a:cubicBezTo>
                  <a:pt x="90" y="281"/>
                  <a:pt x="90" y="281"/>
                  <a:pt x="91" y="281"/>
                </a:cubicBezTo>
                <a:cubicBezTo>
                  <a:pt x="91" y="284"/>
                  <a:pt x="93" y="287"/>
                  <a:pt x="94" y="290"/>
                </a:cubicBezTo>
                <a:cubicBezTo>
                  <a:pt x="94" y="290"/>
                  <a:pt x="94" y="291"/>
                  <a:pt x="94" y="291"/>
                </a:cubicBezTo>
                <a:cubicBezTo>
                  <a:pt x="94" y="291"/>
                  <a:pt x="94" y="291"/>
                  <a:pt x="94" y="291"/>
                </a:cubicBezTo>
                <a:cubicBezTo>
                  <a:pt x="94" y="291"/>
                  <a:pt x="94" y="291"/>
                  <a:pt x="94" y="291"/>
                </a:cubicBezTo>
                <a:cubicBezTo>
                  <a:pt x="94" y="291"/>
                  <a:pt x="94" y="292"/>
                  <a:pt x="94" y="292"/>
                </a:cubicBezTo>
                <a:cubicBezTo>
                  <a:pt x="94" y="292"/>
                  <a:pt x="94" y="292"/>
                  <a:pt x="94" y="292"/>
                </a:cubicBezTo>
                <a:cubicBezTo>
                  <a:pt x="94" y="292"/>
                  <a:pt x="94" y="292"/>
                  <a:pt x="94" y="292"/>
                </a:cubicBezTo>
                <a:cubicBezTo>
                  <a:pt x="94" y="293"/>
                  <a:pt x="94" y="293"/>
                  <a:pt x="95" y="293"/>
                </a:cubicBezTo>
                <a:cubicBezTo>
                  <a:pt x="95" y="296"/>
                  <a:pt x="96" y="299"/>
                  <a:pt x="98" y="301"/>
                </a:cubicBezTo>
                <a:cubicBezTo>
                  <a:pt x="98" y="302"/>
                  <a:pt x="98" y="302"/>
                  <a:pt x="98" y="302"/>
                </a:cubicBezTo>
                <a:cubicBezTo>
                  <a:pt x="98" y="303"/>
                  <a:pt x="99" y="302"/>
                  <a:pt x="99" y="302"/>
                </a:cubicBezTo>
                <a:cubicBezTo>
                  <a:pt x="100" y="300"/>
                  <a:pt x="102" y="297"/>
                  <a:pt x="104" y="296"/>
                </a:cubicBezTo>
                <a:cubicBezTo>
                  <a:pt x="107" y="292"/>
                  <a:pt x="113" y="290"/>
                  <a:pt x="118" y="292"/>
                </a:cubicBezTo>
                <a:cubicBezTo>
                  <a:pt x="119" y="293"/>
                  <a:pt x="121" y="293"/>
                  <a:pt x="122" y="295"/>
                </a:cubicBezTo>
                <a:cubicBezTo>
                  <a:pt x="124" y="296"/>
                  <a:pt x="125" y="298"/>
                  <a:pt x="124" y="301"/>
                </a:cubicBezTo>
                <a:cubicBezTo>
                  <a:pt x="124" y="301"/>
                  <a:pt x="124" y="302"/>
                  <a:pt x="123" y="303"/>
                </a:cubicBezTo>
                <a:cubicBezTo>
                  <a:pt x="122" y="305"/>
                  <a:pt x="119" y="306"/>
                  <a:pt x="116" y="306"/>
                </a:cubicBezTo>
                <a:cubicBezTo>
                  <a:pt x="113" y="306"/>
                  <a:pt x="110" y="306"/>
                  <a:pt x="107" y="306"/>
                </a:cubicBezTo>
                <a:cubicBezTo>
                  <a:pt x="106" y="306"/>
                  <a:pt x="104" y="306"/>
                  <a:pt x="103" y="307"/>
                </a:cubicBezTo>
                <a:cubicBezTo>
                  <a:pt x="103" y="307"/>
                  <a:pt x="102" y="307"/>
                  <a:pt x="102" y="307"/>
                </a:cubicBezTo>
                <a:cubicBezTo>
                  <a:pt x="101" y="307"/>
                  <a:pt x="100" y="308"/>
                  <a:pt x="99" y="308"/>
                </a:cubicBezTo>
                <a:cubicBezTo>
                  <a:pt x="100" y="310"/>
                  <a:pt x="101" y="312"/>
                  <a:pt x="101" y="315"/>
                </a:cubicBezTo>
                <a:cubicBezTo>
                  <a:pt x="103" y="321"/>
                  <a:pt x="103" y="328"/>
                  <a:pt x="102" y="334"/>
                </a:cubicBezTo>
                <a:cubicBezTo>
                  <a:pt x="102" y="335"/>
                  <a:pt x="102" y="336"/>
                  <a:pt x="102" y="336"/>
                </a:cubicBezTo>
                <a:cubicBezTo>
                  <a:pt x="101" y="337"/>
                  <a:pt x="101" y="338"/>
                  <a:pt x="101" y="339"/>
                </a:cubicBezTo>
                <a:cubicBezTo>
                  <a:pt x="102" y="338"/>
                  <a:pt x="102" y="338"/>
                  <a:pt x="102" y="338"/>
                </a:cubicBezTo>
                <a:cubicBezTo>
                  <a:pt x="103" y="336"/>
                  <a:pt x="104" y="335"/>
                  <a:pt x="105" y="334"/>
                </a:cubicBezTo>
                <a:cubicBezTo>
                  <a:pt x="109" y="329"/>
                  <a:pt x="114" y="328"/>
                  <a:pt x="120" y="329"/>
                </a:cubicBezTo>
                <a:cubicBezTo>
                  <a:pt x="121" y="329"/>
                  <a:pt x="122" y="329"/>
                  <a:pt x="123" y="330"/>
                </a:cubicBezTo>
                <a:cubicBezTo>
                  <a:pt x="126" y="331"/>
                  <a:pt x="127" y="333"/>
                  <a:pt x="127" y="336"/>
                </a:cubicBezTo>
                <a:cubicBezTo>
                  <a:pt x="127" y="337"/>
                  <a:pt x="126" y="337"/>
                  <a:pt x="126" y="338"/>
                </a:cubicBezTo>
                <a:cubicBezTo>
                  <a:pt x="124" y="342"/>
                  <a:pt x="120" y="343"/>
                  <a:pt x="117" y="343"/>
                </a:cubicBezTo>
                <a:cubicBezTo>
                  <a:pt x="115" y="344"/>
                  <a:pt x="113" y="344"/>
                  <a:pt x="111" y="343"/>
                </a:cubicBezTo>
                <a:cubicBezTo>
                  <a:pt x="109" y="343"/>
                  <a:pt x="107" y="344"/>
                  <a:pt x="105" y="344"/>
                </a:cubicBezTo>
                <a:cubicBezTo>
                  <a:pt x="103" y="344"/>
                  <a:pt x="102" y="345"/>
                  <a:pt x="101" y="346"/>
                </a:cubicBezTo>
                <a:cubicBezTo>
                  <a:pt x="100" y="347"/>
                  <a:pt x="100" y="348"/>
                  <a:pt x="99" y="348"/>
                </a:cubicBezTo>
                <a:cubicBezTo>
                  <a:pt x="98" y="348"/>
                  <a:pt x="98" y="348"/>
                  <a:pt x="98" y="349"/>
                </a:cubicBezTo>
                <a:cubicBezTo>
                  <a:pt x="97" y="351"/>
                  <a:pt x="96" y="353"/>
                  <a:pt x="95" y="356"/>
                </a:cubicBezTo>
                <a:cubicBezTo>
                  <a:pt x="94" y="356"/>
                  <a:pt x="94" y="356"/>
                  <a:pt x="94" y="357"/>
                </a:cubicBezTo>
                <a:cubicBezTo>
                  <a:pt x="93" y="357"/>
                  <a:pt x="93" y="358"/>
                  <a:pt x="93" y="359"/>
                </a:cubicBezTo>
                <a:cubicBezTo>
                  <a:pt x="90" y="363"/>
                  <a:pt x="86" y="366"/>
                  <a:pt x="81" y="367"/>
                </a:cubicBezTo>
                <a:cubicBezTo>
                  <a:pt x="77" y="368"/>
                  <a:pt x="74" y="366"/>
                  <a:pt x="72" y="364"/>
                </a:cubicBezTo>
                <a:cubicBezTo>
                  <a:pt x="70" y="362"/>
                  <a:pt x="68" y="359"/>
                  <a:pt x="68" y="356"/>
                </a:cubicBezTo>
                <a:cubicBezTo>
                  <a:pt x="67" y="353"/>
                  <a:pt x="66" y="352"/>
                  <a:pt x="64" y="352"/>
                </a:cubicBezTo>
                <a:cubicBezTo>
                  <a:pt x="61" y="352"/>
                  <a:pt x="58" y="351"/>
                  <a:pt x="55" y="351"/>
                </a:cubicBezTo>
                <a:cubicBezTo>
                  <a:pt x="50" y="349"/>
                  <a:pt x="45" y="347"/>
                  <a:pt x="43" y="341"/>
                </a:cubicBezTo>
                <a:cubicBezTo>
                  <a:pt x="41" y="338"/>
                  <a:pt x="43" y="334"/>
                  <a:pt x="46" y="331"/>
                </a:cubicBezTo>
                <a:cubicBezTo>
                  <a:pt x="49" y="329"/>
                  <a:pt x="54" y="329"/>
                  <a:pt x="57" y="332"/>
                </a:cubicBezTo>
                <a:cubicBezTo>
                  <a:pt x="58" y="334"/>
                  <a:pt x="59" y="335"/>
                  <a:pt x="60" y="338"/>
                </a:cubicBezTo>
                <a:cubicBezTo>
                  <a:pt x="61" y="340"/>
                  <a:pt x="62" y="344"/>
                  <a:pt x="64" y="346"/>
                </a:cubicBezTo>
                <a:cubicBezTo>
                  <a:pt x="64" y="347"/>
                  <a:pt x="65" y="349"/>
                  <a:pt x="67" y="349"/>
                </a:cubicBezTo>
                <a:cubicBezTo>
                  <a:pt x="67" y="350"/>
                  <a:pt x="67" y="349"/>
                  <a:pt x="67" y="349"/>
                </a:cubicBezTo>
                <a:cubicBezTo>
                  <a:pt x="66" y="341"/>
                  <a:pt x="68" y="333"/>
                  <a:pt x="70" y="326"/>
                </a:cubicBezTo>
                <a:cubicBezTo>
                  <a:pt x="70" y="325"/>
                  <a:pt x="70" y="325"/>
                  <a:pt x="70" y="325"/>
                </a:cubicBezTo>
                <a:cubicBezTo>
                  <a:pt x="70" y="324"/>
                  <a:pt x="70" y="324"/>
                  <a:pt x="70" y="324"/>
                </a:cubicBezTo>
                <a:cubicBezTo>
                  <a:pt x="71" y="321"/>
                  <a:pt x="72" y="318"/>
                  <a:pt x="72" y="316"/>
                </a:cubicBezTo>
                <a:cubicBezTo>
                  <a:pt x="73" y="315"/>
                  <a:pt x="73" y="315"/>
                  <a:pt x="73" y="314"/>
                </a:cubicBezTo>
                <a:cubicBezTo>
                  <a:pt x="73" y="313"/>
                  <a:pt x="74" y="312"/>
                  <a:pt x="74" y="311"/>
                </a:cubicBezTo>
                <a:cubicBezTo>
                  <a:pt x="74" y="311"/>
                  <a:pt x="74" y="310"/>
                  <a:pt x="74" y="310"/>
                </a:cubicBezTo>
                <a:cubicBezTo>
                  <a:pt x="75" y="309"/>
                  <a:pt x="75" y="308"/>
                  <a:pt x="75" y="307"/>
                </a:cubicBezTo>
                <a:cubicBezTo>
                  <a:pt x="76" y="306"/>
                  <a:pt x="76" y="306"/>
                  <a:pt x="76" y="305"/>
                </a:cubicBezTo>
                <a:cubicBezTo>
                  <a:pt x="76" y="303"/>
                  <a:pt x="77" y="302"/>
                  <a:pt x="77" y="301"/>
                </a:cubicBezTo>
                <a:cubicBezTo>
                  <a:pt x="78" y="299"/>
                  <a:pt x="79" y="297"/>
                  <a:pt x="79" y="295"/>
                </a:cubicBezTo>
                <a:cubicBezTo>
                  <a:pt x="81" y="293"/>
                  <a:pt x="82" y="291"/>
                  <a:pt x="82" y="288"/>
                </a:cubicBezTo>
                <a:cubicBezTo>
                  <a:pt x="83" y="288"/>
                  <a:pt x="83" y="287"/>
                  <a:pt x="83" y="286"/>
                </a:cubicBezTo>
                <a:cubicBezTo>
                  <a:pt x="84" y="285"/>
                  <a:pt x="84" y="284"/>
                  <a:pt x="84" y="282"/>
                </a:cubicBezTo>
                <a:cubicBezTo>
                  <a:pt x="85" y="282"/>
                  <a:pt x="85" y="282"/>
                  <a:pt x="85" y="281"/>
                </a:cubicBezTo>
                <a:cubicBezTo>
                  <a:pt x="84" y="280"/>
                  <a:pt x="83" y="280"/>
                  <a:pt x="82" y="280"/>
                </a:cubicBezTo>
                <a:cubicBezTo>
                  <a:pt x="80" y="280"/>
                  <a:pt x="78" y="280"/>
                  <a:pt x="76" y="280"/>
                </a:cubicBezTo>
                <a:cubicBezTo>
                  <a:pt x="70" y="280"/>
                  <a:pt x="65" y="278"/>
                  <a:pt x="61" y="274"/>
                </a:cubicBezTo>
                <a:cubicBezTo>
                  <a:pt x="57" y="270"/>
                  <a:pt x="55" y="265"/>
                  <a:pt x="57" y="259"/>
                </a:cubicBezTo>
                <a:cubicBezTo>
                  <a:pt x="59" y="253"/>
                  <a:pt x="66" y="252"/>
                  <a:pt x="70" y="256"/>
                </a:cubicBezTo>
                <a:cubicBezTo>
                  <a:pt x="72" y="258"/>
                  <a:pt x="73" y="260"/>
                  <a:pt x="74" y="262"/>
                </a:cubicBezTo>
                <a:cubicBezTo>
                  <a:pt x="74" y="263"/>
                  <a:pt x="75" y="265"/>
                  <a:pt x="75" y="266"/>
                </a:cubicBezTo>
                <a:cubicBezTo>
                  <a:pt x="75" y="266"/>
                  <a:pt x="75" y="266"/>
                  <a:pt x="75" y="266"/>
                </a:cubicBezTo>
                <a:cubicBezTo>
                  <a:pt x="75" y="266"/>
                  <a:pt x="75" y="266"/>
                  <a:pt x="75" y="266"/>
                </a:cubicBezTo>
                <a:cubicBezTo>
                  <a:pt x="75" y="266"/>
                  <a:pt x="75" y="267"/>
                  <a:pt x="76" y="267"/>
                </a:cubicBezTo>
                <a:cubicBezTo>
                  <a:pt x="76" y="269"/>
                  <a:pt x="77" y="271"/>
                  <a:pt x="78" y="273"/>
                </a:cubicBezTo>
                <a:cubicBezTo>
                  <a:pt x="79" y="274"/>
                  <a:pt x="80" y="275"/>
                  <a:pt x="81" y="275"/>
                </a:cubicBezTo>
                <a:cubicBezTo>
                  <a:pt x="82" y="276"/>
                  <a:pt x="83" y="276"/>
                  <a:pt x="84" y="277"/>
                </a:cubicBezTo>
                <a:cubicBezTo>
                  <a:pt x="84" y="277"/>
                  <a:pt x="84" y="278"/>
                  <a:pt x="85" y="277"/>
                </a:cubicBezTo>
                <a:cubicBezTo>
                  <a:pt x="85" y="278"/>
                  <a:pt x="85" y="278"/>
                  <a:pt x="86" y="278"/>
                </a:cubicBezTo>
                <a:cubicBezTo>
                  <a:pt x="86" y="277"/>
                  <a:pt x="86" y="277"/>
                  <a:pt x="86" y="277"/>
                </a:cubicBezTo>
                <a:cubicBezTo>
                  <a:pt x="85" y="274"/>
                  <a:pt x="84" y="271"/>
                  <a:pt x="84" y="269"/>
                </a:cubicBezTo>
                <a:cubicBezTo>
                  <a:pt x="80" y="255"/>
                  <a:pt x="79" y="242"/>
                  <a:pt x="82" y="228"/>
                </a:cubicBezTo>
                <a:cubicBezTo>
                  <a:pt x="83" y="224"/>
                  <a:pt x="83" y="220"/>
                  <a:pt x="84" y="217"/>
                </a:cubicBezTo>
                <a:cubicBezTo>
                  <a:pt x="84" y="216"/>
                  <a:pt x="84" y="216"/>
                  <a:pt x="84" y="216"/>
                </a:cubicBezTo>
                <a:cubicBezTo>
                  <a:pt x="85" y="214"/>
                  <a:pt x="85" y="213"/>
                  <a:pt x="86" y="211"/>
                </a:cubicBezTo>
                <a:cubicBezTo>
                  <a:pt x="86" y="211"/>
                  <a:pt x="86" y="210"/>
                  <a:pt x="86" y="210"/>
                </a:cubicBezTo>
                <a:cubicBezTo>
                  <a:pt x="86" y="209"/>
                  <a:pt x="86" y="209"/>
                  <a:pt x="86" y="208"/>
                </a:cubicBezTo>
                <a:cubicBezTo>
                  <a:pt x="87" y="208"/>
                  <a:pt x="87" y="207"/>
                  <a:pt x="87" y="207"/>
                </a:cubicBezTo>
                <a:cubicBezTo>
                  <a:pt x="87" y="204"/>
                  <a:pt x="86" y="201"/>
                  <a:pt x="86" y="198"/>
                </a:cubicBezTo>
                <a:cubicBezTo>
                  <a:pt x="86" y="197"/>
                  <a:pt x="84" y="197"/>
                  <a:pt x="83" y="197"/>
                </a:cubicBezTo>
                <a:cubicBezTo>
                  <a:pt x="82" y="197"/>
                  <a:pt x="80" y="197"/>
                  <a:pt x="78" y="198"/>
                </a:cubicBezTo>
                <a:cubicBezTo>
                  <a:pt x="72" y="198"/>
                  <a:pt x="66" y="198"/>
                  <a:pt x="60" y="194"/>
                </a:cubicBezTo>
                <a:cubicBezTo>
                  <a:pt x="57" y="192"/>
                  <a:pt x="56" y="189"/>
                  <a:pt x="57" y="185"/>
                </a:cubicBezTo>
                <a:cubicBezTo>
                  <a:pt x="58" y="181"/>
                  <a:pt x="61" y="180"/>
                  <a:pt x="64" y="180"/>
                </a:cubicBezTo>
                <a:cubicBezTo>
                  <a:pt x="68" y="180"/>
                  <a:pt x="72" y="182"/>
                  <a:pt x="75" y="185"/>
                </a:cubicBezTo>
                <a:cubicBezTo>
                  <a:pt x="77" y="187"/>
                  <a:pt x="80" y="189"/>
                  <a:pt x="82" y="191"/>
                </a:cubicBezTo>
                <a:cubicBezTo>
                  <a:pt x="82" y="192"/>
                  <a:pt x="83" y="192"/>
                  <a:pt x="84" y="192"/>
                </a:cubicBezTo>
                <a:cubicBezTo>
                  <a:pt x="84" y="193"/>
                  <a:pt x="84" y="193"/>
                  <a:pt x="84" y="192"/>
                </a:cubicBezTo>
                <a:cubicBezTo>
                  <a:pt x="84" y="192"/>
                  <a:pt x="84" y="192"/>
                  <a:pt x="84" y="192"/>
                </a:cubicBezTo>
                <a:cubicBezTo>
                  <a:pt x="84" y="190"/>
                  <a:pt x="82" y="188"/>
                  <a:pt x="82" y="185"/>
                </a:cubicBezTo>
                <a:cubicBezTo>
                  <a:pt x="82" y="185"/>
                  <a:pt x="82" y="184"/>
                  <a:pt x="81" y="184"/>
                </a:cubicBezTo>
                <a:cubicBezTo>
                  <a:pt x="77" y="180"/>
                  <a:pt x="73" y="176"/>
                  <a:pt x="69" y="172"/>
                </a:cubicBezTo>
                <a:cubicBezTo>
                  <a:pt x="68" y="170"/>
                  <a:pt x="66" y="169"/>
                  <a:pt x="65" y="167"/>
                </a:cubicBezTo>
                <a:cubicBezTo>
                  <a:pt x="64" y="166"/>
                  <a:pt x="64" y="166"/>
                  <a:pt x="63" y="166"/>
                </a:cubicBezTo>
                <a:cubicBezTo>
                  <a:pt x="62" y="166"/>
                  <a:pt x="62" y="166"/>
                  <a:pt x="62" y="167"/>
                </a:cubicBezTo>
                <a:cubicBezTo>
                  <a:pt x="58" y="169"/>
                  <a:pt x="54" y="170"/>
                  <a:pt x="50" y="168"/>
                </a:cubicBezTo>
                <a:cubicBezTo>
                  <a:pt x="48" y="168"/>
                  <a:pt x="46" y="167"/>
                  <a:pt x="45" y="166"/>
                </a:cubicBezTo>
                <a:cubicBezTo>
                  <a:pt x="42" y="164"/>
                  <a:pt x="40" y="160"/>
                  <a:pt x="41" y="156"/>
                </a:cubicBezTo>
                <a:cubicBezTo>
                  <a:pt x="42" y="153"/>
                  <a:pt x="45" y="150"/>
                  <a:pt x="49" y="150"/>
                </a:cubicBezTo>
                <a:cubicBezTo>
                  <a:pt x="51" y="150"/>
                  <a:pt x="53" y="150"/>
                  <a:pt x="55" y="150"/>
                </a:cubicBezTo>
                <a:cubicBezTo>
                  <a:pt x="55" y="151"/>
                  <a:pt x="55" y="151"/>
                  <a:pt x="55" y="151"/>
                </a:cubicBezTo>
                <a:cubicBezTo>
                  <a:pt x="56" y="150"/>
                  <a:pt x="55" y="150"/>
                  <a:pt x="55" y="150"/>
                </a:cubicBezTo>
                <a:cubicBezTo>
                  <a:pt x="54" y="147"/>
                  <a:pt x="53" y="145"/>
                  <a:pt x="52" y="142"/>
                </a:cubicBezTo>
                <a:cubicBezTo>
                  <a:pt x="52" y="142"/>
                  <a:pt x="52" y="142"/>
                  <a:pt x="52" y="142"/>
                </a:cubicBezTo>
                <a:cubicBezTo>
                  <a:pt x="50" y="137"/>
                  <a:pt x="50" y="131"/>
                  <a:pt x="49" y="126"/>
                </a:cubicBezTo>
                <a:cubicBezTo>
                  <a:pt x="49" y="124"/>
                  <a:pt x="49" y="122"/>
                  <a:pt x="49" y="119"/>
                </a:cubicBezTo>
                <a:cubicBezTo>
                  <a:pt x="49" y="118"/>
                  <a:pt x="49" y="117"/>
                  <a:pt x="48" y="115"/>
                </a:cubicBezTo>
                <a:cubicBezTo>
                  <a:pt x="46" y="112"/>
                  <a:pt x="43" y="108"/>
                  <a:pt x="41" y="105"/>
                </a:cubicBezTo>
                <a:cubicBezTo>
                  <a:pt x="41" y="104"/>
                  <a:pt x="40" y="104"/>
                  <a:pt x="40" y="104"/>
                </a:cubicBezTo>
                <a:cubicBezTo>
                  <a:pt x="39" y="105"/>
                  <a:pt x="37" y="105"/>
                  <a:pt x="36" y="106"/>
                </a:cubicBezTo>
                <a:cubicBezTo>
                  <a:pt x="36" y="106"/>
                  <a:pt x="36" y="106"/>
                  <a:pt x="36" y="106"/>
                </a:cubicBezTo>
                <a:cubicBezTo>
                  <a:pt x="36" y="106"/>
                  <a:pt x="36" y="106"/>
                  <a:pt x="36" y="106"/>
                </a:cubicBezTo>
                <a:cubicBezTo>
                  <a:pt x="35" y="106"/>
                  <a:pt x="35" y="106"/>
                  <a:pt x="35" y="106"/>
                </a:cubicBezTo>
                <a:cubicBezTo>
                  <a:pt x="35" y="106"/>
                  <a:pt x="35" y="106"/>
                  <a:pt x="35" y="106"/>
                </a:cubicBezTo>
                <a:cubicBezTo>
                  <a:pt x="35" y="106"/>
                  <a:pt x="34" y="106"/>
                  <a:pt x="34" y="106"/>
                </a:cubicBezTo>
                <a:cubicBezTo>
                  <a:pt x="34" y="106"/>
                  <a:pt x="34" y="106"/>
                  <a:pt x="34" y="106"/>
                </a:cubicBezTo>
                <a:cubicBezTo>
                  <a:pt x="34" y="106"/>
                  <a:pt x="34" y="106"/>
                  <a:pt x="34" y="107"/>
                </a:cubicBezTo>
                <a:cubicBezTo>
                  <a:pt x="34" y="107"/>
                  <a:pt x="33" y="107"/>
                  <a:pt x="33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28" y="109"/>
                  <a:pt x="24" y="110"/>
                  <a:pt x="19" y="108"/>
                </a:cubicBezTo>
                <a:cubicBezTo>
                  <a:pt x="16" y="107"/>
                  <a:pt x="15" y="105"/>
                  <a:pt x="16" y="102"/>
                </a:cubicBezTo>
                <a:cubicBezTo>
                  <a:pt x="16" y="101"/>
                  <a:pt x="16" y="101"/>
                  <a:pt x="16" y="101"/>
                </a:cubicBezTo>
                <a:cubicBezTo>
                  <a:pt x="19" y="97"/>
                  <a:pt x="23" y="96"/>
                  <a:pt x="28" y="96"/>
                </a:cubicBezTo>
                <a:cubicBezTo>
                  <a:pt x="30" y="96"/>
                  <a:pt x="33" y="97"/>
                  <a:pt x="36" y="98"/>
                </a:cubicBezTo>
                <a:cubicBezTo>
                  <a:pt x="37" y="97"/>
                  <a:pt x="36" y="97"/>
                  <a:pt x="36" y="96"/>
                </a:cubicBezTo>
                <a:cubicBezTo>
                  <a:pt x="33" y="93"/>
                  <a:pt x="31" y="90"/>
                  <a:pt x="29" y="87"/>
                </a:cubicBezTo>
                <a:cubicBezTo>
                  <a:pt x="27" y="83"/>
                  <a:pt x="24" y="79"/>
                  <a:pt x="21" y="75"/>
                </a:cubicBezTo>
                <a:cubicBezTo>
                  <a:pt x="20" y="74"/>
                  <a:pt x="18" y="72"/>
                  <a:pt x="16" y="71"/>
                </a:cubicBezTo>
                <a:cubicBezTo>
                  <a:pt x="14" y="69"/>
                  <a:pt x="10" y="69"/>
                  <a:pt x="8" y="71"/>
                </a:cubicBezTo>
                <a:cubicBezTo>
                  <a:pt x="7" y="72"/>
                  <a:pt x="7" y="72"/>
                  <a:pt x="7" y="72"/>
                </a:cubicBezTo>
                <a:cubicBezTo>
                  <a:pt x="5" y="73"/>
                  <a:pt x="5" y="75"/>
                  <a:pt x="4" y="77"/>
                </a:cubicBezTo>
                <a:cubicBezTo>
                  <a:pt x="4" y="79"/>
                  <a:pt x="4" y="81"/>
                  <a:pt x="4" y="83"/>
                </a:cubicBezTo>
                <a:cubicBezTo>
                  <a:pt x="4" y="84"/>
                  <a:pt x="4" y="85"/>
                  <a:pt x="4" y="86"/>
                </a:cubicBezTo>
                <a:cubicBezTo>
                  <a:pt x="4" y="87"/>
                  <a:pt x="4" y="87"/>
                  <a:pt x="5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5" y="87"/>
                  <a:pt x="5" y="87"/>
                  <a:pt x="5" y="88"/>
                </a:cubicBezTo>
                <a:cubicBezTo>
                  <a:pt x="5" y="88"/>
                  <a:pt x="5" y="88"/>
                  <a:pt x="5" y="88"/>
                </a:cubicBezTo>
                <a:cubicBezTo>
                  <a:pt x="5" y="88"/>
                  <a:pt x="5" y="88"/>
                  <a:pt x="5" y="88"/>
                </a:cubicBezTo>
                <a:cubicBezTo>
                  <a:pt x="5" y="88"/>
                  <a:pt x="5" y="88"/>
                  <a:pt x="5" y="88"/>
                </a:cubicBezTo>
                <a:cubicBezTo>
                  <a:pt x="5" y="89"/>
                  <a:pt x="5" y="89"/>
                  <a:pt x="5" y="89"/>
                </a:cubicBezTo>
                <a:cubicBezTo>
                  <a:pt x="5" y="89"/>
                  <a:pt x="5" y="89"/>
                  <a:pt x="5" y="89"/>
                </a:cubicBezTo>
                <a:cubicBezTo>
                  <a:pt x="6" y="90"/>
                  <a:pt x="7" y="91"/>
                  <a:pt x="6" y="92"/>
                </a:cubicBezTo>
                <a:cubicBezTo>
                  <a:pt x="5" y="92"/>
                  <a:pt x="4" y="91"/>
                  <a:pt x="3" y="90"/>
                </a:cubicBezTo>
                <a:cubicBezTo>
                  <a:pt x="2" y="89"/>
                  <a:pt x="1" y="87"/>
                  <a:pt x="1" y="85"/>
                </a:cubicBezTo>
                <a:cubicBezTo>
                  <a:pt x="0" y="81"/>
                  <a:pt x="1" y="76"/>
                  <a:pt x="3" y="72"/>
                </a:cubicBezTo>
                <a:cubicBezTo>
                  <a:pt x="5" y="67"/>
                  <a:pt x="11" y="66"/>
                  <a:pt x="15" y="67"/>
                </a:cubicBezTo>
                <a:cubicBezTo>
                  <a:pt x="18" y="68"/>
                  <a:pt x="20" y="71"/>
                  <a:pt x="23" y="72"/>
                </a:cubicBezTo>
                <a:cubicBezTo>
                  <a:pt x="23" y="73"/>
                  <a:pt x="23" y="73"/>
                  <a:pt x="23" y="73"/>
                </a:cubicBezTo>
                <a:cubicBezTo>
                  <a:pt x="23" y="73"/>
                  <a:pt x="23" y="72"/>
                  <a:pt x="23" y="72"/>
                </a:cubicBezTo>
                <a:cubicBezTo>
                  <a:pt x="23" y="69"/>
                  <a:pt x="23" y="67"/>
                  <a:pt x="23" y="64"/>
                </a:cubicBezTo>
                <a:cubicBezTo>
                  <a:pt x="24" y="64"/>
                  <a:pt x="24" y="64"/>
                  <a:pt x="24" y="63"/>
                </a:cubicBezTo>
                <a:cubicBezTo>
                  <a:pt x="25" y="61"/>
                  <a:pt x="27" y="60"/>
                  <a:pt x="30" y="60"/>
                </a:cubicBezTo>
                <a:cubicBezTo>
                  <a:pt x="33" y="59"/>
                  <a:pt x="35" y="60"/>
                  <a:pt x="36" y="63"/>
                </a:cubicBezTo>
                <a:cubicBezTo>
                  <a:pt x="37" y="66"/>
                  <a:pt x="37" y="69"/>
                  <a:pt x="35" y="72"/>
                </a:cubicBezTo>
                <a:cubicBezTo>
                  <a:pt x="34" y="73"/>
                  <a:pt x="34" y="73"/>
                  <a:pt x="33" y="74"/>
                </a:cubicBezTo>
                <a:cubicBezTo>
                  <a:pt x="32" y="75"/>
                  <a:pt x="31" y="77"/>
                  <a:pt x="30" y="79"/>
                </a:cubicBezTo>
                <a:cubicBezTo>
                  <a:pt x="29" y="81"/>
                  <a:pt x="30" y="82"/>
                  <a:pt x="30" y="83"/>
                </a:cubicBezTo>
                <a:cubicBezTo>
                  <a:pt x="34" y="88"/>
                  <a:pt x="38" y="94"/>
                  <a:pt x="42" y="100"/>
                </a:cubicBezTo>
                <a:cubicBezTo>
                  <a:pt x="44" y="103"/>
                  <a:pt x="47" y="107"/>
                  <a:pt x="49" y="111"/>
                </a:cubicBezTo>
                <a:cubicBezTo>
                  <a:pt x="49" y="111"/>
                  <a:pt x="49" y="112"/>
                  <a:pt x="50" y="111"/>
                </a:cubicBezTo>
                <a:cubicBezTo>
                  <a:pt x="50" y="111"/>
                  <a:pt x="50" y="111"/>
                  <a:pt x="50" y="111"/>
                </a:cubicBezTo>
                <a:cubicBezTo>
                  <a:pt x="51" y="106"/>
                  <a:pt x="52" y="101"/>
                  <a:pt x="55" y="97"/>
                </a:cubicBezTo>
                <a:cubicBezTo>
                  <a:pt x="56" y="95"/>
                  <a:pt x="58" y="92"/>
                  <a:pt x="60" y="90"/>
                </a:cubicBezTo>
                <a:cubicBezTo>
                  <a:pt x="65" y="86"/>
                  <a:pt x="70" y="85"/>
                  <a:pt x="76" y="89"/>
                </a:cubicBezTo>
                <a:cubicBezTo>
                  <a:pt x="80" y="92"/>
                  <a:pt x="83" y="95"/>
                  <a:pt x="85" y="98"/>
                </a:cubicBezTo>
                <a:cubicBezTo>
                  <a:pt x="92" y="107"/>
                  <a:pt x="96" y="117"/>
                  <a:pt x="98" y="128"/>
                </a:cubicBezTo>
                <a:cubicBezTo>
                  <a:pt x="101" y="143"/>
                  <a:pt x="101" y="158"/>
                  <a:pt x="98" y="173"/>
                </a:cubicBezTo>
                <a:cubicBezTo>
                  <a:pt x="98" y="178"/>
                  <a:pt x="97" y="183"/>
                  <a:pt x="95" y="188"/>
                </a:cubicBezTo>
                <a:cubicBezTo>
                  <a:pt x="95" y="189"/>
                  <a:pt x="95" y="190"/>
                  <a:pt x="96" y="190"/>
                </a:cubicBezTo>
                <a:cubicBezTo>
                  <a:pt x="104" y="195"/>
                  <a:pt x="112" y="199"/>
                  <a:pt x="121" y="199"/>
                </a:cubicBezTo>
                <a:cubicBezTo>
                  <a:pt x="127" y="199"/>
                  <a:pt x="133" y="197"/>
                  <a:pt x="137" y="193"/>
                </a:cubicBezTo>
                <a:cubicBezTo>
                  <a:pt x="141" y="189"/>
                  <a:pt x="143" y="184"/>
                  <a:pt x="143" y="178"/>
                </a:cubicBezTo>
                <a:cubicBezTo>
                  <a:pt x="144" y="174"/>
                  <a:pt x="142" y="172"/>
                  <a:pt x="138" y="171"/>
                </a:cubicBezTo>
                <a:cubicBezTo>
                  <a:pt x="136" y="171"/>
                  <a:pt x="134" y="171"/>
                  <a:pt x="132" y="170"/>
                </a:cubicBezTo>
                <a:cubicBezTo>
                  <a:pt x="127" y="170"/>
                  <a:pt x="123" y="169"/>
                  <a:pt x="119" y="167"/>
                </a:cubicBezTo>
                <a:cubicBezTo>
                  <a:pt x="114" y="165"/>
                  <a:pt x="112" y="160"/>
                  <a:pt x="113" y="155"/>
                </a:cubicBezTo>
                <a:cubicBezTo>
                  <a:pt x="115" y="152"/>
                  <a:pt x="117" y="150"/>
                  <a:pt x="121" y="151"/>
                </a:cubicBezTo>
                <a:cubicBezTo>
                  <a:pt x="123" y="151"/>
                  <a:pt x="126" y="153"/>
                  <a:pt x="128" y="154"/>
                </a:cubicBezTo>
                <a:cubicBezTo>
                  <a:pt x="132" y="157"/>
                  <a:pt x="135" y="159"/>
                  <a:pt x="139" y="162"/>
                </a:cubicBezTo>
                <a:cubicBezTo>
                  <a:pt x="139" y="162"/>
                  <a:pt x="139" y="163"/>
                  <a:pt x="140" y="162"/>
                </a:cubicBezTo>
                <a:cubicBezTo>
                  <a:pt x="140" y="162"/>
                  <a:pt x="140" y="162"/>
                  <a:pt x="140" y="161"/>
                </a:cubicBezTo>
                <a:cubicBezTo>
                  <a:pt x="139" y="159"/>
                  <a:pt x="138" y="157"/>
                  <a:pt x="138" y="155"/>
                </a:cubicBezTo>
                <a:cubicBezTo>
                  <a:pt x="135" y="148"/>
                  <a:pt x="132" y="141"/>
                  <a:pt x="129" y="134"/>
                </a:cubicBezTo>
                <a:cubicBezTo>
                  <a:pt x="126" y="130"/>
                  <a:pt x="125" y="130"/>
                  <a:pt x="121" y="131"/>
                </a:cubicBezTo>
                <a:cubicBezTo>
                  <a:pt x="117" y="132"/>
                  <a:pt x="114" y="133"/>
                  <a:pt x="110" y="132"/>
                </a:cubicBezTo>
                <a:cubicBezTo>
                  <a:pt x="106" y="132"/>
                  <a:pt x="103" y="130"/>
                  <a:pt x="101" y="128"/>
                </a:cubicBezTo>
                <a:cubicBezTo>
                  <a:pt x="100" y="127"/>
                  <a:pt x="99" y="126"/>
                  <a:pt x="99" y="124"/>
                </a:cubicBezTo>
                <a:cubicBezTo>
                  <a:pt x="98" y="122"/>
                  <a:pt x="98" y="119"/>
                  <a:pt x="100" y="117"/>
                </a:cubicBezTo>
                <a:cubicBezTo>
                  <a:pt x="102" y="115"/>
                  <a:pt x="105" y="114"/>
                  <a:pt x="108" y="115"/>
                </a:cubicBezTo>
                <a:cubicBezTo>
                  <a:pt x="109" y="116"/>
                  <a:pt x="111" y="117"/>
                  <a:pt x="112" y="118"/>
                </a:cubicBezTo>
                <a:cubicBezTo>
                  <a:pt x="114" y="120"/>
                  <a:pt x="115" y="121"/>
                  <a:pt x="116" y="122"/>
                </a:cubicBezTo>
                <a:cubicBezTo>
                  <a:pt x="118" y="124"/>
                  <a:pt x="120" y="125"/>
                  <a:pt x="122" y="126"/>
                </a:cubicBezTo>
                <a:cubicBezTo>
                  <a:pt x="122" y="126"/>
                  <a:pt x="123" y="126"/>
                  <a:pt x="123" y="126"/>
                </a:cubicBezTo>
                <a:cubicBezTo>
                  <a:pt x="124" y="125"/>
                  <a:pt x="123" y="125"/>
                  <a:pt x="123" y="124"/>
                </a:cubicBezTo>
                <a:cubicBezTo>
                  <a:pt x="121" y="121"/>
                  <a:pt x="119" y="118"/>
                  <a:pt x="117" y="115"/>
                </a:cubicBezTo>
                <a:cubicBezTo>
                  <a:pt x="108" y="103"/>
                  <a:pt x="98" y="93"/>
                  <a:pt x="86" y="84"/>
                </a:cubicBezTo>
                <a:cubicBezTo>
                  <a:pt x="82" y="80"/>
                  <a:pt x="77" y="79"/>
                  <a:pt x="72" y="80"/>
                </a:cubicBezTo>
                <a:cubicBezTo>
                  <a:pt x="69" y="81"/>
                  <a:pt x="66" y="82"/>
                  <a:pt x="63" y="83"/>
                </a:cubicBezTo>
                <a:cubicBezTo>
                  <a:pt x="61" y="83"/>
                  <a:pt x="59" y="84"/>
                  <a:pt x="57" y="84"/>
                </a:cubicBezTo>
                <a:cubicBezTo>
                  <a:pt x="55" y="84"/>
                  <a:pt x="54" y="84"/>
                  <a:pt x="53" y="84"/>
                </a:cubicBezTo>
                <a:cubicBezTo>
                  <a:pt x="48" y="83"/>
                  <a:pt x="46" y="78"/>
                  <a:pt x="49" y="74"/>
                </a:cubicBezTo>
                <a:cubicBezTo>
                  <a:pt x="51" y="71"/>
                  <a:pt x="56" y="69"/>
                  <a:pt x="60" y="71"/>
                </a:cubicBezTo>
                <a:cubicBezTo>
                  <a:pt x="61" y="71"/>
                  <a:pt x="63" y="72"/>
                  <a:pt x="64" y="73"/>
                </a:cubicBezTo>
                <a:cubicBezTo>
                  <a:pt x="66" y="75"/>
                  <a:pt x="69" y="76"/>
                  <a:pt x="72" y="76"/>
                </a:cubicBezTo>
                <a:cubicBezTo>
                  <a:pt x="73" y="76"/>
                  <a:pt x="74" y="77"/>
                  <a:pt x="75" y="77"/>
                </a:cubicBezTo>
                <a:cubicBezTo>
                  <a:pt x="75" y="77"/>
                  <a:pt x="76" y="77"/>
                  <a:pt x="76" y="77"/>
                </a:cubicBezTo>
                <a:cubicBezTo>
                  <a:pt x="73" y="74"/>
                  <a:pt x="70" y="73"/>
                  <a:pt x="67" y="71"/>
                </a:cubicBezTo>
                <a:cubicBezTo>
                  <a:pt x="62" y="69"/>
                  <a:pt x="58" y="67"/>
                  <a:pt x="54" y="65"/>
                </a:cubicBezTo>
                <a:cubicBezTo>
                  <a:pt x="48" y="63"/>
                  <a:pt x="42" y="60"/>
                  <a:pt x="37" y="57"/>
                </a:cubicBezTo>
                <a:cubicBezTo>
                  <a:pt x="35" y="57"/>
                  <a:pt x="34" y="56"/>
                  <a:pt x="33" y="57"/>
                </a:cubicBezTo>
                <a:cubicBezTo>
                  <a:pt x="30" y="57"/>
                  <a:pt x="27" y="58"/>
                  <a:pt x="24" y="58"/>
                </a:cubicBezTo>
                <a:cubicBezTo>
                  <a:pt x="21" y="57"/>
                  <a:pt x="19" y="56"/>
                  <a:pt x="16" y="55"/>
                </a:cubicBezTo>
                <a:cubicBezTo>
                  <a:pt x="14" y="54"/>
                  <a:pt x="12" y="52"/>
                  <a:pt x="11" y="50"/>
                </a:cubicBezTo>
                <a:cubicBezTo>
                  <a:pt x="10" y="47"/>
                  <a:pt x="9" y="44"/>
                  <a:pt x="10" y="42"/>
                </a:cubicBezTo>
                <a:cubicBezTo>
                  <a:pt x="11" y="37"/>
                  <a:pt x="14" y="35"/>
                  <a:pt x="18" y="36"/>
                </a:cubicBezTo>
                <a:cubicBezTo>
                  <a:pt x="20" y="36"/>
                  <a:pt x="22" y="38"/>
                  <a:pt x="23" y="40"/>
                </a:cubicBezTo>
                <a:cubicBezTo>
                  <a:pt x="24" y="42"/>
                  <a:pt x="25" y="45"/>
                  <a:pt x="25" y="48"/>
                </a:cubicBezTo>
                <a:cubicBezTo>
                  <a:pt x="26" y="50"/>
                  <a:pt x="26" y="52"/>
                  <a:pt x="27" y="53"/>
                </a:cubicBezTo>
                <a:cubicBezTo>
                  <a:pt x="28" y="54"/>
                  <a:pt x="29" y="54"/>
                  <a:pt x="30" y="53"/>
                </a:cubicBezTo>
                <a:cubicBezTo>
                  <a:pt x="30" y="53"/>
                  <a:pt x="30" y="53"/>
                  <a:pt x="30" y="53"/>
                </a:cubicBezTo>
                <a:cubicBezTo>
                  <a:pt x="30" y="53"/>
                  <a:pt x="30" y="53"/>
                  <a:pt x="30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3"/>
                  <a:pt x="32" y="53"/>
                  <a:pt x="32" y="53"/>
                </a:cubicBezTo>
                <a:cubicBezTo>
                  <a:pt x="28" y="48"/>
                  <a:pt x="27" y="42"/>
                  <a:pt x="28" y="36"/>
                </a:cubicBezTo>
                <a:cubicBezTo>
                  <a:pt x="28" y="36"/>
                  <a:pt x="29" y="35"/>
                  <a:pt x="29" y="35"/>
                </a:cubicBezTo>
                <a:cubicBezTo>
                  <a:pt x="29" y="33"/>
                  <a:pt x="30" y="32"/>
                  <a:pt x="31" y="30"/>
                </a:cubicBezTo>
                <a:cubicBezTo>
                  <a:pt x="31" y="30"/>
                  <a:pt x="31" y="29"/>
                  <a:pt x="32" y="29"/>
                </a:cubicBezTo>
                <a:cubicBezTo>
                  <a:pt x="32" y="29"/>
                  <a:pt x="32" y="29"/>
                  <a:pt x="32" y="28"/>
                </a:cubicBezTo>
                <a:cubicBezTo>
                  <a:pt x="33" y="28"/>
                  <a:pt x="33" y="27"/>
                  <a:pt x="33" y="27"/>
                </a:cubicBezTo>
                <a:cubicBezTo>
                  <a:pt x="33" y="27"/>
                  <a:pt x="33" y="26"/>
                  <a:pt x="33" y="26"/>
                </a:cubicBezTo>
                <a:cubicBezTo>
                  <a:pt x="33" y="26"/>
                  <a:pt x="33" y="26"/>
                  <a:pt x="33" y="26"/>
                </a:cubicBezTo>
                <a:cubicBezTo>
                  <a:pt x="33" y="25"/>
                  <a:pt x="34" y="24"/>
                  <a:pt x="34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0"/>
                  <a:pt x="34" y="17"/>
                  <a:pt x="35" y="14"/>
                </a:cubicBezTo>
                <a:cubicBezTo>
                  <a:pt x="36" y="13"/>
                  <a:pt x="36" y="13"/>
                  <a:pt x="36" y="12"/>
                </a:cubicBezTo>
                <a:cubicBezTo>
                  <a:pt x="37" y="10"/>
                  <a:pt x="38" y="8"/>
                  <a:pt x="38" y="6"/>
                </a:cubicBezTo>
                <a:cubicBezTo>
                  <a:pt x="39" y="6"/>
                  <a:pt x="39" y="5"/>
                  <a:pt x="40" y="4"/>
                </a:cubicBezTo>
                <a:cubicBezTo>
                  <a:pt x="41" y="3"/>
                  <a:pt x="41" y="2"/>
                  <a:pt x="43" y="1"/>
                </a:cubicBezTo>
                <a:cubicBezTo>
                  <a:pt x="45" y="0"/>
                  <a:pt x="47" y="0"/>
                  <a:pt x="49" y="2"/>
                </a:cubicBezTo>
                <a:cubicBezTo>
                  <a:pt x="50" y="4"/>
                  <a:pt x="51" y="7"/>
                  <a:pt x="50" y="9"/>
                </a:cubicBezTo>
                <a:cubicBezTo>
                  <a:pt x="50" y="10"/>
                  <a:pt x="50" y="11"/>
                  <a:pt x="50" y="11"/>
                </a:cubicBezTo>
                <a:cubicBezTo>
                  <a:pt x="49" y="13"/>
                  <a:pt x="48" y="15"/>
                  <a:pt x="48" y="17"/>
                </a:cubicBezTo>
                <a:cubicBezTo>
                  <a:pt x="47" y="19"/>
                  <a:pt x="45" y="20"/>
                  <a:pt x="44" y="21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2"/>
                </a:cubicBezTo>
                <a:cubicBezTo>
                  <a:pt x="42" y="23"/>
                  <a:pt x="42" y="23"/>
                  <a:pt x="42" y="23"/>
                </a:cubicBezTo>
                <a:cubicBezTo>
                  <a:pt x="43" y="23"/>
                  <a:pt x="43" y="23"/>
                  <a:pt x="44" y="23"/>
                </a:cubicBezTo>
                <a:cubicBezTo>
                  <a:pt x="46" y="23"/>
                  <a:pt x="48" y="23"/>
                  <a:pt x="50" y="23"/>
                </a:cubicBezTo>
                <a:cubicBezTo>
                  <a:pt x="53" y="24"/>
                  <a:pt x="56" y="25"/>
                  <a:pt x="59" y="27"/>
                </a:cubicBezTo>
                <a:cubicBezTo>
                  <a:pt x="61" y="28"/>
                  <a:pt x="63" y="29"/>
                  <a:pt x="65" y="31"/>
                </a:cubicBezTo>
                <a:cubicBezTo>
                  <a:pt x="65" y="31"/>
                  <a:pt x="65" y="31"/>
                  <a:pt x="66" y="31"/>
                </a:cubicBezTo>
                <a:cubicBezTo>
                  <a:pt x="66" y="31"/>
                  <a:pt x="66" y="30"/>
                  <a:pt x="65" y="30"/>
                </a:cubicBezTo>
                <a:cubicBezTo>
                  <a:pt x="64" y="24"/>
                  <a:pt x="65" y="18"/>
                  <a:pt x="68" y="13"/>
                </a:cubicBezTo>
                <a:cubicBezTo>
                  <a:pt x="68" y="12"/>
                  <a:pt x="69" y="12"/>
                  <a:pt x="69" y="11"/>
                </a:cubicBezTo>
                <a:cubicBezTo>
                  <a:pt x="72" y="9"/>
                  <a:pt x="75" y="9"/>
                  <a:pt x="77" y="12"/>
                </a:cubicBezTo>
                <a:cubicBezTo>
                  <a:pt x="79" y="14"/>
                  <a:pt x="80" y="17"/>
                  <a:pt x="79" y="21"/>
                </a:cubicBezTo>
                <a:cubicBezTo>
                  <a:pt x="79" y="22"/>
                  <a:pt x="79" y="22"/>
                  <a:pt x="79" y="23"/>
                </a:cubicBezTo>
                <a:cubicBezTo>
                  <a:pt x="79" y="24"/>
                  <a:pt x="78" y="25"/>
                  <a:pt x="78" y="26"/>
                </a:cubicBezTo>
                <a:cubicBezTo>
                  <a:pt x="78" y="26"/>
                  <a:pt x="77" y="26"/>
                  <a:pt x="77" y="27"/>
                </a:cubicBezTo>
                <a:cubicBezTo>
                  <a:pt x="77" y="27"/>
                  <a:pt x="76" y="28"/>
                  <a:pt x="76" y="28"/>
                </a:cubicBezTo>
                <a:cubicBezTo>
                  <a:pt x="75" y="30"/>
                  <a:pt x="74" y="31"/>
                  <a:pt x="72" y="33"/>
                </a:cubicBezTo>
                <a:cubicBezTo>
                  <a:pt x="71" y="33"/>
                  <a:pt x="71" y="34"/>
                  <a:pt x="71" y="35"/>
                </a:cubicBezTo>
                <a:cubicBezTo>
                  <a:pt x="71" y="36"/>
                  <a:pt x="72" y="37"/>
                  <a:pt x="73" y="37"/>
                </a:cubicBezTo>
                <a:cubicBezTo>
                  <a:pt x="78" y="42"/>
                  <a:pt x="83" y="47"/>
                  <a:pt x="88" y="52"/>
                </a:cubicBezTo>
                <a:cubicBezTo>
                  <a:pt x="90" y="55"/>
                  <a:pt x="92" y="58"/>
                  <a:pt x="95" y="61"/>
                </a:cubicBezTo>
                <a:cubicBezTo>
                  <a:pt x="96" y="62"/>
                  <a:pt x="96" y="62"/>
                  <a:pt x="97" y="62"/>
                </a:cubicBezTo>
                <a:cubicBezTo>
                  <a:pt x="97" y="61"/>
                  <a:pt x="96" y="60"/>
                  <a:pt x="96" y="60"/>
                </a:cubicBezTo>
                <a:cubicBezTo>
                  <a:pt x="95" y="54"/>
                  <a:pt x="93" y="49"/>
                  <a:pt x="92" y="44"/>
                </a:cubicBezTo>
                <a:cubicBezTo>
                  <a:pt x="92" y="42"/>
                  <a:pt x="92" y="40"/>
                  <a:pt x="92" y="38"/>
                </a:cubicBezTo>
                <a:cubicBezTo>
                  <a:pt x="93" y="34"/>
                  <a:pt x="97" y="32"/>
                  <a:pt x="100" y="35"/>
                </a:cubicBezTo>
                <a:cubicBezTo>
                  <a:pt x="103" y="37"/>
                  <a:pt x="105" y="40"/>
                  <a:pt x="106" y="44"/>
                </a:cubicBezTo>
                <a:cubicBezTo>
                  <a:pt x="106" y="46"/>
                  <a:pt x="106" y="49"/>
                  <a:pt x="106" y="52"/>
                </a:cubicBezTo>
                <a:cubicBezTo>
                  <a:pt x="105" y="52"/>
                  <a:pt x="105" y="53"/>
                  <a:pt x="105" y="54"/>
                </a:cubicBezTo>
                <a:cubicBezTo>
                  <a:pt x="105" y="54"/>
                  <a:pt x="105" y="54"/>
                  <a:pt x="105" y="54"/>
                </a:cubicBezTo>
                <a:cubicBezTo>
                  <a:pt x="104" y="55"/>
                  <a:pt x="104" y="56"/>
                  <a:pt x="104" y="58"/>
                </a:cubicBezTo>
                <a:cubicBezTo>
                  <a:pt x="104" y="58"/>
                  <a:pt x="104" y="58"/>
                  <a:pt x="103" y="59"/>
                </a:cubicBezTo>
                <a:cubicBezTo>
                  <a:pt x="103" y="60"/>
                  <a:pt x="102" y="61"/>
                  <a:pt x="102" y="62"/>
                </a:cubicBezTo>
                <a:cubicBezTo>
                  <a:pt x="102" y="63"/>
                  <a:pt x="102" y="63"/>
                  <a:pt x="102" y="63"/>
                </a:cubicBezTo>
                <a:cubicBezTo>
                  <a:pt x="102" y="64"/>
                  <a:pt x="101" y="64"/>
                  <a:pt x="102" y="65"/>
                </a:cubicBezTo>
                <a:cubicBezTo>
                  <a:pt x="101" y="67"/>
                  <a:pt x="101" y="69"/>
                  <a:pt x="103" y="71"/>
                </a:cubicBezTo>
                <a:cubicBezTo>
                  <a:pt x="108" y="78"/>
                  <a:pt x="112" y="85"/>
                  <a:pt x="117" y="92"/>
                </a:cubicBezTo>
                <a:cubicBezTo>
                  <a:pt x="117" y="92"/>
                  <a:pt x="117" y="92"/>
                  <a:pt x="117" y="92"/>
                </a:cubicBezTo>
                <a:cubicBezTo>
                  <a:pt x="117" y="93"/>
                  <a:pt x="117" y="93"/>
                  <a:pt x="118" y="94"/>
                </a:cubicBezTo>
                <a:cubicBezTo>
                  <a:pt x="118" y="93"/>
                  <a:pt x="118" y="92"/>
                  <a:pt x="118" y="92"/>
                </a:cubicBezTo>
                <a:cubicBezTo>
                  <a:pt x="118" y="89"/>
                  <a:pt x="119" y="87"/>
                  <a:pt x="119" y="85"/>
                </a:cubicBezTo>
                <a:cubicBezTo>
                  <a:pt x="119" y="85"/>
                  <a:pt x="120" y="84"/>
                  <a:pt x="119" y="83"/>
                </a:cubicBezTo>
                <a:cubicBezTo>
                  <a:pt x="121" y="80"/>
                  <a:pt x="122" y="77"/>
                  <a:pt x="125" y="75"/>
                </a:cubicBezTo>
                <a:cubicBezTo>
                  <a:pt x="126" y="73"/>
                  <a:pt x="128" y="72"/>
                  <a:pt x="130" y="72"/>
                </a:cubicBezTo>
                <a:cubicBezTo>
                  <a:pt x="134" y="72"/>
                  <a:pt x="138" y="76"/>
                  <a:pt x="137" y="80"/>
                </a:cubicBezTo>
                <a:cubicBezTo>
                  <a:pt x="137" y="80"/>
                  <a:pt x="137" y="81"/>
                  <a:pt x="137" y="82"/>
                </a:cubicBezTo>
                <a:cubicBezTo>
                  <a:pt x="137" y="83"/>
                  <a:pt x="136" y="85"/>
                  <a:pt x="135" y="86"/>
                </a:cubicBezTo>
                <a:cubicBezTo>
                  <a:pt x="135" y="86"/>
                  <a:pt x="135" y="87"/>
                  <a:pt x="135" y="87"/>
                </a:cubicBezTo>
                <a:cubicBezTo>
                  <a:pt x="134" y="87"/>
                  <a:pt x="134" y="88"/>
                  <a:pt x="133" y="89"/>
                </a:cubicBezTo>
                <a:cubicBezTo>
                  <a:pt x="132" y="91"/>
                  <a:pt x="131" y="93"/>
                  <a:pt x="129" y="95"/>
                </a:cubicBezTo>
                <a:cubicBezTo>
                  <a:pt x="128" y="95"/>
                  <a:pt x="128" y="96"/>
                  <a:pt x="128" y="96"/>
                </a:cubicBezTo>
                <a:cubicBezTo>
                  <a:pt x="127" y="97"/>
                  <a:pt x="127" y="97"/>
                  <a:pt x="127" y="97"/>
                </a:cubicBezTo>
                <a:cubicBezTo>
                  <a:pt x="125" y="99"/>
                  <a:pt x="124" y="102"/>
                  <a:pt x="124" y="104"/>
                </a:cubicBezTo>
                <a:cubicBezTo>
                  <a:pt x="125" y="106"/>
                  <a:pt x="126" y="108"/>
                  <a:pt x="127" y="110"/>
                </a:cubicBezTo>
                <a:cubicBezTo>
                  <a:pt x="129" y="114"/>
                  <a:pt x="131" y="118"/>
                  <a:pt x="133" y="121"/>
                </a:cubicBezTo>
                <a:cubicBezTo>
                  <a:pt x="133" y="122"/>
                  <a:pt x="133" y="122"/>
                  <a:pt x="133" y="122"/>
                </a:cubicBezTo>
                <a:cubicBezTo>
                  <a:pt x="133" y="122"/>
                  <a:pt x="133" y="122"/>
                  <a:pt x="133" y="122"/>
                </a:cubicBezTo>
                <a:cubicBezTo>
                  <a:pt x="133" y="122"/>
                  <a:pt x="133" y="122"/>
                  <a:pt x="133" y="122"/>
                </a:cubicBezTo>
                <a:cubicBezTo>
                  <a:pt x="134" y="124"/>
                  <a:pt x="134" y="125"/>
                  <a:pt x="135" y="127"/>
                </a:cubicBezTo>
                <a:cubicBezTo>
                  <a:pt x="135" y="127"/>
                  <a:pt x="135" y="127"/>
                  <a:pt x="135" y="127"/>
                </a:cubicBezTo>
                <a:cubicBezTo>
                  <a:pt x="136" y="129"/>
                  <a:pt x="136" y="131"/>
                  <a:pt x="137" y="132"/>
                </a:cubicBezTo>
                <a:cubicBezTo>
                  <a:pt x="137" y="133"/>
                  <a:pt x="137" y="133"/>
                  <a:pt x="138" y="133"/>
                </a:cubicBezTo>
                <a:cubicBezTo>
                  <a:pt x="138" y="133"/>
                  <a:pt x="138" y="133"/>
                  <a:pt x="138" y="133"/>
                </a:cubicBezTo>
                <a:cubicBezTo>
                  <a:pt x="138" y="134"/>
                  <a:pt x="139" y="135"/>
                  <a:pt x="139" y="137"/>
                </a:cubicBezTo>
                <a:cubicBezTo>
                  <a:pt x="139" y="135"/>
                  <a:pt x="140" y="134"/>
                  <a:pt x="139" y="133"/>
                </a:cubicBezTo>
                <a:cubicBezTo>
                  <a:pt x="139" y="130"/>
                  <a:pt x="140" y="126"/>
                  <a:pt x="140" y="122"/>
                </a:cubicBezTo>
                <a:cubicBezTo>
                  <a:pt x="141" y="120"/>
                  <a:pt x="142" y="117"/>
                  <a:pt x="144" y="114"/>
                </a:cubicBezTo>
                <a:cubicBezTo>
                  <a:pt x="146" y="112"/>
                  <a:pt x="152" y="111"/>
                  <a:pt x="154" y="114"/>
                </a:cubicBezTo>
                <a:cubicBezTo>
                  <a:pt x="154" y="115"/>
                  <a:pt x="155" y="116"/>
                  <a:pt x="156" y="117"/>
                </a:cubicBezTo>
                <a:cubicBezTo>
                  <a:pt x="158" y="119"/>
                  <a:pt x="158" y="121"/>
                  <a:pt x="157" y="124"/>
                </a:cubicBezTo>
                <a:cubicBezTo>
                  <a:pt x="157" y="125"/>
                  <a:pt x="157" y="125"/>
                  <a:pt x="157" y="126"/>
                </a:cubicBezTo>
                <a:cubicBezTo>
                  <a:pt x="157" y="127"/>
                  <a:pt x="156" y="129"/>
                  <a:pt x="155" y="130"/>
                </a:cubicBezTo>
                <a:cubicBezTo>
                  <a:pt x="155" y="130"/>
                  <a:pt x="155" y="131"/>
                  <a:pt x="155" y="131"/>
                </a:cubicBezTo>
                <a:cubicBezTo>
                  <a:pt x="154" y="131"/>
                  <a:pt x="154" y="132"/>
                  <a:pt x="154" y="133"/>
                </a:cubicBezTo>
                <a:cubicBezTo>
                  <a:pt x="152" y="136"/>
                  <a:pt x="150" y="138"/>
                  <a:pt x="148" y="140"/>
                </a:cubicBezTo>
                <a:cubicBezTo>
                  <a:pt x="147" y="141"/>
                  <a:pt x="146" y="142"/>
                  <a:pt x="145" y="143"/>
                </a:cubicBezTo>
                <a:cubicBezTo>
                  <a:pt x="144" y="143"/>
                  <a:pt x="144" y="144"/>
                  <a:pt x="144" y="144"/>
                </a:cubicBezTo>
                <a:cubicBezTo>
                  <a:pt x="142" y="146"/>
                  <a:pt x="143" y="148"/>
                  <a:pt x="143" y="149"/>
                </a:cubicBezTo>
                <a:cubicBezTo>
                  <a:pt x="145" y="157"/>
                  <a:pt x="147" y="165"/>
                  <a:pt x="147" y="173"/>
                </a:cubicBezTo>
                <a:cubicBezTo>
                  <a:pt x="147" y="177"/>
                  <a:pt x="147" y="181"/>
                  <a:pt x="147" y="185"/>
                </a:cubicBezTo>
                <a:cubicBezTo>
                  <a:pt x="147" y="187"/>
                  <a:pt x="148" y="188"/>
                  <a:pt x="148" y="190"/>
                </a:cubicBezTo>
                <a:cubicBezTo>
                  <a:pt x="147" y="190"/>
                  <a:pt x="148" y="191"/>
                  <a:pt x="148" y="192"/>
                </a:cubicBezTo>
                <a:cubicBezTo>
                  <a:pt x="148" y="190"/>
                  <a:pt x="149" y="189"/>
                  <a:pt x="149" y="188"/>
                </a:cubicBezTo>
                <a:cubicBezTo>
                  <a:pt x="150" y="186"/>
                  <a:pt x="151" y="184"/>
                  <a:pt x="152" y="181"/>
                </a:cubicBezTo>
                <a:cubicBezTo>
                  <a:pt x="153" y="181"/>
                  <a:pt x="153" y="181"/>
                  <a:pt x="153" y="180"/>
                </a:cubicBezTo>
                <a:cubicBezTo>
                  <a:pt x="155" y="178"/>
                  <a:pt x="156" y="177"/>
                  <a:pt x="158" y="175"/>
                </a:cubicBezTo>
                <a:cubicBezTo>
                  <a:pt x="159" y="174"/>
                  <a:pt x="161" y="174"/>
                  <a:pt x="162" y="174"/>
                </a:cubicBezTo>
                <a:cubicBezTo>
                  <a:pt x="164" y="174"/>
                  <a:pt x="165" y="174"/>
                  <a:pt x="166" y="175"/>
                </a:cubicBezTo>
                <a:cubicBezTo>
                  <a:pt x="168" y="178"/>
                  <a:pt x="169" y="180"/>
                  <a:pt x="168" y="184"/>
                </a:cubicBezTo>
                <a:cubicBezTo>
                  <a:pt x="167" y="186"/>
                  <a:pt x="167" y="188"/>
                  <a:pt x="165" y="190"/>
                </a:cubicBezTo>
                <a:close/>
                <a:moveTo>
                  <a:pt x="115" y="129"/>
                </a:moveTo>
                <a:cubicBezTo>
                  <a:pt x="115" y="129"/>
                  <a:pt x="115" y="129"/>
                  <a:pt x="115" y="129"/>
                </a:cubicBezTo>
                <a:cubicBezTo>
                  <a:pt x="115" y="129"/>
                  <a:pt x="115" y="129"/>
                  <a:pt x="115" y="129"/>
                </a:cubicBezTo>
                <a:cubicBezTo>
                  <a:pt x="115" y="129"/>
                  <a:pt x="114" y="129"/>
                  <a:pt x="114" y="128"/>
                </a:cubicBezTo>
                <a:cubicBezTo>
                  <a:pt x="109" y="127"/>
                  <a:pt x="105" y="126"/>
                  <a:pt x="102" y="122"/>
                </a:cubicBezTo>
                <a:cubicBezTo>
                  <a:pt x="102" y="122"/>
                  <a:pt x="102" y="122"/>
                  <a:pt x="101" y="122"/>
                </a:cubicBezTo>
                <a:cubicBezTo>
                  <a:pt x="101" y="124"/>
                  <a:pt x="102" y="125"/>
                  <a:pt x="103" y="126"/>
                </a:cubicBezTo>
                <a:cubicBezTo>
                  <a:pt x="107" y="129"/>
                  <a:pt x="110" y="130"/>
                  <a:pt x="115" y="129"/>
                </a:cubicBezTo>
                <a:close/>
                <a:moveTo>
                  <a:pt x="135" y="222"/>
                </a:moveTo>
                <a:cubicBezTo>
                  <a:pt x="135" y="222"/>
                  <a:pt x="135" y="222"/>
                  <a:pt x="136" y="222"/>
                </a:cubicBezTo>
                <a:cubicBezTo>
                  <a:pt x="136" y="222"/>
                  <a:pt x="136" y="222"/>
                  <a:pt x="135" y="222"/>
                </a:cubicBezTo>
                <a:cubicBezTo>
                  <a:pt x="135" y="222"/>
                  <a:pt x="135" y="222"/>
                  <a:pt x="135" y="222"/>
                </a:cubicBezTo>
                <a:cubicBezTo>
                  <a:pt x="134" y="221"/>
                  <a:pt x="132" y="221"/>
                  <a:pt x="130" y="220"/>
                </a:cubicBezTo>
                <a:cubicBezTo>
                  <a:pt x="125" y="220"/>
                  <a:pt x="120" y="220"/>
                  <a:pt x="114" y="217"/>
                </a:cubicBezTo>
                <a:cubicBezTo>
                  <a:pt x="115" y="220"/>
                  <a:pt x="116" y="221"/>
                  <a:pt x="118" y="222"/>
                </a:cubicBezTo>
                <a:cubicBezTo>
                  <a:pt x="124" y="225"/>
                  <a:pt x="129" y="224"/>
                  <a:pt x="135" y="222"/>
                </a:cubicBezTo>
                <a:close/>
                <a:moveTo>
                  <a:pt x="142" y="156"/>
                </a:moveTo>
                <a:cubicBezTo>
                  <a:pt x="142" y="156"/>
                  <a:pt x="142" y="155"/>
                  <a:pt x="141" y="154"/>
                </a:cubicBezTo>
                <a:cubicBezTo>
                  <a:pt x="140" y="149"/>
                  <a:pt x="139" y="144"/>
                  <a:pt x="137" y="139"/>
                </a:cubicBezTo>
                <a:cubicBezTo>
                  <a:pt x="134" y="131"/>
                  <a:pt x="131" y="124"/>
                  <a:pt x="127" y="117"/>
                </a:cubicBezTo>
                <a:cubicBezTo>
                  <a:pt x="115" y="93"/>
                  <a:pt x="101" y="71"/>
                  <a:pt x="83" y="51"/>
                </a:cubicBezTo>
                <a:cubicBezTo>
                  <a:pt x="75" y="42"/>
                  <a:pt x="66" y="34"/>
                  <a:pt x="55" y="28"/>
                </a:cubicBezTo>
                <a:cubicBezTo>
                  <a:pt x="51" y="26"/>
                  <a:pt x="46" y="25"/>
                  <a:pt x="41" y="26"/>
                </a:cubicBezTo>
                <a:cubicBezTo>
                  <a:pt x="39" y="27"/>
                  <a:pt x="37" y="27"/>
                  <a:pt x="36" y="28"/>
                </a:cubicBezTo>
                <a:cubicBezTo>
                  <a:pt x="28" y="35"/>
                  <a:pt x="30" y="49"/>
                  <a:pt x="37" y="54"/>
                </a:cubicBezTo>
                <a:cubicBezTo>
                  <a:pt x="39" y="56"/>
                  <a:pt x="42" y="57"/>
                  <a:pt x="46" y="58"/>
                </a:cubicBezTo>
                <a:cubicBezTo>
                  <a:pt x="45" y="57"/>
                  <a:pt x="44" y="56"/>
                  <a:pt x="43" y="54"/>
                </a:cubicBezTo>
                <a:cubicBezTo>
                  <a:pt x="42" y="51"/>
                  <a:pt x="41" y="47"/>
                  <a:pt x="42" y="43"/>
                </a:cubicBezTo>
                <a:cubicBezTo>
                  <a:pt x="43" y="41"/>
                  <a:pt x="44" y="39"/>
                  <a:pt x="45" y="37"/>
                </a:cubicBezTo>
                <a:cubicBezTo>
                  <a:pt x="46" y="35"/>
                  <a:pt x="48" y="34"/>
                  <a:pt x="50" y="35"/>
                </a:cubicBezTo>
                <a:cubicBezTo>
                  <a:pt x="52" y="36"/>
                  <a:pt x="52" y="37"/>
                  <a:pt x="53" y="38"/>
                </a:cubicBezTo>
                <a:cubicBezTo>
                  <a:pt x="56" y="42"/>
                  <a:pt x="56" y="47"/>
                  <a:pt x="53" y="51"/>
                </a:cubicBezTo>
                <a:cubicBezTo>
                  <a:pt x="52" y="52"/>
                  <a:pt x="51" y="53"/>
                  <a:pt x="50" y="55"/>
                </a:cubicBezTo>
                <a:cubicBezTo>
                  <a:pt x="48" y="57"/>
                  <a:pt x="49" y="60"/>
                  <a:pt x="52" y="61"/>
                </a:cubicBezTo>
                <a:cubicBezTo>
                  <a:pt x="54" y="62"/>
                  <a:pt x="56" y="63"/>
                  <a:pt x="59" y="64"/>
                </a:cubicBezTo>
                <a:cubicBezTo>
                  <a:pt x="64" y="67"/>
                  <a:pt x="70" y="69"/>
                  <a:pt x="75" y="73"/>
                </a:cubicBezTo>
                <a:cubicBezTo>
                  <a:pt x="77" y="74"/>
                  <a:pt x="79" y="75"/>
                  <a:pt x="81" y="76"/>
                </a:cubicBezTo>
                <a:cubicBezTo>
                  <a:pt x="80" y="75"/>
                  <a:pt x="80" y="74"/>
                  <a:pt x="79" y="73"/>
                </a:cubicBezTo>
                <a:cubicBezTo>
                  <a:pt x="76" y="69"/>
                  <a:pt x="74" y="64"/>
                  <a:pt x="73" y="59"/>
                </a:cubicBezTo>
                <a:cubicBezTo>
                  <a:pt x="73" y="58"/>
                  <a:pt x="73" y="56"/>
                  <a:pt x="73" y="54"/>
                </a:cubicBezTo>
                <a:cubicBezTo>
                  <a:pt x="74" y="51"/>
                  <a:pt x="78" y="49"/>
                  <a:pt x="81" y="51"/>
                </a:cubicBezTo>
                <a:cubicBezTo>
                  <a:pt x="81" y="52"/>
                  <a:pt x="82" y="53"/>
                  <a:pt x="83" y="54"/>
                </a:cubicBezTo>
                <a:cubicBezTo>
                  <a:pt x="85" y="56"/>
                  <a:pt x="86" y="60"/>
                  <a:pt x="87" y="63"/>
                </a:cubicBezTo>
                <a:cubicBezTo>
                  <a:pt x="88" y="68"/>
                  <a:pt x="88" y="72"/>
                  <a:pt x="88" y="77"/>
                </a:cubicBezTo>
                <a:cubicBezTo>
                  <a:pt x="87" y="79"/>
                  <a:pt x="88" y="81"/>
                  <a:pt x="90" y="83"/>
                </a:cubicBezTo>
                <a:cubicBezTo>
                  <a:pt x="114" y="102"/>
                  <a:pt x="131" y="126"/>
                  <a:pt x="141" y="154"/>
                </a:cubicBezTo>
                <a:cubicBezTo>
                  <a:pt x="141" y="155"/>
                  <a:pt x="141" y="156"/>
                  <a:pt x="142" y="156"/>
                </a:cubicBezTo>
                <a:cubicBezTo>
                  <a:pt x="141" y="157"/>
                  <a:pt x="142" y="158"/>
                  <a:pt x="142" y="159"/>
                </a:cubicBezTo>
                <a:cubicBezTo>
                  <a:pt x="142" y="158"/>
                  <a:pt x="143" y="157"/>
                  <a:pt x="142" y="156"/>
                </a:cubicBezTo>
                <a:close/>
                <a:moveTo>
                  <a:pt x="67" y="144"/>
                </a:moveTo>
                <a:cubicBezTo>
                  <a:pt x="68" y="143"/>
                  <a:pt x="68" y="143"/>
                  <a:pt x="68" y="142"/>
                </a:cubicBezTo>
                <a:cubicBezTo>
                  <a:pt x="70" y="138"/>
                  <a:pt x="71" y="133"/>
                  <a:pt x="74" y="129"/>
                </a:cubicBezTo>
                <a:cubicBezTo>
                  <a:pt x="75" y="127"/>
                  <a:pt x="77" y="125"/>
                  <a:pt x="79" y="124"/>
                </a:cubicBezTo>
                <a:cubicBezTo>
                  <a:pt x="84" y="122"/>
                  <a:pt x="87" y="125"/>
                  <a:pt x="87" y="129"/>
                </a:cubicBezTo>
                <a:cubicBezTo>
                  <a:pt x="87" y="131"/>
                  <a:pt x="86" y="133"/>
                  <a:pt x="85" y="135"/>
                </a:cubicBezTo>
                <a:cubicBezTo>
                  <a:pt x="84" y="137"/>
                  <a:pt x="82" y="139"/>
                  <a:pt x="80" y="140"/>
                </a:cubicBezTo>
                <a:cubicBezTo>
                  <a:pt x="77" y="142"/>
                  <a:pt x="74" y="145"/>
                  <a:pt x="72" y="147"/>
                </a:cubicBezTo>
                <a:cubicBezTo>
                  <a:pt x="70" y="149"/>
                  <a:pt x="70" y="149"/>
                  <a:pt x="71" y="151"/>
                </a:cubicBezTo>
                <a:cubicBezTo>
                  <a:pt x="75" y="159"/>
                  <a:pt x="79" y="168"/>
                  <a:pt x="82" y="176"/>
                </a:cubicBezTo>
                <a:cubicBezTo>
                  <a:pt x="83" y="181"/>
                  <a:pt x="86" y="184"/>
                  <a:pt x="90" y="186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92" y="188"/>
                  <a:pt x="92" y="188"/>
                  <a:pt x="93" y="186"/>
                </a:cubicBezTo>
                <a:cubicBezTo>
                  <a:pt x="93" y="186"/>
                  <a:pt x="93" y="185"/>
                  <a:pt x="93" y="185"/>
                </a:cubicBezTo>
                <a:cubicBezTo>
                  <a:pt x="96" y="173"/>
                  <a:pt x="98" y="160"/>
                  <a:pt x="97" y="146"/>
                </a:cubicBezTo>
                <a:cubicBezTo>
                  <a:pt x="97" y="132"/>
                  <a:pt x="94" y="119"/>
                  <a:pt x="87" y="107"/>
                </a:cubicBezTo>
                <a:cubicBezTo>
                  <a:pt x="84" y="101"/>
                  <a:pt x="80" y="96"/>
                  <a:pt x="75" y="92"/>
                </a:cubicBezTo>
                <a:cubicBezTo>
                  <a:pt x="70" y="88"/>
                  <a:pt x="65" y="89"/>
                  <a:pt x="61" y="93"/>
                </a:cubicBezTo>
                <a:cubicBezTo>
                  <a:pt x="60" y="94"/>
                  <a:pt x="60" y="94"/>
                  <a:pt x="60" y="95"/>
                </a:cubicBezTo>
                <a:cubicBezTo>
                  <a:pt x="56" y="100"/>
                  <a:pt x="53" y="107"/>
                  <a:pt x="52" y="114"/>
                </a:cubicBezTo>
                <a:cubicBezTo>
                  <a:pt x="52" y="116"/>
                  <a:pt x="53" y="118"/>
                  <a:pt x="54" y="120"/>
                </a:cubicBezTo>
                <a:cubicBezTo>
                  <a:pt x="55" y="119"/>
                  <a:pt x="55" y="119"/>
                  <a:pt x="55" y="118"/>
                </a:cubicBezTo>
                <a:cubicBezTo>
                  <a:pt x="55" y="116"/>
                  <a:pt x="56" y="114"/>
                  <a:pt x="56" y="112"/>
                </a:cubicBezTo>
                <a:cubicBezTo>
                  <a:pt x="58" y="106"/>
                  <a:pt x="62" y="103"/>
                  <a:pt x="68" y="102"/>
                </a:cubicBezTo>
                <a:cubicBezTo>
                  <a:pt x="72" y="101"/>
                  <a:pt x="75" y="103"/>
                  <a:pt x="76" y="107"/>
                </a:cubicBezTo>
                <a:cubicBezTo>
                  <a:pt x="77" y="112"/>
                  <a:pt x="75" y="116"/>
                  <a:pt x="71" y="118"/>
                </a:cubicBezTo>
                <a:cubicBezTo>
                  <a:pt x="71" y="119"/>
                  <a:pt x="70" y="119"/>
                  <a:pt x="69" y="120"/>
                </a:cubicBezTo>
                <a:cubicBezTo>
                  <a:pt x="66" y="121"/>
                  <a:pt x="63" y="123"/>
                  <a:pt x="61" y="124"/>
                </a:cubicBezTo>
                <a:cubicBezTo>
                  <a:pt x="57" y="127"/>
                  <a:pt x="58" y="126"/>
                  <a:pt x="60" y="129"/>
                </a:cubicBezTo>
                <a:cubicBezTo>
                  <a:pt x="60" y="130"/>
                  <a:pt x="60" y="130"/>
                  <a:pt x="60" y="130"/>
                </a:cubicBezTo>
                <a:cubicBezTo>
                  <a:pt x="62" y="135"/>
                  <a:pt x="65" y="139"/>
                  <a:pt x="67" y="144"/>
                </a:cubicBezTo>
                <a:close/>
                <a:moveTo>
                  <a:pt x="72" y="329"/>
                </a:moveTo>
                <a:cubicBezTo>
                  <a:pt x="73" y="329"/>
                  <a:pt x="73" y="328"/>
                  <a:pt x="74" y="327"/>
                </a:cubicBezTo>
                <a:cubicBezTo>
                  <a:pt x="74" y="326"/>
                  <a:pt x="75" y="324"/>
                  <a:pt x="76" y="323"/>
                </a:cubicBezTo>
                <a:cubicBezTo>
                  <a:pt x="78" y="321"/>
                  <a:pt x="80" y="319"/>
                  <a:pt x="82" y="318"/>
                </a:cubicBezTo>
                <a:cubicBezTo>
                  <a:pt x="85" y="316"/>
                  <a:pt x="88" y="317"/>
                  <a:pt x="89" y="320"/>
                </a:cubicBezTo>
                <a:cubicBezTo>
                  <a:pt x="90" y="322"/>
                  <a:pt x="90" y="325"/>
                  <a:pt x="89" y="327"/>
                </a:cubicBezTo>
                <a:cubicBezTo>
                  <a:pt x="87" y="332"/>
                  <a:pt x="84" y="336"/>
                  <a:pt x="80" y="339"/>
                </a:cubicBezTo>
                <a:cubicBezTo>
                  <a:pt x="78" y="341"/>
                  <a:pt x="75" y="343"/>
                  <a:pt x="73" y="345"/>
                </a:cubicBezTo>
                <a:cubicBezTo>
                  <a:pt x="71" y="346"/>
                  <a:pt x="70" y="348"/>
                  <a:pt x="70" y="350"/>
                </a:cubicBezTo>
                <a:cubicBezTo>
                  <a:pt x="70" y="354"/>
                  <a:pt x="71" y="358"/>
                  <a:pt x="73" y="361"/>
                </a:cubicBezTo>
                <a:cubicBezTo>
                  <a:pt x="76" y="365"/>
                  <a:pt x="79" y="365"/>
                  <a:pt x="83" y="363"/>
                </a:cubicBezTo>
                <a:cubicBezTo>
                  <a:pt x="86" y="362"/>
                  <a:pt x="88" y="360"/>
                  <a:pt x="89" y="358"/>
                </a:cubicBezTo>
                <a:cubicBezTo>
                  <a:pt x="92" y="354"/>
                  <a:pt x="94" y="350"/>
                  <a:pt x="96" y="346"/>
                </a:cubicBezTo>
                <a:cubicBezTo>
                  <a:pt x="100" y="334"/>
                  <a:pt x="101" y="323"/>
                  <a:pt x="97" y="311"/>
                </a:cubicBezTo>
                <a:cubicBezTo>
                  <a:pt x="95" y="302"/>
                  <a:pt x="91" y="293"/>
                  <a:pt x="88" y="284"/>
                </a:cubicBezTo>
                <a:cubicBezTo>
                  <a:pt x="88" y="284"/>
                  <a:pt x="88" y="283"/>
                  <a:pt x="87" y="283"/>
                </a:cubicBezTo>
                <a:cubicBezTo>
                  <a:pt x="87" y="285"/>
                  <a:pt x="86" y="287"/>
                  <a:pt x="85" y="289"/>
                </a:cubicBezTo>
                <a:cubicBezTo>
                  <a:pt x="83" y="295"/>
                  <a:pt x="80" y="301"/>
                  <a:pt x="78" y="306"/>
                </a:cubicBezTo>
                <a:cubicBezTo>
                  <a:pt x="76" y="314"/>
                  <a:pt x="74" y="321"/>
                  <a:pt x="72" y="329"/>
                </a:cubicBezTo>
                <a:close/>
                <a:moveTo>
                  <a:pt x="88" y="214"/>
                </a:moveTo>
                <a:cubicBezTo>
                  <a:pt x="82" y="233"/>
                  <a:pt x="81" y="252"/>
                  <a:pt x="88" y="271"/>
                </a:cubicBezTo>
                <a:cubicBezTo>
                  <a:pt x="93" y="252"/>
                  <a:pt x="91" y="233"/>
                  <a:pt x="88" y="214"/>
                </a:cubicBezTo>
                <a:close/>
                <a:moveTo>
                  <a:pt x="53" y="123"/>
                </a:moveTo>
                <a:cubicBezTo>
                  <a:pt x="52" y="123"/>
                  <a:pt x="52" y="123"/>
                  <a:pt x="52" y="124"/>
                </a:cubicBezTo>
                <a:cubicBezTo>
                  <a:pt x="52" y="133"/>
                  <a:pt x="55" y="142"/>
                  <a:pt x="59" y="151"/>
                </a:cubicBezTo>
                <a:cubicBezTo>
                  <a:pt x="59" y="152"/>
                  <a:pt x="60" y="152"/>
                  <a:pt x="60" y="152"/>
                </a:cubicBezTo>
                <a:cubicBezTo>
                  <a:pt x="63" y="154"/>
                  <a:pt x="66" y="155"/>
                  <a:pt x="70" y="156"/>
                </a:cubicBezTo>
                <a:cubicBezTo>
                  <a:pt x="65" y="144"/>
                  <a:pt x="59" y="134"/>
                  <a:pt x="53" y="123"/>
                </a:cubicBezTo>
                <a:close/>
                <a:moveTo>
                  <a:pt x="105" y="198"/>
                </a:moveTo>
                <a:cubicBezTo>
                  <a:pt x="101" y="197"/>
                  <a:pt x="98" y="195"/>
                  <a:pt x="94" y="193"/>
                </a:cubicBezTo>
                <a:cubicBezTo>
                  <a:pt x="93" y="195"/>
                  <a:pt x="93" y="197"/>
                  <a:pt x="92" y="199"/>
                </a:cubicBezTo>
                <a:cubicBezTo>
                  <a:pt x="91" y="203"/>
                  <a:pt x="90" y="206"/>
                  <a:pt x="91" y="210"/>
                </a:cubicBezTo>
                <a:cubicBezTo>
                  <a:pt x="92" y="212"/>
                  <a:pt x="92" y="214"/>
                  <a:pt x="92" y="216"/>
                </a:cubicBezTo>
                <a:cubicBezTo>
                  <a:pt x="92" y="216"/>
                  <a:pt x="92" y="217"/>
                  <a:pt x="93" y="218"/>
                </a:cubicBezTo>
                <a:cubicBezTo>
                  <a:pt x="93" y="217"/>
                  <a:pt x="94" y="215"/>
                  <a:pt x="94" y="214"/>
                </a:cubicBezTo>
                <a:cubicBezTo>
                  <a:pt x="95" y="212"/>
                  <a:pt x="96" y="210"/>
                  <a:pt x="97" y="208"/>
                </a:cubicBezTo>
                <a:cubicBezTo>
                  <a:pt x="99" y="204"/>
                  <a:pt x="102" y="201"/>
                  <a:pt x="105" y="198"/>
                </a:cubicBezTo>
                <a:close/>
                <a:moveTo>
                  <a:pt x="152" y="195"/>
                </a:moveTo>
                <a:cubicBezTo>
                  <a:pt x="156" y="193"/>
                  <a:pt x="159" y="192"/>
                  <a:pt x="162" y="189"/>
                </a:cubicBezTo>
                <a:cubicBezTo>
                  <a:pt x="164" y="187"/>
                  <a:pt x="165" y="184"/>
                  <a:pt x="165" y="182"/>
                </a:cubicBezTo>
                <a:cubicBezTo>
                  <a:pt x="166" y="180"/>
                  <a:pt x="165" y="179"/>
                  <a:pt x="165" y="178"/>
                </a:cubicBezTo>
                <a:cubicBezTo>
                  <a:pt x="164" y="177"/>
                  <a:pt x="163" y="176"/>
                  <a:pt x="161" y="177"/>
                </a:cubicBezTo>
                <a:cubicBezTo>
                  <a:pt x="159" y="177"/>
                  <a:pt x="158" y="178"/>
                  <a:pt x="157" y="179"/>
                </a:cubicBezTo>
                <a:cubicBezTo>
                  <a:pt x="155" y="182"/>
                  <a:pt x="154" y="185"/>
                  <a:pt x="153" y="188"/>
                </a:cubicBezTo>
                <a:cubicBezTo>
                  <a:pt x="152" y="188"/>
                  <a:pt x="152" y="189"/>
                  <a:pt x="152" y="189"/>
                </a:cubicBezTo>
                <a:cubicBezTo>
                  <a:pt x="155" y="186"/>
                  <a:pt x="158" y="184"/>
                  <a:pt x="161" y="181"/>
                </a:cubicBezTo>
                <a:cubicBezTo>
                  <a:pt x="162" y="180"/>
                  <a:pt x="163" y="179"/>
                  <a:pt x="164" y="180"/>
                </a:cubicBezTo>
                <a:cubicBezTo>
                  <a:pt x="164" y="181"/>
                  <a:pt x="164" y="182"/>
                  <a:pt x="163" y="183"/>
                </a:cubicBezTo>
                <a:cubicBezTo>
                  <a:pt x="162" y="184"/>
                  <a:pt x="161" y="184"/>
                  <a:pt x="161" y="185"/>
                </a:cubicBezTo>
                <a:cubicBezTo>
                  <a:pt x="157" y="188"/>
                  <a:pt x="154" y="191"/>
                  <a:pt x="152" y="195"/>
                </a:cubicBezTo>
                <a:close/>
                <a:moveTo>
                  <a:pt x="137" y="219"/>
                </a:moveTo>
                <a:cubicBezTo>
                  <a:pt x="135" y="217"/>
                  <a:pt x="133" y="215"/>
                  <a:pt x="131" y="213"/>
                </a:cubicBezTo>
                <a:cubicBezTo>
                  <a:pt x="128" y="211"/>
                  <a:pt x="124" y="210"/>
                  <a:pt x="120" y="211"/>
                </a:cubicBezTo>
                <a:cubicBezTo>
                  <a:pt x="119" y="211"/>
                  <a:pt x="117" y="211"/>
                  <a:pt x="116" y="212"/>
                </a:cubicBezTo>
                <a:cubicBezTo>
                  <a:pt x="115" y="213"/>
                  <a:pt x="115" y="214"/>
                  <a:pt x="116" y="215"/>
                </a:cubicBezTo>
                <a:cubicBezTo>
                  <a:pt x="118" y="216"/>
                  <a:pt x="120" y="216"/>
                  <a:pt x="122" y="217"/>
                </a:cubicBezTo>
                <a:cubicBezTo>
                  <a:pt x="127" y="217"/>
                  <a:pt x="132" y="217"/>
                  <a:pt x="137" y="219"/>
                </a:cubicBezTo>
                <a:close/>
                <a:moveTo>
                  <a:pt x="75" y="274"/>
                </a:moveTo>
                <a:cubicBezTo>
                  <a:pt x="74" y="270"/>
                  <a:pt x="72" y="266"/>
                  <a:pt x="71" y="263"/>
                </a:cubicBezTo>
                <a:cubicBezTo>
                  <a:pt x="71" y="261"/>
                  <a:pt x="70" y="260"/>
                  <a:pt x="69" y="259"/>
                </a:cubicBezTo>
                <a:cubicBezTo>
                  <a:pt x="68" y="257"/>
                  <a:pt x="66" y="256"/>
                  <a:pt x="64" y="257"/>
                </a:cubicBezTo>
                <a:cubicBezTo>
                  <a:pt x="63" y="260"/>
                  <a:pt x="64" y="264"/>
                  <a:pt x="66" y="267"/>
                </a:cubicBezTo>
                <a:cubicBezTo>
                  <a:pt x="68" y="270"/>
                  <a:pt x="71" y="272"/>
                  <a:pt x="75" y="274"/>
                </a:cubicBezTo>
                <a:close/>
                <a:moveTo>
                  <a:pt x="143" y="135"/>
                </a:moveTo>
                <a:cubicBezTo>
                  <a:pt x="145" y="131"/>
                  <a:pt x="148" y="126"/>
                  <a:pt x="150" y="121"/>
                </a:cubicBezTo>
                <a:cubicBezTo>
                  <a:pt x="150" y="120"/>
                  <a:pt x="150" y="118"/>
                  <a:pt x="151" y="117"/>
                </a:cubicBezTo>
                <a:cubicBezTo>
                  <a:pt x="151" y="116"/>
                  <a:pt x="150" y="115"/>
                  <a:pt x="149" y="115"/>
                </a:cubicBezTo>
                <a:cubicBezTo>
                  <a:pt x="148" y="115"/>
                  <a:pt x="147" y="115"/>
                  <a:pt x="147" y="116"/>
                </a:cubicBezTo>
                <a:cubicBezTo>
                  <a:pt x="146" y="117"/>
                  <a:pt x="145" y="118"/>
                  <a:pt x="145" y="119"/>
                </a:cubicBezTo>
                <a:cubicBezTo>
                  <a:pt x="142" y="124"/>
                  <a:pt x="142" y="130"/>
                  <a:pt x="143" y="135"/>
                </a:cubicBezTo>
                <a:close/>
                <a:moveTo>
                  <a:pt x="79" y="178"/>
                </a:moveTo>
                <a:cubicBezTo>
                  <a:pt x="78" y="173"/>
                  <a:pt x="76" y="169"/>
                  <a:pt x="74" y="165"/>
                </a:cubicBezTo>
                <a:cubicBezTo>
                  <a:pt x="72" y="161"/>
                  <a:pt x="72" y="161"/>
                  <a:pt x="68" y="163"/>
                </a:cubicBezTo>
                <a:cubicBezTo>
                  <a:pt x="67" y="164"/>
                  <a:pt x="67" y="164"/>
                  <a:pt x="68" y="165"/>
                </a:cubicBezTo>
                <a:cubicBezTo>
                  <a:pt x="71" y="170"/>
                  <a:pt x="75" y="174"/>
                  <a:pt x="79" y="178"/>
                </a:cubicBezTo>
                <a:close/>
                <a:moveTo>
                  <a:pt x="124" y="96"/>
                </a:moveTo>
                <a:cubicBezTo>
                  <a:pt x="126" y="93"/>
                  <a:pt x="128" y="91"/>
                  <a:pt x="130" y="88"/>
                </a:cubicBezTo>
                <a:cubicBezTo>
                  <a:pt x="131" y="87"/>
                  <a:pt x="132" y="85"/>
                  <a:pt x="133" y="84"/>
                </a:cubicBezTo>
                <a:cubicBezTo>
                  <a:pt x="134" y="82"/>
                  <a:pt x="135" y="80"/>
                  <a:pt x="134" y="78"/>
                </a:cubicBezTo>
                <a:cubicBezTo>
                  <a:pt x="134" y="76"/>
                  <a:pt x="133" y="76"/>
                  <a:pt x="132" y="77"/>
                </a:cubicBezTo>
                <a:cubicBezTo>
                  <a:pt x="131" y="79"/>
                  <a:pt x="130" y="80"/>
                  <a:pt x="129" y="82"/>
                </a:cubicBezTo>
                <a:cubicBezTo>
                  <a:pt x="127" y="86"/>
                  <a:pt x="125" y="91"/>
                  <a:pt x="124" y="96"/>
                </a:cubicBezTo>
                <a:close/>
                <a:moveTo>
                  <a:pt x="136" y="168"/>
                </a:moveTo>
                <a:cubicBezTo>
                  <a:pt x="134" y="166"/>
                  <a:pt x="132" y="165"/>
                  <a:pt x="130" y="165"/>
                </a:cubicBezTo>
                <a:cubicBezTo>
                  <a:pt x="125" y="163"/>
                  <a:pt x="120" y="161"/>
                  <a:pt x="116" y="158"/>
                </a:cubicBezTo>
                <a:cubicBezTo>
                  <a:pt x="116" y="161"/>
                  <a:pt x="118" y="164"/>
                  <a:pt x="122" y="166"/>
                </a:cubicBezTo>
                <a:cubicBezTo>
                  <a:pt x="126" y="167"/>
                  <a:pt x="131" y="168"/>
                  <a:pt x="136" y="168"/>
                </a:cubicBezTo>
                <a:close/>
                <a:moveTo>
                  <a:pt x="44" y="159"/>
                </a:moveTo>
                <a:cubicBezTo>
                  <a:pt x="45" y="162"/>
                  <a:pt x="46" y="163"/>
                  <a:pt x="47" y="164"/>
                </a:cubicBezTo>
                <a:cubicBezTo>
                  <a:pt x="52" y="167"/>
                  <a:pt x="57" y="166"/>
                  <a:pt x="62" y="164"/>
                </a:cubicBezTo>
                <a:cubicBezTo>
                  <a:pt x="63" y="163"/>
                  <a:pt x="63" y="162"/>
                  <a:pt x="62" y="162"/>
                </a:cubicBezTo>
                <a:cubicBezTo>
                  <a:pt x="61" y="161"/>
                  <a:pt x="60" y="161"/>
                  <a:pt x="59" y="161"/>
                </a:cubicBezTo>
                <a:cubicBezTo>
                  <a:pt x="54" y="162"/>
                  <a:pt x="49" y="161"/>
                  <a:pt x="44" y="159"/>
                </a:cubicBezTo>
                <a:close/>
                <a:moveTo>
                  <a:pt x="60" y="158"/>
                </a:moveTo>
                <a:cubicBezTo>
                  <a:pt x="58" y="157"/>
                  <a:pt x="58" y="155"/>
                  <a:pt x="57" y="154"/>
                </a:cubicBezTo>
                <a:cubicBezTo>
                  <a:pt x="54" y="153"/>
                  <a:pt x="52" y="153"/>
                  <a:pt x="49" y="153"/>
                </a:cubicBezTo>
                <a:cubicBezTo>
                  <a:pt x="48" y="153"/>
                  <a:pt x="47" y="153"/>
                  <a:pt x="46" y="154"/>
                </a:cubicBezTo>
                <a:cubicBezTo>
                  <a:pt x="44" y="155"/>
                  <a:pt x="44" y="156"/>
                  <a:pt x="46" y="157"/>
                </a:cubicBezTo>
                <a:cubicBezTo>
                  <a:pt x="50" y="158"/>
                  <a:pt x="55" y="159"/>
                  <a:pt x="60" y="158"/>
                </a:cubicBezTo>
                <a:close/>
                <a:moveTo>
                  <a:pt x="57" y="348"/>
                </a:moveTo>
                <a:cubicBezTo>
                  <a:pt x="57" y="347"/>
                  <a:pt x="57" y="347"/>
                  <a:pt x="57" y="347"/>
                </a:cubicBezTo>
                <a:cubicBezTo>
                  <a:pt x="53" y="343"/>
                  <a:pt x="50" y="340"/>
                  <a:pt x="47" y="336"/>
                </a:cubicBezTo>
                <a:cubicBezTo>
                  <a:pt x="47" y="335"/>
                  <a:pt x="46" y="335"/>
                  <a:pt x="45" y="336"/>
                </a:cubicBezTo>
                <a:cubicBezTo>
                  <a:pt x="45" y="338"/>
                  <a:pt x="45" y="340"/>
                  <a:pt x="46" y="341"/>
                </a:cubicBezTo>
                <a:cubicBezTo>
                  <a:pt x="48" y="346"/>
                  <a:pt x="52" y="347"/>
                  <a:pt x="57" y="348"/>
                </a:cubicBezTo>
                <a:close/>
                <a:moveTo>
                  <a:pt x="85" y="320"/>
                </a:moveTo>
                <a:cubicBezTo>
                  <a:pt x="80" y="321"/>
                  <a:pt x="73" y="331"/>
                  <a:pt x="72" y="338"/>
                </a:cubicBezTo>
                <a:cubicBezTo>
                  <a:pt x="75" y="336"/>
                  <a:pt x="83" y="324"/>
                  <a:pt x="85" y="320"/>
                </a:cubicBezTo>
                <a:close/>
                <a:moveTo>
                  <a:pt x="70" y="105"/>
                </a:moveTo>
                <a:cubicBezTo>
                  <a:pt x="64" y="104"/>
                  <a:pt x="58" y="111"/>
                  <a:pt x="58" y="119"/>
                </a:cubicBezTo>
                <a:cubicBezTo>
                  <a:pt x="62" y="114"/>
                  <a:pt x="67" y="110"/>
                  <a:pt x="70" y="105"/>
                </a:cubicBezTo>
                <a:close/>
                <a:moveTo>
                  <a:pt x="77" y="191"/>
                </a:moveTo>
                <a:cubicBezTo>
                  <a:pt x="74" y="188"/>
                  <a:pt x="72" y="185"/>
                  <a:pt x="68" y="183"/>
                </a:cubicBezTo>
                <a:cubicBezTo>
                  <a:pt x="67" y="183"/>
                  <a:pt x="65" y="182"/>
                  <a:pt x="63" y="183"/>
                </a:cubicBezTo>
                <a:cubicBezTo>
                  <a:pt x="63" y="183"/>
                  <a:pt x="62" y="183"/>
                  <a:pt x="61" y="183"/>
                </a:cubicBezTo>
                <a:cubicBezTo>
                  <a:pt x="60" y="184"/>
                  <a:pt x="60" y="185"/>
                  <a:pt x="61" y="185"/>
                </a:cubicBezTo>
                <a:cubicBezTo>
                  <a:pt x="64" y="186"/>
                  <a:pt x="66" y="187"/>
                  <a:pt x="68" y="188"/>
                </a:cubicBezTo>
                <a:cubicBezTo>
                  <a:pt x="71" y="189"/>
                  <a:pt x="74" y="190"/>
                  <a:pt x="77" y="191"/>
                </a:cubicBezTo>
                <a:close/>
                <a:moveTo>
                  <a:pt x="73" y="107"/>
                </a:moveTo>
                <a:cubicBezTo>
                  <a:pt x="68" y="111"/>
                  <a:pt x="62" y="118"/>
                  <a:pt x="61" y="121"/>
                </a:cubicBezTo>
                <a:cubicBezTo>
                  <a:pt x="64" y="119"/>
                  <a:pt x="67" y="118"/>
                  <a:pt x="69" y="116"/>
                </a:cubicBezTo>
                <a:cubicBezTo>
                  <a:pt x="73" y="114"/>
                  <a:pt x="74" y="112"/>
                  <a:pt x="73" y="107"/>
                </a:cubicBezTo>
                <a:close/>
                <a:moveTo>
                  <a:pt x="117" y="155"/>
                </a:moveTo>
                <a:cubicBezTo>
                  <a:pt x="119" y="157"/>
                  <a:pt x="121" y="158"/>
                  <a:pt x="123" y="159"/>
                </a:cubicBezTo>
                <a:cubicBezTo>
                  <a:pt x="127" y="161"/>
                  <a:pt x="132" y="162"/>
                  <a:pt x="137" y="165"/>
                </a:cubicBezTo>
                <a:cubicBezTo>
                  <a:pt x="135" y="162"/>
                  <a:pt x="127" y="156"/>
                  <a:pt x="124" y="155"/>
                </a:cubicBezTo>
                <a:cubicBezTo>
                  <a:pt x="123" y="155"/>
                  <a:pt x="122" y="154"/>
                  <a:pt x="121" y="154"/>
                </a:cubicBezTo>
                <a:cubicBezTo>
                  <a:pt x="120" y="154"/>
                  <a:pt x="119" y="153"/>
                  <a:pt x="117" y="155"/>
                </a:cubicBezTo>
                <a:close/>
                <a:moveTo>
                  <a:pt x="101" y="247"/>
                </a:moveTo>
                <a:cubicBezTo>
                  <a:pt x="102" y="247"/>
                  <a:pt x="103" y="247"/>
                  <a:pt x="105" y="247"/>
                </a:cubicBezTo>
                <a:cubicBezTo>
                  <a:pt x="108" y="246"/>
                  <a:pt x="111" y="244"/>
                  <a:pt x="113" y="242"/>
                </a:cubicBezTo>
                <a:cubicBezTo>
                  <a:pt x="116" y="239"/>
                  <a:pt x="116" y="237"/>
                  <a:pt x="116" y="234"/>
                </a:cubicBezTo>
                <a:cubicBezTo>
                  <a:pt x="112" y="240"/>
                  <a:pt x="106" y="243"/>
                  <a:pt x="101" y="247"/>
                </a:cubicBezTo>
                <a:close/>
                <a:moveTo>
                  <a:pt x="60" y="188"/>
                </a:moveTo>
                <a:cubicBezTo>
                  <a:pt x="60" y="189"/>
                  <a:pt x="60" y="190"/>
                  <a:pt x="61" y="191"/>
                </a:cubicBezTo>
                <a:cubicBezTo>
                  <a:pt x="63" y="193"/>
                  <a:pt x="65" y="194"/>
                  <a:pt x="67" y="194"/>
                </a:cubicBezTo>
                <a:cubicBezTo>
                  <a:pt x="70" y="195"/>
                  <a:pt x="73" y="195"/>
                  <a:pt x="76" y="195"/>
                </a:cubicBezTo>
                <a:cubicBezTo>
                  <a:pt x="77" y="195"/>
                  <a:pt x="78" y="195"/>
                  <a:pt x="78" y="194"/>
                </a:cubicBezTo>
                <a:cubicBezTo>
                  <a:pt x="72" y="192"/>
                  <a:pt x="66" y="190"/>
                  <a:pt x="60" y="188"/>
                </a:cubicBezTo>
                <a:close/>
                <a:moveTo>
                  <a:pt x="36" y="103"/>
                </a:moveTo>
                <a:cubicBezTo>
                  <a:pt x="35" y="103"/>
                  <a:pt x="35" y="103"/>
                  <a:pt x="35" y="102"/>
                </a:cubicBezTo>
                <a:cubicBezTo>
                  <a:pt x="34" y="102"/>
                  <a:pt x="32" y="103"/>
                  <a:pt x="31" y="103"/>
                </a:cubicBezTo>
                <a:cubicBezTo>
                  <a:pt x="28" y="104"/>
                  <a:pt x="25" y="104"/>
                  <a:pt x="23" y="105"/>
                </a:cubicBezTo>
                <a:cubicBezTo>
                  <a:pt x="22" y="105"/>
                  <a:pt x="21" y="105"/>
                  <a:pt x="20" y="105"/>
                </a:cubicBezTo>
                <a:cubicBezTo>
                  <a:pt x="20" y="105"/>
                  <a:pt x="19" y="104"/>
                  <a:pt x="19" y="103"/>
                </a:cubicBezTo>
                <a:cubicBezTo>
                  <a:pt x="19" y="103"/>
                  <a:pt x="20" y="102"/>
                  <a:pt x="20" y="102"/>
                </a:cubicBezTo>
                <a:cubicBezTo>
                  <a:pt x="21" y="102"/>
                  <a:pt x="21" y="102"/>
                  <a:pt x="22" y="102"/>
                </a:cubicBezTo>
                <a:cubicBezTo>
                  <a:pt x="25" y="102"/>
                  <a:pt x="28" y="101"/>
                  <a:pt x="30" y="100"/>
                </a:cubicBezTo>
                <a:cubicBezTo>
                  <a:pt x="31" y="100"/>
                  <a:pt x="31" y="100"/>
                  <a:pt x="32" y="99"/>
                </a:cubicBezTo>
                <a:cubicBezTo>
                  <a:pt x="28" y="99"/>
                  <a:pt x="24" y="99"/>
                  <a:pt x="21" y="101"/>
                </a:cubicBezTo>
                <a:cubicBezTo>
                  <a:pt x="19" y="101"/>
                  <a:pt x="18" y="102"/>
                  <a:pt x="18" y="103"/>
                </a:cubicBezTo>
                <a:cubicBezTo>
                  <a:pt x="19" y="105"/>
                  <a:pt x="20" y="105"/>
                  <a:pt x="21" y="106"/>
                </a:cubicBezTo>
                <a:cubicBezTo>
                  <a:pt x="23" y="106"/>
                  <a:pt x="26" y="106"/>
                  <a:pt x="28" y="106"/>
                </a:cubicBezTo>
                <a:cubicBezTo>
                  <a:pt x="31" y="105"/>
                  <a:pt x="33" y="104"/>
                  <a:pt x="36" y="103"/>
                </a:cubicBezTo>
                <a:close/>
                <a:moveTo>
                  <a:pt x="23" y="51"/>
                </a:moveTo>
                <a:cubicBezTo>
                  <a:pt x="22" y="48"/>
                  <a:pt x="22" y="46"/>
                  <a:pt x="21" y="43"/>
                </a:cubicBezTo>
                <a:cubicBezTo>
                  <a:pt x="21" y="41"/>
                  <a:pt x="20" y="40"/>
                  <a:pt x="18" y="39"/>
                </a:cubicBezTo>
                <a:cubicBezTo>
                  <a:pt x="16" y="38"/>
                  <a:pt x="15" y="39"/>
                  <a:pt x="15" y="41"/>
                </a:cubicBezTo>
                <a:cubicBezTo>
                  <a:pt x="15" y="42"/>
                  <a:pt x="16" y="44"/>
                  <a:pt x="17" y="45"/>
                </a:cubicBezTo>
                <a:cubicBezTo>
                  <a:pt x="18" y="47"/>
                  <a:pt x="20" y="49"/>
                  <a:pt x="23" y="51"/>
                </a:cubicBezTo>
                <a:close/>
                <a:moveTo>
                  <a:pt x="145" y="138"/>
                </a:moveTo>
                <a:cubicBezTo>
                  <a:pt x="147" y="136"/>
                  <a:pt x="149" y="134"/>
                  <a:pt x="151" y="131"/>
                </a:cubicBezTo>
                <a:cubicBezTo>
                  <a:pt x="153" y="129"/>
                  <a:pt x="154" y="126"/>
                  <a:pt x="155" y="124"/>
                </a:cubicBezTo>
                <a:cubicBezTo>
                  <a:pt x="155" y="122"/>
                  <a:pt x="155" y="120"/>
                  <a:pt x="153" y="118"/>
                </a:cubicBezTo>
                <a:cubicBezTo>
                  <a:pt x="152" y="125"/>
                  <a:pt x="148" y="132"/>
                  <a:pt x="145" y="138"/>
                </a:cubicBezTo>
                <a:close/>
                <a:moveTo>
                  <a:pt x="127" y="271"/>
                </a:moveTo>
                <a:cubicBezTo>
                  <a:pt x="121" y="272"/>
                  <a:pt x="115" y="273"/>
                  <a:pt x="110" y="278"/>
                </a:cubicBezTo>
                <a:cubicBezTo>
                  <a:pt x="117" y="278"/>
                  <a:pt x="123" y="276"/>
                  <a:pt x="127" y="271"/>
                </a:cubicBezTo>
                <a:close/>
                <a:moveTo>
                  <a:pt x="100" y="244"/>
                </a:moveTo>
                <a:cubicBezTo>
                  <a:pt x="105" y="240"/>
                  <a:pt x="111" y="237"/>
                  <a:pt x="114" y="231"/>
                </a:cubicBezTo>
                <a:cubicBezTo>
                  <a:pt x="109" y="232"/>
                  <a:pt x="103" y="237"/>
                  <a:pt x="100" y="244"/>
                </a:cubicBezTo>
                <a:close/>
                <a:moveTo>
                  <a:pt x="60" y="346"/>
                </a:moveTo>
                <a:cubicBezTo>
                  <a:pt x="59" y="342"/>
                  <a:pt x="58" y="339"/>
                  <a:pt x="56" y="336"/>
                </a:cubicBezTo>
                <a:cubicBezTo>
                  <a:pt x="55" y="334"/>
                  <a:pt x="53" y="333"/>
                  <a:pt x="51" y="333"/>
                </a:cubicBezTo>
                <a:cubicBezTo>
                  <a:pt x="51" y="332"/>
                  <a:pt x="50" y="332"/>
                  <a:pt x="49" y="333"/>
                </a:cubicBezTo>
                <a:cubicBezTo>
                  <a:pt x="49" y="333"/>
                  <a:pt x="49" y="334"/>
                  <a:pt x="50" y="335"/>
                </a:cubicBezTo>
                <a:cubicBezTo>
                  <a:pt x="53" y="338"/>
                  <a:pt x="56" y="342"/>
                  <a:pt x="60" y="346"/>
                </a:cubicBezTo>
                <a:close/>
                <a:moveTo>
                  <a:pt x="73" y="276"/>
                </a:moveTo>
                <a:cubicBezTo>
                  <a:pt x="66" y="273"/>
                  <a:pt x="61" y="267"/>
                  <a:pt x="60" y="259"/>
                </a:cubicBezTo>
                <a:cubicBezTo>
                  <a:pt x="56" y="266"/>
                  <a:pt x="63" y="276"/>
                  <a:pt x="73" y="276"/>
                </a:cubicBezTo>
                <a:close/>
                <a:moveTo>
                  <a:pt x="121" y="95"/>
                </a:moveTo>
                <a:cubicBezTo>
                  <a:pt x="123" y="88"/>
                  <a:pt x="125" y="81"/>
                  <a:pt x="130" y="75"/>
                </a:cubicBezTo>
                <a:cubicBezTo>
                  <a:pt x="127" y="76"/>
                  <a:pt x="126" y="77"/>
                  <a:pt x="125" y="78"/>
                </a:cubicBezTo>
                <a:cubicBezTo>
                  <a:pt x="122" y="83"/>
                  <a:pt x="121" y="89"/>
                  <a:pt x="121" y="95"/>
                </a:cubicBezTo>
                <a:close/>
                <a:moveTo>
                  <a:pt x="109" y="340"/>
                </a:moveTo>
                <a:cubicBezTo>
                  <a:pt x="111" y="340"/>
                  <a:pt x="113" y="340"/>
                  <a:pt x="115" y="340"/>
                </a:cubicBezTo>
                <a:cubicBezTo>
                  <a:pt x="117" y="340"/>
                  <a:pt x="119" y="340"/>
                  <a:pt x="120" y="339"/>
                </a:cubicBezTo>
                <a:cubicBezTo>
                  <a:pt x="122" y="338"/>
                  <a:pt x="123" y="337"/>
                  <a:pt x="124" y="335"/>
                </a:cubicBezTo>
                <a:cubicBezTo>
                  <a:pt x="118" y="336"/>
                  <a:pt x="113" y="337"/>
                  <a:pt x="109" y="340"/>
                </a:cubicBezTo>
                <a:close/>
                <a:moveTo>
                  <a:pt x="68" y="29"/>
                </a:moveTo>
                <a:cubicBezTo>
                  <a:pt x="71" y="23"/>
                  <a:pt x="73" y="16"/>
                  <a:pt x="72" y="13"/>
                </a:cubicBezTo>
                <a:cubicBezTo>
                  <a:pt x="71" y="13"/>
                  <a:pt x="70" y="14"/>
                  <a:pt x="70" y="16"/>
                </a:cubicBezTo>
                <a:cubicBezTo>
                  <a:pt x="68" y="19"/>
                  <a:pt x="68" y="22"/>
                  <a:pt x="68" y="26"/>
                </a:cubicBezTo>
                <a:cubicBezTo>
                  <a:pt x="68" y="27"/>
                  <a:pt x="68" y="28"/>
                  <a:pt x="68" y="29"/>
                </a:cubicBezTo>
                <a:close/>
                <a:moveTo>
                  <a:pt x="115" y="126"/>
                </a:moveTo>
                <a:cubicBezTo>
                  <a:pt x="113" y="123"/>
                  <a:pt x="111" y="121"/>
                  <a:pt x="109" y="119"/>
                </a:cubicBezTo>
                <a:cubicBezTo>
                  <a:pt x="107" y="118"/>
                  <a:pt x="105" y="117"/>
                  <a:pt x="103" y="118"/>
                </a:cubicBezTo>
                <a:cubicBezTo>
                  <a:pt x="106" y="123"/>
                  <a:pt x="109" y="125"/>
                  <a:pt x="115" y="126"/>
                </a:cubicBezTo>
                <a:close/>
                <a:moveTo>
                  <a:pt x="120" y="297"/>
                </a:moveTo>
                <a:cubicBezTo>
                  <a:pt x="114" y="292"/>
                  <a:pt x="106" y="294"/>
                  <a:pt x="104" y="301"/>
                </a:cubicBezTo>
                <a:cubicBezTo>
                  <a:pt x="109" y="298"/>
                  <a:pt x="114" y="297"/>
                  <a:pt x="120" y="297"/>
                </a:cubicBezTo>
                <a:close/>
                <a:moveTo>
                  <a:pt x="142" y="251"/>
                </a:moveTo>
                <a:cubicBezTo>
                  <a:pt x="144" y="253"/>
                  <a:pt x="151" y="254"/>
                  <a:pt x="157" y="256"/>
                </a:cubicBezTo>
                <a:cubicBezTo>
                  <a:pt x="155" y="252"/>
                  <a:pt x="148" y="249"/>
                  <a:pt x="142" y="251"/>
                </a:cubicBezTo>
                <a:close/>
                <a:moveTo>
                  <a:pt x="101" y="57"/>
                </a:moveTo>
                <a:cubicBezTo>
                  <a:pt x="103" y="51"/>
                  <a:pt x="105" y="45"/>
                  <a:pt x="100" y="38"/>
                </a:cubicBezTo>
                <a:cubicBezTo>
                  <a:pt x="100" y="45"/>
                  <a:pt x="100" y="51"/>
                  <a:pt x="101" y="57"/>
                </a:cubicBezTo>
                <a:close/>
                <a:moveTo>
                  <a:pt x="81" y="70"/>
                </a:moveTo>
                <a:cubicBezTo>
                  <a:pt x="80" y="66"/>
                  <a:pt x="80" y="61"/>
                  <a:pt x="78" y="57"/>
                </a:cubicBezTo>
                <a:cubicBezTo>
                  <a:pt x="77" y="55"/>
                  <a:pt x="77" y="55"/>
                  <a:pt x="80" y="55"/>
                </a:cubicBezTo>
                <a:cubicBezTo>
                  <a:pt x="79" y="54"/>
                  <a:pt x="78" y="53"/>
                  <a:pt x="77" y="53"/>
                </a:cubicBezTo>
                <a:cubicBezTo>
                  <a:pt x="76" y="54"/>
                  <a:pt x="76" y="55"/>
                  <a:pt x="76" y="56"/>
                </a:cubicBezTo>
                <a:cubicBezTo>
                  <a:pt x="76" y="57"/>
                  <a:pt x="76" y="57"/>
                  <a:pt x="76" y="58"/>
                </a:cubicBezTo>
                <a:cubicBezTo>
                  <a:pt x="77" y="62"/>
                  <a:pt x="78" y="66"/>
                  <a:pt x="81" y="70"/>
                </a:cubicBezTo>
                <a:close/>
                <a:moveTo>
                  <a:pt x="106" y="303"/>
                </a:moveTo>
                <a:cubicBezTo>
                  <a:pt x="110" y="303"/>
                  <a:pt x="113" y="303"/>
                  <a:pt x="117" y="303"/>
                </a:cubicBezTo>
                <a:cubicBezTo>
                  <a:pt x="119" y="303"/>
                  <a:pt x="120" y="302"/>
                  <a:pt x="121" y="300"/>
                </a:cubicBezTo>
                <a:cubicBezTo>
                  <a:pt x="116" y="299"/>
                  <a:pt x="111" y="300"/>
                  <a:pt x="106" y="303"/>
                </a:cubicBezTo>
                <a:close/>
                <a:moveTo>
                  <a:pt x="50" y="39"/>
                </a:moveTo>
                <a:cubicBezTo>
                  <a:pt x="49" y="43"/>
                  <a:pt x="48" y="47"/>
                  <a:pt x="48" y="52"/>
                </a:cubicBezTo>
                <a:cubicBezTo>
                  <a:pt x="53" y="48"/>
                  <a:pt x="54" y="43"/>
                  <a:pt x="50" y="39"/>
                </a:cubicBezTo>
                <a:close/>
                <a:moveTo>
                  <a:pt x="106" y="338"/>
                </a:moveTo>
                <a:cubicBezTo>
                  <a:pt x="108" y="337"/>
                  <a:pt x="110" y="335"/>
                  <a:pt x="113" y="335"/>
                </a:cubicBezTo>
                <a:cubicBezTo>
                  <a:pt x="115" y="334"/>
                  <a:pt x="118" y="333"/>
                  <a:pt x="121" y="332"/>
                </a:cubicBezTo>
                <a:cubicBezTo>
                  <a:pt x="115" y="330"/>
                  <a:pt x="108" y="332"/>
                  <a:pt x="106" y="338"/>
                </a:cubicBezTo>
                <a:close/>
                <a:moveTo>
                  <a:pt x="111" y="281"/>
                </a:moveTo>
                <a:cubicBezTo>
                  <a:pt x="117" y="284"/>
                  <a:pt x="125" y="281"/>
                  <a:pt x="128" y="275"/>
                </a:cubicBezTo>
                <a:cubicBezTo>
                  <a:pt x="125" y="277"/>
                  <a:pt x="123" y="278"/>
                  <a:pt x="120" y="279"/>
                </a:cubicBezTo>
                <a:cubicBezTo>
                  <a:pt x="117" y="280"/>
                  <a:pt x="114" y="280"/>
                  <a:pt x="111" y="281"/>
                </a:cubicBezTo>
                <a:close/>
                <a:moveTo>
                  <a:pt x="43" y="5"/>
                </a:moveTo>
                <a:cubicBezTo>
                  <a:pt x="39" y="12"/>
                  <a:pt x="37" y="17"/>
                  <a:pt x="37" y="21"/>
                </a:cubicBezTo>
                <a:cubicBezTo>
                  <a:pt x="40" y="16"/>
                  <a:pt x="43" y="11"/>
                  <a:pt x="43" y="5"/>
                </a:cubicBezTo>
                <a:close/>
                <a:moveTo>
                  <a:pt x="87" y="324"/>
                </a:moveTo>
                <a:cubicBezTo>
                  <a:pt x="83" y="329"/>
                  <a:pt x="80" y="334"/>
                  <a:pt x="76" y="338"/>
                </a:cubicBezTo>
                <a:cubicBezTo>
                  <a:pt x="81" y="335"/>
                  <a:pt x="86" y="330"/>
                  <a:pt x="87" y="324"/>
                </a:cubicBezTo>
                <a:close/>
                <a:moveTo>
                  <a:pt x="86" y="188"/>
                </a:moveTo>
                <a:cubicBezTo>
                  <a:pt x="87" y="191"/>
                  <a:pt x="88" y="195"/>
                  <a:pt x="89" y="199"/>
                </a:cubicBezTo>
                <a:cubicBezTo>
                  <a:pt x="90" y="197"/>
                  <a:pt x="90" y="196"/>
                  <a:pt x="90" y="195"/>
                </a:cubicBezTo>
                <a:cubicBezTo>
                  <a:pt x="91" y="191"/>
                  <a:pt x="91" y="191"/>
                  <a:pt x="88" y="189"/>
                </a:cubicBezTo>
                <a:cubicBezTo>
                  <a:pt x="87" y="188"/>
                  <a:pt x="87" y="188"/>
                  <a:pt x="86" y="188"/>
                </a:cubicBezTo>
                <a:close/>
                <a:moveTo>
                  <a:pt x="63" y="77"/>
                </a:moveTo>
                <a:cubicBezTo>
                  <a:pt x="60" y="73"/>
                  <a:pt x="55" y="72"/>
                  <a:pt x="53" y="75"/>
                </a:cubicBezTo>
                <a:cubicBezTo>
                  <a:pt x="56" y="77"/>
                  <a:pt x="59" y="77"/>
                  <a:pt x="63" y="77"/>
                </a:cubicBezTo>
                <a:close/>
                <a:moveTo>
                  <a:pt x="141" y="253"/>
                </a:moveTo>
                <a:cubicBezTo>
                  <a:pt x="144" y="258"/>
                  <a:pt x="152" y="261"/>
                  <a:pt x="156" y="259"/>
                </a:cubicBezTo>
                <a:cubicBezTo>
                  <a:pt x="151" y="257"/>
                  <a:pt x="145" y="256"/>
                  <a:pt x="141" y="253"/>
                </a:cubicBezTo>
                <a:close/>
                <a:moveTo>
                  <a:pt x="84" y="128"/>
                </a:moveTo>
                <a:cubicBezTo>
                  <a:pt x="81" y="132"/>
                  <a:pt x="78" y="135"/>
                  <a:pt x="76" y="139"/>
                </a:cubicBezTo>
                <a:cubicBezTo>
                  <a:pt x="80" y="137"/>
                  <a:pt x="84" y="134"/>
                  <a:pt x="84" y="128"/>
                </a:cubicBezTo>
                <a:close/>
                <a:moveTo>
                  <a:pt x="72" y="28"/>
                </a:moveTo>
                <a:cubicBezTo>
                  <a:pt x="77" y="24"/>
                  <a:pt x="78" y="19"/>
                  <a:pt x="76" y="15"/>
                </a:cubicBezTo>
                <a:cubicBezTo>
                  <a:pt x="75" y="20"/>
                  <a:pt x="73" y="24"/>
                  <a:pt x="72" y="28"/>
                </a:cubicBezTo>
                <a:close/>
                <a:moveTo>
                  <a:pt x="46" y="4"/>
                </a:moveTo>
                <a:cubicBezTo>
                  <a:pt x="45" y="9"/>
                  <a:pt x="45" y="14"/>
                  <a:pt x="42" y="18"/>
                </a:cubicBezTo>
                <a:cubicBezTo>
                  <a:pt x="47" y="15"/>
                  <a:pt x="49" y="9"/>
                  <a:pt x="46" y="4"/>
                </a:cubicBezTo>
                <a:close/>
                <a:moveTo>
                  <a:pt x="96" y="37"/>
                </a:moveTo>
                <a:cubicBezTo>
                  <a:pt x="95" y="39"/>
                  <a:pt x="95" y="46"/>
                  <a:pt x="98" y="53"/>
                </a:cubicBezTo>
                <a:cubicBezTo>
                  <a:pt x="97" y="47"/>
                  <a:pt x="98" y="42"/>
                  <a:pt x="96" y="37"/>
                </a:cubicBezTo>
                <a:close/>
                <a:moveTo>
                  <a:pt x="85" y="72"/>
                </a:moveTo>
                <a:cubicBezTo>
                  <a:pt x="86" y="66"/>
                  <a:pt x="84" y="59"/>
                  <a:pt x="81" y="56"/>
                </a:cubicBezTo>
                <a:cubicBezTo>
                  <a:pt x="83" y="61"/>
                  <a:pt x="83" y="67"/>
                  <a:pt x="85" y="72"/>
                </a:cubicBezTo>
                <a:close/>
                <a:moveTo>
                  <a:pt x="81" y="127"/>
                </a:moveTo>
                <a:cubicBezTo>
                  <a:pt x="75" y="129"/>
                  <a:pt x="74" y="135"/>
                  <a:pt x="72" y="140"/>
                </a:cubicBezTo>
                <a:cubicBezTo>
                  <a:pt x="75" y="135"/>
                  <a:pt x="78" y="131"/>
                  <a:pt x="81" y="127"/>
                </a:cubicBezTo>
                <a:close/>
                <a:moveTo>
                  <a:pt x="30" y="63"/>
                </a:moveTo>
                <a:cubicBezTo>
                  <a:pt x="28" y="63"/>
                  <a:pt x="26" y="64"/>
                  <a:pt x="26" y="66"/>
                </a:cubicBezTo>
                <a:cubicBezTo>
                  <a:pt x="26" y="68"/>
                  <a:pt x="26" y="70"/>
                  <a:pt x="26" y="72"/>
                </a:cubicBezTo>
                <a:cubicBezTo>
                  <a:pt x="28" y="69"/>
                  <a:pt x="30" y="66"/>
                  <a:pt x="30" y="63"/>
                </a:cubicBezTo>
                <a:close/>
                <a:moveTo>
                  <a:pt x="51" y="78"/>
                </a:moveTo>
                <a:cubicBezTo>
                  <a:pt x="51" y="80"/>
                  <a:pt x="52" y="81"/>
                  <a:pt x="54" y="81"/>
                </a:cubicBezTo>
                <a:cubicBezTo>
                  <a:pt x="57" y="82"/>
                  <a:pt x="59" y="81"/>
                  <a:pt x="61" y="80"/>
                </a:cubicBezTo>
                <a:cubicBezTo>
                  <a:pt x="58" y="79"/>
                  <a:pt x="54" y="79"/>
                  <a:pt x="51" y="78"/>
                </a:cubicBezTo>
                <a:close/>
                <a:moveTo>
                  <a:pt x="22" y="54"/>
                </a:moveTo>
                <a:cubicBezTo>
                  <a:pt x="20" y="52"/>
                  <a:pt x="19" y="51"/>
                  <a:pt x="17" y="50"/>
                </a:cubicBezTo>
                <a:cubicBezTo>
                  <a:pt x="15" y="48"/>
                  <a:pt x="14" y="46"/>
                  <a:pt x="13" y="44"/>
                </a:cubicBezTo>
                <a:cubicBezTo>
                  <a:pt x="14" y="50"/>
                  <a:pt x="17" y="53"/>
                  <a:pt x="22" y="54"/>
                </a:cubicBezTo>
                <a:close/>
                <a:moveTo>
                  <a:pt x="47" y="40"/>
                </a:moveTo>
                <a:cubicBezTo>
                  <a:pt x="44" y="45"/>
                  <a:pt x="44" y="48"/>
                  <a:pt x="46" y="52"/>
                </a:cubicBezTo>
                <a:cubicBezTo>
                  <a:pt x="46" y="48"/>
                  <a:pt x="46" y="44"/>
                  <a:pt x="47" y="40"/>
                </a:cubicBezTo>
                <a:close/>
                <a:moveTo>
                  <a:pt x="33" y="64"/>
                </a:moveTo>
                <a:cubicBezTo>
                  <a:pt x="32" y="67"/>
                  <a:pt x="31" y="70"/>
                  <a:pt x="30" y="73"/>
                </a:cubicBezTo>
                <a:cubicBezTo>
                  <a:pt x="32" y="71"/>
                  <a:pt x="35" y="68"/>
                  <a:pt x="33" y="64"/>
                </a:cubicBezTo>
                <a:close/>
                <a:moveTo>
                  <a:pt x="62" y="156"/>
                </a:moveTo>
                <a:cubicBezTo>
                  <a:pt x="63" y="159"/>
                  <a:pt x="63" y="159"/>
                  <a:pt x="66" y="158"/>
                </a:cubicBezTo>
                <a:cubicBezTo>
                  <a:pt x="64" y="157"/>
                  <a:pt x="63" y="157"/>
                  <a:pt x="62" y="1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1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>
            <a:spLocks noEditPoints="1"/>
          </p:cNvSpPr>
          <p:nvPr/>
        </p:nvSpPr>
        <p:spPr bwMode="auto">
          <a:xfrm>
            <a:off x="2604829" y="5322774"/>
            <a:ext cx="282041" cy="263991"/>
          </a:xfrm>
          <a:custGeom>
            <a:avLst/>
            <a:gdLst>
              <a:gd name="T0" fmla="*/ 2221 w 3375"/>
              <a:gd name="T1" fmla="*/ 1236 h 3159"/>
              <a:gd name="T2" fmla="*/ 2242 w 3375"/>
              <a:gd name="T3" fmla="*/ 1252 h 3159"/>
              <a:gd name="T4" fmla="*/ 2246 w 3375"/>
              <a:gd name="T5" fmla="*/ 1178 h 3159"/>
              <a:gd name="T6" fmla="*/ 2443 w 3375"/>
              <a:gd name="T7" fmla="*/ 1830 h 3159"/>
              <a:gd name="T8" fmla="*/ 1518 w 3375"/>
              <a:gd name="T9" fmla="*/ 982 h 3159"/>
              <a:gd name="T10" fmla="*/ 1704 w 3375"/>
              <a:gd name="T11" fmla="*/ 1062 h 3159"/>
              <a:gd name="T12" fmla="*/ 1771 w 3375"/>
              <a:gd name="T13" fmla="*/ 1272 h 3159"/>
              <a:gd name="T14" fmla="*/ 1664 w 3375"/>
              <a:gd name="T15" fmla="*/ 1457 h 3159"/>
              <a:gd name="T16" fmla="*/ 1501 w 3375"/>
              <a:gd name="T17" fmla="*/ 1570 h 3159"/>
              <a:gd name="T18" fmla="*/ 1787 w 3375"/>
              <a:gd name="T19" fmla="*/ 1655 h 3159"/>
              <a:gd name="T20" fmla="*/ 1208 w 3375"/>
              <a:gd name="T21" fmla="*/ 1662 h 3159"/>
              <a:gd name="T22" fmla="*/ 1331 w 3375"/>
              <a:gd name="T23" fmla="*/ 1466 h 3159"/>
              <a:gd name="T24" fmla="*/ 1494 w 3375"/>
              <a:gd name="T25" fmla="*/ 1347 h 3159"/>
              <a:gd name="T26" fmla="*/ 1558 w 3375"/>
              <a:gd name="T27" fmla="*/ 1236 h 3159"/>
              <a:gd name="T28" fmla="*/ 1470 w 3375"/>
              <a:gd name="T29" fmla="*/ 1173 h 3159"/>
              <a:gd name="T30" fmla="*/ 1358 w 3375"/>
              <a:gd name="T31" fmla="*/ 1243 h 3159"/>
              <a:gd name="T32" fmla="*/ 1203 w 3375"/>
              <a:gd name="T33" fmla="*/ 1144 h 3159"/>
              <a:gd name="T34" fmla="*/ 1300 w 3375"/>
              <a:gd name="T35" fmla="*/ 1038 h 3159"/>
              <a:gd name="T36" fmla="*/ 422 w 3375"/>
              <a:gd name="T37" fmla="*/ 734 h 3159"/>
              <a:gd name="T38" fmla="*/ 646 w 3375"/>
              <a:gd name="T39" fmla="*/ 863 h 3159"/>
              <a:gd name="T40" fmla="*/ 822 w 3375"/>
              <a:gd name="T41" fmla="*/ 1130 h 3159"/>
              <a:gd name="T42" fmla="*/ 827 w 3375"/>
              <a:gd name="T43" fmla="*/ 1309 h 3159"/>
              <a:gd name="T44" fmla="*/ 726 w 3375"/>
              <a:gd name="T45" fmla="*/ 1446 h 3159"/>
              <a:gd name="T46" fmla="*/ 639 w 3375"/>
              <a:gd name="T47" fmla="*/ 1590 h 3159"/>
              <a:gd name="T48" fmla="*/ 738 w 3375"/>
              <a:gd name="T49" fmla="*/ 1805 h 3159"/>
              <a:gd name="T50" fmla="*/ 955 w 3375"/>
              <a:gd name="T51" fmla="*/ 2061 h 3159"/>
              <a:gd name="T52" fmla="*/ 1210 w 3375"/>
              <a:gd name="T53" fmla="*/ 2306 h 3159"/>
              <a:gd name="T54" fmla="*/ 1454 w 3375"/>
              <a:gd name="T55" fmla="*/ 2483 h 3159"/>
              <a:gd name="T56" fmla="*/ 1636 w 3375"/>
              <a:gd name="T57" fmla="*/ 2506 h 3159"/>
              <a:gd name="T58" fmla="*/ 1770 w 3375"/>
              <a:gd name="T59" fmla="*/ 2381 h 3159"/>
              <a:gd name="T60" fmla="*/ 1919 w 3375"/>
              <a:gd name="T61" fmla="*/ 2316 h 3159"/>
              <a:gd name="T62" fmla="*/ 2131 w 3375"/>
              <a:gd name="T63" fmla="*/ 2388 h 3159"/>
              <a:gd name="T64" fmla="*/ 2384 w 3375"/>
              <a:gd name="T65" fmla="*/ 2614 h 3159"/>
              <a:gd name="T66" fmla="*/ 2412 w 3375"/>
              <a:gd name="T67" fmla="*/ 2819 h 3159"/>
              <a:gd name="T68" fmla="*/ 2291 w 3375"/>
              <a:gd name="T69" fmla="*/ 2989 h 3159"/>
              <a:gd name="T70" fmla="*/ 2131 w 3375"/>
              <a:gd name="T71" fmla="*/ 3129 h 3159"/>
              <a:gd name="T72" fmla="*/ 1830 w 3375"/>
              <a:gd name="T73" fmla="*/ 3144 h 3159"/>
              <a:gd name="T74" fmla="*/ 1384 w 3375"/>
              <a:gd name="T75" fmla="*/ 2974 h 3159"/>
              <a:gd name="T76" fmla="*/ 859 w 3375"/>
              <a:gd name="T77" fmla="*/ 2602 h 3159"/>
              <a:gd name="T78" fmla="*/ 372 w 3375"/>
              <a:gd name="T79" fmla="*/ 2070 h 3159"/>
              <a:gd name="T80" fmla="*/ 89 w 3375"/>
              <a:gd name="T81" fmla="*/ 1571 h 3159"/>
              <a:gd name="T82" fmla="*/ 0 w 3375"/>
              <a:gd name="T83" fmla="*/ 1179 h 3159"/>
              <a:gd name="T84" fmla="*/ 86 w 3375"/>
              <a:gd name="T85" fmla="*/ 956 h 3159"/>
              <a:gd name="T86" fmla="*/ 239 w 3375"/>
              <a:gd name="T87" fmla="*/ 807 h 3159"/>
              <a:gd name="T88" fmla="*/ 422 w 3375"/>
              <a:gd name="T89" fmla="*/ 734 h 3159"/>
              <a:gd name="T90" fmla="*/ 2434 w 3375"/>
              <a:gd name="T91" fmla="*/ 110 h 3159"/>
              <a:gd name="T92" fmla="*/ 2966 w 3375"/>
              <a:gd name="T93" fmla="*/ 475 h 3159"/>
              <a:gd name="T94" fmla="*/ 3298 w 3375"/>
              <a:gd name="T95" fmla="*/ 1030 h 3159"/>
              <a:gd name="T96" fmla="*/ 3364 w 3375"/>
              <a:gd name="T97" fmla="*/ 1692 h 3159"/>
              <a:gd name="T98" fmla="*/ 3155 w 3375"/>
              <a:gd name="T99" fmla="*/ 2287 h 3159"/>
              <a:gd name="T100" fmla="*/ 2733 w 3375"/>
              <a:gd name="T101" fmla="*/ 2737 h 3159"/>
              <a:gd name="T102" fmla="*/ 2574 w 3375"/>
              <a:gd name="T103" fmla="*/ 2633 h 3159"/>
              <a:gd name="T104" fmla="*/ 2907 w 3375"/>
              <a:gd name="T105" fmla="*/ 2260 h 3159"/>
              <a:gd name="T106" fmla="*/ 3132 w 3375"/>
              <a:gd name="T107" fmla="*/ 1742 h 3159"/>
              <a:gd name="T108" fmla="*/ 3057 w 3375"/>
              <a:gd name="T109" fmla="*/ 1016 h 3159"/>
              <a:gd name="T110" fmla="*/ 2716 w 3375"/>
              <a:gd name="T111" fmla="*/ 540 h 3159"/>
              <a:gd name="T112" fmla="*/ 2197 w 3375"/>
              <a:gd name="T113" fmla="*/ 264 h 3159"/>
              <a:gd name="T114" fmla="*/ 1463 w 3375"/>
              <a:gd name="T115" fmla="*/ 288 h 3159"/>
              <a:gd name="T116" fmla="*/ 964 w 3375"/>
              <a:gd name="T117" fmla="*/ 598 h 3159"/>
              <a:gd name="T118" fmla="*/ 640 w 3375"/>
              <a:gd name="T119" fmla="*/ 641 h 3159"/>
              <a:gd name="T120" fmla="*/ 1090 w 3375"/>
              <a:gd name="T121" fmla="*/ 220 h 3159"/>
              <a:gd name="T122" fmla="*/ 1683 w 3375"/>
              <a:gd name="T123" fmla="*/ 12 h 3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75" h="3159">
                <a:moveTo>
                  <a:pt x="2246" y="1178"/>
                </a:moveTo>
                <a:lnTo>
                  <a:pt x="2246" y="1180"/>
                </a:lnTo>
                <a:lnTo>
                  <a:pt x="2243" y="1186"/>
                </a:lnTo>
                <a:lnTo>
                  <a:pt x="2240" y="1197"/>
                </a:lnTo>
                <a:lnTo>
                  <a:pt x="2235" y="1208"/>
                </a:lnTo>
                <a:lnTo>
                  <a:pt x="2229" y="1222"/>
                </a:lnTo>
                <a:lnTo>
                  <a:pt x="2221" y="1236"/>
                </a:lnTo>
                <a:lnTo>
                  <a:pt x="2214" y="1251"/>
                </a:lnTo>
                <a:lnTo>
                  <a:pt x="2206" y="1264"/>
                </a:lnTo>
                <a:lnTo>
                  <a:pt x="2079" y="1456"/>
                </a:lnTo>
                <a:lnTo>
                  <a:pt x="2079" y="1458"/>
                </a:lnTo>
                <a:lnTo>
                  <a:pt x="2242" y="1458"/>
                </a:lnTo>
                <a:lnTo>
                  <a:pt x="2242" y="1271"/>
                </a:lnTo>
                <a:lnTo>
                  <a:pt x="2242" y="1252"/>
                </a:lnTo>
                <a:lnTo>
                  <a:pt x="2243" y="1233"/>
                </a:lnTo>
                <a:lnTo>
                  <a:pt x="2245" y="1216"/>
                </a:lnTo>
                <a:lnTo>
                  <a:pt x="2246" y="1201"/>
                </a:lnTo>
                <a:lnTo>
                  <a:pt x="2247" y="1188"/>
                </a:lnTo>
                <a:lnTo>
                  <a:pt x="2248" y="1181"/>
                </a:lnTo>
                <a:lnTo>
                  <a:pt x="2249" y="1178"/>
                </a:lnTo>
                <a:lnTo>
                  <a:pt x="2246" y="1178"/>
                </a:lnTo>
                <a:close/>
                <a:moveTo>
                  <a:pt x="2194" y="995"/>
                </a:moveTo>
                <a:lnTo>
                  <a:pt x="2443" y="995"/>
                </a:lnTo>
                <a:lnTo>
                  <a:pt x="2443" y="1458"/>
                </a:lnTo>
                <a:lnTo>
                  <a:pt x="2543" y="1458"/>
                </a:lnTo>
                <a:lnTo>
                  <a:pt x="2543" y="1627"/>
                </a:lnTo>
                <a:lnTo>
                  <a:pt x="2443" y="1627"/>
                </a:lnTo>
                <a:lnTo>
                  <a:pt x="2443" y="1830"/>
                </a:lnTo>
                <a:lnTo>
                  <a:pt x="2242" y="1830"/>
                </a:lnTo>
                <a:lnTo>
                  <a:pt x="2242" y="1627"/>
                </a:lnTo>
                <a:lnTo>
                  <a:pt x="1872" y="1627"/>
                </a:lnTo>
                <a:lnTo>
                  <a:pt x="1872" y="1503"/>
                </a:lnTo>
                <a:lnTo>
                  <a:pt x="2194" y="995"/>
                </a:lnTo>
                <a:close/>
                <a:moveTo>
                  <a:pt x="1489" y="981"/>
                </a:moveTo>
                <a:lnTo>
                  <a:pt x="1518" y="982"/>
                </a:lnTo>
                <a:lnTo>
                  <a:pt x="1547" y="986"/>
                </a:lnTo>
                <a:lnTo>
                  <a:pt x="1576" y="992"/>
                </a:lnTo>
                <a:lnTo>
                  <a:pt x="1605" y="1000"/>
                </a:lnTo>
                <a:lnTo>
                  <a:pt x="1632" y="1011"/>
                </a:lnTo>
                <a:lnTo>
                  <a:pt x="1658" y="1026"/>
                </a:lnTo>
                <a:lnTo>
                  <a:pt x="1682" y="1042"/>
                </a:lnTo>
                <a:lnTo>
                  <a:pt x="1704" y="1062"/>
                </a:lnTo>
                <a:lnTo>
                  <a:pt x="1724" y="1083"/>
                </a:lnTo>
                <a:lnTo>
                  <a:pt x="1741" y="1109"/>
                </a:lnTo>
                <a:lnTo>
                  <a:pt x="1755" y="1136"/>
                </a:lnTo>
                <a:lnTo>
                  <a:pt x="1765" y="1167"/>
                </a:lnTo>
                <a:lnTo>
                  <a:pt x="1771" y="1200"/>
                </a:lnTo>
                <a:lnTo>
                  <a:pt x="1773" y="1236"/>
                </a:lnTo>
                <a:lnTo>
                  <a:pt x="1771" y="1272"/>
                </a:lnTo>
                <a:lnTo>
                  <a:pt x="1765" y="1305"/>
                </a:lnTo>
                <a:lnTo>
                  <a:pt x="1755" y="1336"/>
                </a:lnTo>
                <a:lnTo>
                  <a:pt x="1742" y="1364"/>
                </a:lnTo>
                <a:lnTo>
                  <a:pt x="1725" y="1390"/>
                </a:lnTo>
                <a:lnTo>
                  <a:pt x="1707" y="1414"/>
                </a:lnTo>
                <a:lnTo>
                  <a:pt x="1686" y="1437"/>
                </a:lnTo>
                <a:lnTo>
                  <a:pt x="1664" y="1457"/>
                </a:lnTo>
                <a:lnTo>
                  <a:pt x="1640" y="1477"/>
                </a:lnTo>
                <a:lnTo>
                  <a:pt x="1617" y="1494"/>
                </a:lnTo>
                <a:lnTo>
                  <a:pt x="1592" y="1510"/>
                </a:lnTo>
                <a:lnTo>
                  <a:pt x="1569" y="1527"/>
                </a:lnTo>
                <a:lnTo>
                  <a:pt x="1545" y="1542"/>
                </a:lnTo>
                <a:lnTo>
                  <a:pt x="1523" y="1556"/>
                </a:lnTo>
                <a:lnTo>
                  <a:pt x="1501" y="1570"/>
                </a:lnTo>
                <a:lnTo>
                  <a:pt x="1483" y="1584"/>
                </a:lnTo>
                <a:lnTo>
                  <a:pt x="1466" y="1597"/>
                </a:lnTo>
                <a:lnTo>
                  <a:pt x="1452" y="1611"/>
                </a:lnTo>
                <a:lnTo>
                  <a:pt x="1441" y="1625"/>
                </a:lnTo>
                <a:lnTo>
                  <a:pt x="1435" y="1639"/>
                </a:lnTo>
                <a:lnTo>
                  <a:pt x="1432" y="1655"/>
                </a:lnTo>
                <a:lnTo>
                  <a:pt x="1787" y="1655"/>
                </a:lnTo>
                <a:lnTo>
                  <a:pt x="1787" y="1830"/>
                </a:lnTo>
                <a:lnTo>
                  <a:pt x="1209" y="1830"/>
                </a:lnTo>
                <a:lnTo>
                  <a:pt x="1204" y="1798"/>
                </a:lnTo>
                <a:lnTo>
                  <a:pt x="1201" y="1768"/>
                </a:lnTo>
                <a:lnTo>
                  <a:pt x="1199" y="1740"/>
                </a:lnTo>
                <a:lnTo>
                  <a:pt x="1202" y="1699"/>
                </a:lnTo>
                <a:lnTo>
                  <a:pt x="1208" y="1662"/>
                </a:lnTo>
                <a:lnTo>
                  <a:pt x="1217" y="1627"/>
                </a:lnTo>
                <a:lnTo>
                  <a:pt x="1230" y="1594"/>
                </a:lnTo>
                <a:lnTo>
                  <a:pt x="1247" y="1565"/>
                </a:lnTo>
                <a:lnTo>
                  <a:pt x="1265" y="1537"/>
                </a:lnTo>
                <a:lnTo>
                  <a:pt x="1286" y="1513"/>
                </a:lnTo>
                <a:lnTo>
                  <a:pt x="1307" y="1489"/>
                </a:lnTo>
                <a:lnTo>
                  <a:pt x="1331" y="1466"/>
                </a:lnTo>
                <a:lnTo>
                  <a:pt x="1355" y="1446"/>
                </a:lnTo>
                <a:lnTo>
                  <a:pt x="1380" y="1428"/>
                </a:lnTo>
                <a:lnTo>
                  <a:pt x="1404" y="1409"/>
                </a:lnTo>
                <a:lnTo>
                  <a:pt x="1428" y="1393"/>
                </a:lnTo>
                <a:lnTo>
                  <a:pt x="1451" y="1377"/>
                </a:lnTo>
                <a:lnTo>
                  <a:pt x="1474" y="1361"/>
                </a:lnTo>
                <a:lnTo>
                  <a:pt x="1494" y="1347"/>
                </a:lnTo>
                <a:lnTo>
                  <a:pt x="1513" y="1332"/>
                </a:lnTo>
                <a:lnTo>
                  <a:pt x="1528" y="1317"/>
                </a:lnTo>
                <a:lnTo>
                  <a:pt x="1541" y="1303"/>
                </a:lnTo>
                <a:lnTo>
                  <a:pt x="1551" y="1288"/>
                </a:lnTo>
                <a:lnTo>
                  <a:pt x="1558" y="1272"/>
                </a:lnTo>
                <a:lnTo>
                  <a:pt x="1560" y="1256"/>
                </a:lnTo>
                <a:lnTo>
                  <a:pt x="1558" y="1236"/>
                </a:lnTo>
                <a:lnTo>
                  <a:pt x="1551" y="1219"/>
                </a:lnTo>
                <a:lnTo>
                  <a:pt x="1542" y="1205"/>
                </a:lnTo>
                <a:lnTo>
                  <a:pt x="1531" y="1192"/>
                </a:lnTo>
                <a:lnTo>
                  <a:pt x="1518" y="1184"/>
                </a:lnTo>
                <a:lnTo>
                  <a:pt x="1502" y="1178"/>
                </a:lnTo>
                <a:lnTo>
                  <a:pt x="1486" y="1175"/>
                </a:lnTo>
                <a:lnTo>
                  <a:pt x="1470" y="1173"/>
                </a:lnTo>
                <a:lnTo>
                  <a:pt x="1447" y="1176"/>
                </a:lnTo>
                <a:lnTo>
                  <a:pt x="1427" y="1182"/>
                </a:lnTo>
                <a:lnTo>
                  <a:pt x="1408" y="1192"/>
                </a:lnTo>
                <a:lnTo>
                  <a:pt x="1392" y="1205"/>
                </a:lnTo>
                <a:lnTo>
                  <a:pt x="1379" y="1218"/>
                </a:lnTo>
                <a:lnTo>
                  <a:pt x="1366" y="1231"/>
                </a:lnTo>
                <a:lnTo>
                  <a:pt x="1358" y="1243"/>
                </a:lnTo>
                <a:lnTo>
                  <a:pt x="1351" y="1253"/>
                </a:lnTo>
                <a:lnTo>
                  <a:pt x="1348" y="1260"/>
                </a:lnTo>
                <a:lnTo>
                  <a:pt x="1346" y="1262"/>
                </a:lnTo>
                <a:lnTo>
                  <a:pt x="1195" y="1161"/>
                </a:lnTo>
                <a:lnTo>
                  <a:pt x="1196" y="1159"/>
                </a:lnTo>
                <a:lnTo>
                  <a:pt x="1199" y="1153"/>
                </a:lnTo>
                <a:lnTo>
                  <a:pt x="1203" y="1144"/>
                </a:lnTo>
                <a:lnTo>
                  <a:pt x="1210" y="1132"/>
                </a:lnTo>
                <a:lnTo>
                  <a:pt x="1219" y="1119"/>
                </a:lnTo>
                <a:lnTo>
                  <a:pt x="1230" y="1103"/>
                </a:lnTo>
                <a:lnTo>
                  <a:pt x="1244" y="1087"/>
                </a:lnTo>
                <a:lnTo>
                  <a:pt x="1260" y="1071"/>
                </a:lnTo>
                <a:lnTo>
                  <a:pt x="1278" y="1054"/>
                </a:lnTo>
                <a:lnTo>
                  <a:pt x="1300" y="1038"/>
                </a:lnTo>
                <a:lnTo>
                  <a:pt x="1324" y="1023"/>
                </a:lnTo>
                <a:lnTo>
                  <a:pt x="1351" y="1008"/>
                </a:lnTo>
                <a:lnTo>
                  <a:pt x="1381" y="997"/>
                </a:lnTo>
                <a:lnTo>
                  <a:pt x="1413" y="989"/>
                </a:lnTo>
                <a:lnTo>
                  <a:pt x="1449" y="983"/>
                </a:lnTo>
                <a:lnTo>
                  <a:pt x="1489" y="981"/>
                </a:lnTo>
                <a:close/>
                <a:moveTo>
                  <a:pt x="422" y="734"/>
                </a:moveTo>
                <a:lnTo>
                  <a:pt x="452" y="738"/>
                </a:lnTo>
                <a:lnTo>
                  <a:pt x="482" y="746"/>
                </a:lnTo>
                <a:lnTo>
                  <a:pt x="513" y="758"/>
                </a:lnTo>
                <a:lnTo>
                  <a:pt x="545" y="775"/>
                </a:lnTo>
                <a:lnTo>
                  <a:pt x="578" y="799"/>
                </a:lnTo>
                <a:lnTo>
                  <a:pt x="612" y="827"/>
                </a:lnTo>
                <a:lnTo>
                  <a:pt x="646" y="863"/>
                </a:lnTo>
                <a:lnTo>
                  <a:pt x="682" y="905"/>
                </a:lnTo>
                <a:lnTo>
                  <a:pt x="716" y="948"/>
                </a:lnTo>
                <a:lnTo>
                  <a:pt x="746" y="990"/>
                </a:lnTo>
                <a:lnTo>
                  <a:pt x="771" y="1028"/>
                </a:lnTo>
                <a:lnTo>
                  <a:pt x="792" y="1065"/>
                </a:lnTo>
                <a:lnTo>
                  <a:pt x="809" y="1098"/>
                </a:lnTo>
                <a:lnTo>
                  <a:pt x="822" y="1130"/>
                </a:lnTo>
                <a:lnTo>
                  <a:pt x="833" y="1161"/>
                </a:lnTo>
                <a:lnTo>
                  <a:pt x="839" y="1188"/>
                </a:lnTo>
                <a:lnTo>
                  <a:pt x="842" y="1215"/>
                </a:lnTo>
                <a:lnTo>
                  <a:pt x="843" y="1240"/>
                </a:lnTo>
                <a:lnTo>
                  <a:pt x="841" y="1264"/>
                </a:lnTo>
                <a:lnTo>
                  <a:pt x="836" y="1288"/>
                </a:lnTo>
                <a:lnTo>
                  <a:pt x="827" y="1309"/>
                </a:lnTo>
                <a:lnTo>
                  <a:pt x="818" y="1329"/>
                </a:lnTo>
                <a:lnTo>
                  <a:pt x="807" y="1350"/>
                </a:lnTo>
                <a:lnTo>
                  <a:pt x="794" y="1369"/>
                </a:lnTo>
                <a:lnTo>
                  <a:pt x="778" y="1389"/>
                </a:lnTo>
                <a:lnTo>
                  <a:pt x="762" y="1408"/>
                </a:lnTo>
                <a:lnTo>
                  <a:pt x="745" y="1428"/>
                </a:lnTo>
                <a:lnTo>
                  <a:pt x="726" y="1446"/>
                </a:lnTo>
                <a:lnTo>
                  <a:pt x="707" y="1465"/>
                </a:lnTo>
                <a:lnTo>
                  <a:pt x="687" y="1485"/>
                </a:lnTo>
                <a:lnTo>
                  <a:pt x="667" y="1505"/>
                </a:lnTo>
                <a:lnTo>
                  <a:pt x="653" y="1523"/>
                </a:lnTo>
                <a:lnTo>
                  <a:pt x="643" y="1543"/>
                </a:lnTo>
                <a:lnTo>
                  <a:pt x="639" y="1566"/>
                </a:lnTo>
                <a:lnTo>
                  <a:pt x="639" y="1590"/>
                </a:lnTo>
                <a:lnTo>
                  <a:pt x="643" y="1616"/>
                </a:lnTo>
                <a:lnTo>
                  <a:pt x="650" y="1644"/>
                </a:lnTo>
                <a:lnTo>
                  <a:pt x="662" y="1674"/>
                </a:lnTo>
                <a:lnTo>
                  <a:pt x="677" y="1705"/>
                </a:lnTo>
                <a:lnTo>
                  <a:pt x="694" y="1737"/>
                </a:lnTo>
                <a:lnTo>
                  <a:pt x="715" y="1770"/>
                </a:lnTo>
                <a:lnTo>
                  <a:pt x="738" y="1805"/>
                </a:lnTo>
                <a:lnTo>
                  <a:pt x="764" y="1840"/>
                </a:lnTo>
                <a:lnTo>
                  <a:pt x="793" y="1876"/>
                </a:lnTo>
                <a:lnTo>
                  <a:pt x="822" y="1912"/>
                </a:lnTo>
                <a:lnTo>
                  <a:pt x="853" y="1949"/>
                </a:lnTo>
                <a:lnTo>
                  <a:pt x="887" y="1986"/>
                </a:lnTo>
                <a:lnTo>
                  <a:pt x="920" y="2023"/>
                </a:lnTo>
                <a:lnTo>
                  <a:pt x="955" y="2061"/>
                </a:lnTo>
                <a:lnTo>
                  <a:pt x="990" y="2096"/>
                </a:lnTo>
                <a:lnTo>
                  <a:pt x="1026" y="2133"/>
                </a:lnTo>
                <a:lnTo>
                  <a:pt x="1063" y="2169"/>
                </a:lnTo>
                <a:lnTo>
                  <a:pt x="1099" y="2205"/>
                </a:lnTo>
                <a:lnTo>
                  <a:pt x="1136" y="2240"/>
                </a:lnTo>
                <a:lnTo>
                  <a:pt x="1173" y="2273"/>
                </a:lnTo>
                <a:lnTo>
                  <a:pt x="1210" y="2306"/>
                </a:lnTo>
                <a:lnTo>
                  <a:pt x="1247" y="2338"/>
                </a:lnTo>
                <a:lnTo>
                  <a:pt x="1284" y="2367"/>
                </a:lnTo>
                <a:lnTo>
                  <a:pt x="1319" y="2395"/>
                </a:lnTo>
                <a:lnTo>
                  <a:pt x="1354" y="2421"/>
                </a:lnTo>
                <a:lnTo>
                  <a:pt x="1389" y="2444"/>
                </a:lnTo>
                <a:lnTo>
                  <a:pt x="1423" y="2465"/>
                </a:lnTo>
                <a:lnTo>
                  <a:pt x="1454" y="2483"/>
                </a:lnTo>
                <a:lnTo>
                  <a:pt x="1486" y="2497"/>
                </a:lnTo>
                <a:lnTo>
                  <a:pt x="1516" y="2509"/>
                </a:lnTo>
                <a:lnTo>
                  <a:pt x="1543" y="2517"/>
                </a:lnTo>
                <a:lnTo>
                  <a:pt x="1570" y="2521"/>
                </a:lnTo>
                <a:lnTo>
                  <a:pt x="1593" y="2520"/>
                </a:lnTo>
                <a:lnTo>
                  <a:pt x="1616" y="2516"/>
                </a:lnTo>
                <a:lnTo>
                  <a:pt x="1636" y="2506"/>
                </a:lnTo>
                <a:lnTo>
                  <a:pt x="1654" y="2492"/>
                </a:lnTo>
                <a:lnTo>
                  <a:pt x="1674" y="2472"/>
                </a:lnTo>
                <a:lnTo>
                  <a:pt x="1694" y="2452"/>
                </a:lnTo>
                <a:lnTo>
                  <a:pt x="1713" y="2433"/>
                </a:lnTo>
                <a:lnTo>
                  <a:pt x="1733" y="2414"/>
                </a:lnTo>
                <a:lnTo>
                  <a:pt x="1751" y="2397"/>
                </a:lnTo>
                <a:lnTo>
                  <a:pt x="1770" y="2381"/>
                </a:lnTo>
                <a:lnTo>
                  <a:pt x="1790" y="2365"/>
                </a:lnTo>
                <a:lnTo>
                  <a:pt x="1809" y="2352"/>
                </a:lnTo>
                <a:lnTo>
                  <a:pt x="1830" y="2341"/>
                </a:lnTo>
                <a:lnTo>
                  <a:pt x="1850" y="2332"/>
                </a:lnTo>
                <a:lnTo>
                  <a:pt x="1873" y="2324"/>
                </a:lnTo>
                <a:lnTo>
                  <a:pt x="1895" y="2319"/>
                </a:lnTo>
                <a:lnTo>
                  <a:pt x="1919" y="2316"/>
                </a:lnTo>
                <a:lnTo>
                  <a:pt x="1944" y="2317"/>
                </a:lnTo>
                <a:lnTo>
                  <a:pt x="1971" y="2320"/>
                </a:lnTo>
                <a:lnTo>
                  <a:pt x="1999" y="2326"/>
                </a:lnTo>
                <a:lnTo>
                  <a:pt x="2029" y="2337"/>
                </a:lnTo>
                <a:lnTo>
                  <a:pt x="2061" y="2350"/>
                </a:lnTo>
                <a:lnTo>
                  <a:pt x="2095" y="2367"/>
                </a:lnTo>
                <a:lnTo>
                  <a:pt x="2131" y="2388"/>
                </a:lnTo>
                <a:lnTo>
                  <a:pt x="2170" y="2413"/>
                </a:lnTo>
                <a:lnTo>
                  <a:pt x="2211" y="2443"/>
                </a:lnTo>
                <a:lnTo>
                  <a:pt x="2255" y="2477"/>
                </a:lnTo>
                <a:lnTo>
                  <a:pt x="2297" y="2513"/>
                </a:lnTo>
                <a:lnTo>
                  <a:pt x="2332" y="2547"/>
                </a:lnTo>
                <a:lnTo>
                  <a:pt x="2360" y="2581"/>
                </a:lnTo>
                <a:lnTo>
                  <a:pt x="2384" y="2614"/>
                </a:lnTo>
                <a:lnTo>
                  <a:pt x="2401" y="2647"/>
                </a:lnTo>
                <a:lnTo>
                  <a:pt x="2414" y="2677"/>
                </a:lnTo>
                <a:lnTo>
                  <a:pt x="2422" y="2707"/>
                </a:lnTo>
                <a:lnTo>
                  <a:pt x="2425" y="2737"/>
                </a:lnTo>
                <a:lnTo>
                  <a:pt x="2424" y="2765"/>
                </a:lnTo>
                <a:lnTo>
                  <a:pt x="2419" y="2793"/>
                </a:lnTo>
                <a:lnTo>
                  <a:pt x="2412" y="2819"/>
                </a:lnTo>
                <a:lnTo>
                  <a:pt x="2400" y="2846"/>
                </a:lnTo>
                <a:lnTo>
                  <a:pt x="2387" y="2872"/>
                </a:lnTo>
                <a:lnTo>
                  <a:pt x="2371" y="2896"/>
                </a:lnTo>
                <a:lnTo>
                  <a:pt x="2352" y="2920"/>
                </a:lnTo>
                <a:lnTo>
                  <a:pt x="2333" y="2943"/>
                </a:lnTo>
                <a:lnTo>
                  <a:pt x="2312" y="2967"/>
                </a:lnTo>
                <a:lnTo>
                  <a:pt x="2291" y="2989"/>
                </a:lnTo>
                <a:lnTo>
                  <a:pt x="2269" y="3011"/>
                </a:lnTo>
                <a:lnTo>
                  <a:pt x="2247" y="3032"/>
                </a:lnTo>
                <a:lnTo>
                  <a:pt x="2224" y="3054"/>
                </a:lnTo>
                <a:lnTo>
                  <a:pt x="2203" y="3074"/>
                </a:lnTo>
                <a:lnTo>
                  <a:pt x="2183" y="3093"/>
                </a:lnTo>
                <a:lnTo>
                  <a:pt x="2160" y="3113"/>
                </a:lnTo>
                <a:lnTo>
                  <a:pt x="2131" y="3129"/>
                </a:lnTo>
                <a:lnTo>
                  <a:pt x="2100" y="3142"/>
                </a:lnTo>
                <a:lnTo>
                  <a:pt x="2064" y="3151"/>
                </a:lnTo>
                <a:lnTo>
                  <a:pt x="2024" y="3157"/>
                </a:lnTo>
                <a:lnTo>
                  <a:pt x="1980" y="3159"/>
                </a:lnTo>
                <a:lnTo>
                  <a:pt x="1933" y="3158"/>
                </a:lnTo>
                <a:lnTo>
                  <a:pt x="1883" y="3153"/>
                </a:lnTo>
                <a:lnTo>
                  <a:pt x="1830" y="3144"/>
                </a:lnTo>
                <a:lnTo>
                  <a:pt x="1773" y="3131"/>
                </a:lnTo>
                <a:lnTo>
                  <a:pt x="1714" y="3115"/>
                </a:lnTo>
                <a:lnTo>
                  <a:pt x="1652" y="3094"/>
                </a:lnTo>
                <a:lnTo>
                  <a:pt x="1588" y="3071"/>
                </a:lnTo>
                <a:lnTo>
                  <a:pt x="1522" y="3042"/>
                </a:lnTo>
                <a:lnTo>
                  <a:pt x="1453" y="3011"/>
                </a:lnTo>
                <a:lnTo>
                  <a:pt x="1384" y="2974"/>
                </a:lnTo>
                <a:lnTo>
                  <a:pt x="1312" y="2934"/>
                </a:lnTo>
                <a:lnTo>
                  <a:pt x="1240" y="2889"/>
                </a:lnTo>
                <a:lnTo>
                  <a:pt x="1165" y="2841"/>
                </a:lnTo>
                <a:lnTo>
                  <a:pt x="1089" y="2788"/>
                </a:lnTo>
                <a:lnTo>
                  <a:pt x="1014" y="2729"/>
                </a:lnTo>
                <a:lnTo>
                  <a:pt x="937" y="2668"/>
                </a:lnTo>
                <a:lnTo>
                  <a:pt x="859" y="2602"/>
                </a:lnTo>
                <a:lnTo>
                  <a:pt x="781" y="2531"/>
                </a:lnTo>
                <a:lnTo>
                  <a:pt x="704" y="2455"/>
                </a:lnTo>
                <a:lnTo>
                  <a:pt x="629" y="2378"/>
                </a:lnTo>
                <a:lnTo>
                  <a:pt x="557" y="2300"/>
                </a:lnTo>
                <a:lnTo>
                  <a:pt x="491" y="2222"/>
                </a:lnTo>
                <a:lnTo>
                  <a:pt x="430" y="2145"/>
                </a:lnTo>
                <a:lnTo>
                  <a:pt x="372" y="2070"/>
                </a:lnTo>
                <a:lnTo>
                  <a:pt x="319" y="1994"/>
                </a:lnTo>
                <a:lnTo>
                  <a:pt x="270" y="1921"/>
                </a:lnTo>
                <a:lnTo>
                  <a:pt x="225" y="1847"/>
                </a:lnTo>
                <a:lnTo>
                  <a:pt x="185" y="1775"/>
                </a:lnTo>
                <a:lnTo>
                  <a:pt x="148" y="1706"/>
                </a:lnTo>
                <a:lnTo>
                  <a:pt x="117" y="1637"/>
                </a:lnTo>
                <a:lnTo>
                  <a:pt x="89" y="1571"/>
                </a:lnTo>
                <a:lnTo>
                  <a:pt x="64" y="1507"/>
                </a:lnTo>
                <a:lnTo>
                  <a:pt x="44" y="1446"/>
                </a:lnTo>
                <a:lnTo>
                  <a:pt x="28" y="1387"/>
                </a:lnTo>
                <a:lnTo>
                  <a:pt x="15" y="1330"/>
                </a:lnTo>
                <a:lnTo>
                  <a:pt x="6" y="1276"/>
                </a:lnTo>
                <a:lnTo>
                  <a:pt x="1" y="1226"/>
                </a:lnTo>
                <a:lnTo>
                  <a:pt x="0" y="1179"/>
                </a:lnTo>
                <a:lnTo>
                  <a:pt x="2" y="1135"/>
                </a:lnTo>
                <a:lnTo>
                  <a:pt x="8" y="1095"/>
                </a:lnTo>
                <a:lnTo>
                  <a:pt x="17" y="1059"/>
                </a:lnTo>
                <a:lnTo>
                  <a:pt x="30" y="1028"/>
                </a:lnTo>
                <a:lnTo>
                  <a:pt x="46" y="1000"/>
                </a:lnTo>
                <a:lnTo>
                  <a:pt x="65" y="977"/>
                </a:lnTo>
                <a:lnTo>
                  <a:pt x="86" y="956"/>
                </a:lnTo>
                <a:lnTo>
                  <a:pt x="106" y="935"/>
                </a:lnTo>
                <a:lnTo>
                  <a:pt x="127" y="912"/>
                </a:lnTo>
                <a:lnTo>
                  <a:pt x="148" y="891"/>
                </a:lnTo>
                <a:lnTo>
                  <a:pt x="171" y="868"/>
                </a:lnTo>
                <a:lnTo>
                  <a:pt x="192" y="847"/>
                </a:lnTo>
                <a:lnTo>
                  <a:pt x="216" y="826"/>
                </a:lnTo>
                <a:lnTo>
                  <a:pt x="239" y="807"/>
                </a:lnTo>
                <a:lnTo>
                  <a:pt x="263" y="789"/>
                </a:lnTo>
                <a:lnTo>
                  <a:pt x="288" y="773"/>
                </a:lnTo>
                <a:lnTo>
                  <a:pt x="314" y="759"/>
                </a:lnTo>
                <a:lnTo>
                  <a:pt x="340" y="749"/>
                </a:lnTo>
                <a:lnTo>
                  <a:pt x="367" y="740"/>
                </a:lnTo>
                <a:lnTo>
                  <a:pt x="395" y="735"/>
                </a:lnTo>
                <a:lnTo>
                  <a:pt x="422" y="734"/>
                </a:lnTo>
                <a:close/>
                <a:moveTo>
                  <a:pt x="1872" y="0"/>
                </a:moveTo>
                <a:lnTo>
                  <a:pt x="1970" y="4"/>
                </a:lnTo>
                <a:lnTo>
                  <a:pt x="2067" y="13"/>
                </a:lnTo>
                <a:lnTo>
                  <a:pt x="2162" y="29"/>
                </a:lnTo>
                <a:lnTo>
                  <a:pt x="2255" y="50"/>
                </a:lnTo>
                <a:lnTo>
                  <a:pt x="2346" y="77"/>
                </a:lnTo>
                <a:lnTo>
                  <a:pt x="2434" y="110"/>
                </a:lnTo>
                <a:lnTo>
                  <a:pt x="2520" y="147"/>
                </a:lnTo>
                <a:lnTo>
                  <a:pt x="2603" y="190"/>
                </a:lnTo>
                <a:lnTo>
                  <a:pt x="2683" y="238"/>
                </a:lnTo>
                <a:lnTo>
                  <a:pt x="2758" y="291"/>
                </a:lnTo>
                <a:lnTo>
                  <a:pt x="2832" y="348"/>
                </a:lnTo>
                <a:lnTo>
                  <a:pt x="2900" y="409"/>
                </a:lnTo>
                <a:lnTo>
                  <a:pt x="2966" y="475"/>
                </a:lnTo>
                <a:lnTo>
                  <a:pt x="3027" y="544"/>
                </a:lnTo>
                <a:lnTo>
                  <a:pt x="3085" y="617"/>
                </a:lnTo>
                <a:lnTo>
                  <a:pt x="3137" y="693"/>
                </a:lnTo>
                <a:lnTo>
                  <a:pt x="3185" y="773"/>
                </a:lnTo>
                <a:lnTo>
                  <a:pt x="3228" y="855"/>
                </a:lnTo>
                <a:lnTo>
                  <a:pt x="3266" y="941"/>
                </a:lnTo>
                <a:lnTo>
                  <a:pt x="3298" y="1030"/>
                </a:lnTo>
                <a:lnTo>
                  <a:pt x="3325" y="1120"/>
                </a:lnTo>
                <a:lnTo>
                  <a:pt x="3346" y="1213"/>
                </a:lnTo>
                <a:lnTo>
                  <a:pt x="3363" y="1308"/>
                </a:lnTo>
                <a:lnTo>
                  <a:pt x="3372" y="1405"/>
                </a:lnTo>
                <a:lnTo>
                  <a:pt x="3375" y="1504"/>
                </a:lnTo>
                <a:lnTo>
                  <a:pt x="3372" y="1598"/>
                </a:lnTo>
                <a:lnTo>
                  <a:pt x="3364" y="1692"/>
                </a:lnTo>
                <a:lnTo>
                  <a:pt x="3349" y="1783"/>
                </a:lnTo>
                <a:lnTo>
                  <a:pt x="3329" y="1873"/>
                </a:lnTo>
                <a:lnTo>
                  <a:pt x="3304" y="1960"/>
                </a:lnTo>
                <a:lnTo>
                  <a:pt x="3274" y="2046"/>
                </a:lnTo>
                <a:lnTo>
                  <a:pt x="3239" y="2129"/>
                </a:lnTo>
                <a:lnTo>
                  <a:pt x="3199" y="2209"/>
                </a:lnTo>
                <a:lnTo>
                  <a:pt x="3155" y="2287"/>
                </a:lnTo>
                <a:lnTo>
                  <a:pt x="3106" y="2361"/>
                </a:lnTo>
                <a:lnTo>
                  <a:pt x="3054" y="2433"/>
                </a:lnTo>
                <a:lnTo>
                  <a:pt x="2997" y="2500"/>
                </a:lnTo>
                <a:lnTo>
                  <a:pt x="2936" y="2565"/>
                </a:lnTo>
                <a:lnTo>
                  <a:pt x="2872" y="2626"/>
                </a:lnTo>
                <a:lnTo>
                  <a:pt x="2803" y="2683"/>
                </a:lnTo>
                <a:lnTo>
                  <a:pt x="2733" y="2737"/>
                </a:lnTo>
                <a:lnTo>
                  <a:pt x="2658" y="2785"/>
                </a:lnTo>
                <a:lnTo>
                  <a:pt x="2580" y="2830"/>
                </a:lnTo>
                <a:lnTo>
                  <a:pt x="2586" y="2797"/>
                </a:lnTo>
                <a:lnTo>
                  <a:pt x="2590" y="2763"/>
                </a:lnTo>
                <a:lnTo>
                  <a:pt x="2591" y="2728"/>
                </a:lnTo>
                <a:lnTo>
                  <a:pt x="2585" y="2680"/>
                </a:lnTo>
                <a:lnTo>
                  <a:pt x="2574" y="2633"/>
                </a:lnTo>
                <a:lnTo>
                  <a:pt x="2557" y="2587"/>
                </a:lnTo>
                <a:lnTo>
                  <a:pt x="2623" y="2541"/>
                </a:lnTo>
                <a:lnTo>
                  <a:pt x="2687" y="2492"/>
                </a:lnTo>
                <a:lnTo>
                  <a:pt x="2747" y="2440"/>
                </a:lnTo>
                <a:lnTo>
                  <a:pt x="2803" y="2383"/>
                </a:lnTo>
                <a:lnTo>
                  <a:pt x="2856" y="2323"/>
                </a:lnTo>
                <a:lnTo>
                  <a:pt x="2907" y="2260"/>
                </a:lnTo>
                <a:lnTo>
                  <a:pt x="2952" y="2194"/>
                </a:lnTo>
                <a:lnTo>
                  <a:pt x="2994" y="2124"/>
                </a:lnTo>
                <a:lnTo>
                  <a:pt x="3030" y="2052"/>
                </a:lnTo>
                <a:lnTo>
                  <a:pt x="3063" y="1978"/>
                </a:lnTo>
                <a:lnTo>
                  <a:pt x="3091" y="1901"/>
                </a:lnTo>
                <a:lnTo>
                  <a:pt x="3114" y="1822"/>
                </a:lnTo>
                <a:lnTo>
                  <a:pt x="3132" y="1742"/>
                </a:lnTo>
                <a:lnTo>
                  <a:pt x="3145" y="1659"/>
                </a:lnTo>
                <a:lnTo>
                  <a:pt x="2883" y="1504"/>
                </a:lnTo>
                <a:lnTo>
                  <a:pt x="3145" y="1350"/>
                </a:lnTo>
                <a:lnTo>
                  <a:pt x="3132" y="1263"/>
                </a:lnTo>
                <a:lnTo>
                  <a:pt x="3112" y="1178"/>
                </a:lnTo>
                <a:lnTo>
                  <a:pt x="3088" y="1096"/>
                </a:lnTo>
                <a:lnTo>
                  <a:pt x="3057" y="1016"/>
                </a:lnTo>
                <a:lnTo>
                  <a:pt x="3022" y="939"/>
                </a:lnTo>
                <a:lnTo>
                  <a:pt x="2982" y="864"/>
                </a:lnTo>
                <a:lnTo>
                  <a:pt x="2937" y="793"/>
                </a:lnTo>
                <a:lnTo>
                  <a:pt x="2888" y="724"/>
                </a:lnTo>
                <a:lnTo>
                  <a:pt x="2835" y="659"/>
                </a:lnTo>
                <a:lnTo>
                  <a:pt x="2778" y="597"/>
                </a:lnTo>
                <a:lnTo>
                  <a:pt x="2716" y="540"/>
                </a:lnTo>
                <a:lnTo>
                  <a:pt x="2652" y="487"/>
                </a:lnTo>
                <a:lnTo>
                  <a:pt x="2583" y="438"/>
                </a:lnTo>
                <a:lnTo>
                  <a:pt x="2512" y="393"/>
                </a:lnTo>
                <a:lnTo>
                  <a:pt x="2437" y="353"/>
                </a:lnTo>
                <a:lnTo>
                  <a:pt x="2359" y="318"/>
                </a:lnTo>
                <a:lnTo>
                  <a:pt x="2280" y="288"/>
                </a:lnTo>
                <a:lnTo>
                  <a:pt x="2197" y="264"/>
                </a:lnTo>
                <a:lnTo>
                  <a:pt x="2112" y="244"/>
                </a:lnTo>
                <a:lnTo>
                  <a:pt x="2025" y="231"/>
                </a:lnTo>
                <a:lnTo>
                  <a:pt x="1872" y="492"/>
                </a:lnTo>
                <a:lnTo>
                  <a:pt x="1717" y="231"/>
                </a:lnTo>
                <a:lnTo>
                  <a:pt x="1630" y="244"/>
                </a:lnTo>
                <a:lnTo>
                  <a:pt x="1545" y="264"/>
                </a:lnTo>
                <a:lnTo>
                  <a:pt x="1463" y="288"/>
                </a:lnTo>
                <a:lnTo>
                  <a:pt x="1383" y="318"/>
                </a:lnTo>
                <a:lnTo>
                  <a:pt x="1305" y="354"/>
                </a:lnTo>
                <a:lnTo>
                  <a:pt x="1230" y="394"/>
                </a:lnTo>
                <a:lnTo>
                  <a:pt x="1159" y="439"/>
                </a:lnTo>
                <a:lnTo>
                  <a:pt x="1091" y="488"/>
                </a:lnTo>
                <a:lnTo>
                  <a:pt x="1026" y="541"/>
                </a:lnTo>
                <a:lnTo>
                  <a:pt x="964" y="598"/>
                </a:lnTo>
                <a:lnTo>
                  <a:pt x="907" y="660"/>
                </a:lnTo>
                <a:lnTo>
                  <a:pt x="854" y="725"/>
                </a:lnTo>
                <a:lnTo>
                  <a:pt x="805" y="794"/>
                </a:lnTo>
                <a:lnTo>
                  <a:pt x="765" y="748"/>
                </a:lnTo>
                <a:lnTo>
                  <a:pt x="724" y="707"/>
                </a:lnTo>
                <a:lnTo>
                  <a:pt x="682" y="672"/>
                </a:lnTo>
                <a:lnTo>
                  <a:pt x="640" y="641"/>
                </a:lnTo>
                <a:lnTo>
                  <a:pt x="693" y="571"/>
                </a:lnTo>
                <a:lnTo>
                  <a:pt x="751" y="503"/>
                </a:lnTo>
                <a:lnTo>
                  <a:pt x="812" y="439"/>
                </a:lnTo>
                <a:lnTo>
                  <a:pt x="876" y="378"/>
                </a:lnTo>
                <a:lnTo>
                  <a:pt x="944" y="321"/>
                </a:lnTo>
                <a:lnTo>
                  <a:pt x="1016" y="268"/>
                </a:lnTo>
                <a:lnTo>
                  <a:pt x="1090" y="220"/>
                </a:lnTo>
                <a:lnTo>
                  <a:pt x="1167" y="176"/>
                </a:lnTo>
                <a:lnTo>
                  <a:pt x="1248" y="136"/>
                </a:lnTo>
                <a:lnTo>
                  <a:pt x="1331" y="101"/>
                </a:lnTo>
                <a:lnTo>
                  <a:pt x="1415" y="71"/>
                </a:lnTo>
                <a:lnTo>
                  <a:pt x="1502" y="46"/>
                </a:lnTo>
                <a:lnTo>
                  <a:pt x="1592" y="27"/>
                </a:lnTo>
                <a:lnTo>
                  <a:pt x="1683" y="12"/>
                </a:lnTo>
                <a:lnTo>
                  <a:pt x="1776" y="3"/>
                </a:lnTo>
                <a:lnTo>
                  <a:pt x="187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600">
              <a:solidFill>
                <a:schemeClr val="tx2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3" name="Group 132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>
            <a:grpSpLocks noChangeAspect="1"/>
          </p:cNvGrpSpPr>
          <p:nvPr/>
        </p:nvGrpSpPr>
        <p:grpSpPr bwMode="auto">
          <a:xfrm>
            <a:off x="7339280" y="5304415"/>
            <a:ext cx="238750" cy="300709"/>
            <a:chOff x="5113" y="193"/>
            <a:chExt cx="578" cy="728"/>
          </a:xfrm>
          <a:solidFill>
            <a:schemeClr val="accent1"/>
          </a:solidFill>
        </p:grpSpPr>
        <p:sp>
          <p:nvSpPr>
            <p:cNvPr id="44" name="Freeform 1330"/>
            <p:cNvSpPr>
              <a:spLocks noEditPoints="1"/>
            </p:cNvSpPr>
            <p:nvPr/>
          </p:nvSpPr>
          <p:spPr bwMode="auto">
            <a:xfrm>
              <a:off x="5113" y="193"/>
              <a:ext cx="578" cy="728"/>
            </a:xfrm>
            <a:custGeom>
              <a:avLst/>
              <a:gdLst>
                <a:gd name="T0" fmla="*/ 1224 w 2891"/>
                <a:gd name="T1" fmla="*/ 610 h 3639"/>
                <a:gd name="T2" fmla="*/ 962 w 2891"/>
                <a:gd name="T3" fmla="*/ 726 h 3639"/>
                <a:gd name="T4" fmla="*/ 754 w 2891"/>
                <a:gd name="T5" fmla="*/ 918 h 3639"/>
                <a:gd name="T6" fmla="*/ 617 w 2891"/>
                <a:gd name="T7" fmla="*/ 1166 h 3639"/>
                <a:gd name="T8" fmla="*/ 567 w 2891"/>
                <a:gd name="T9" fmla="*/ 1457 h 3639"/>
                <a:gd name="T10" fmla="*/ 613 w 2891"/>
                <a:gd name="T11" fmla="*/ 1736 h 3639"/>
                <a:gd name="T12" fmla="*/ 740 w 2891"/>
                <a:gd name="T13" fmla="*/ 1978 h 3639"/>
                <a:gd name="T14" fmla="*/ 833 w 2891"/>
                <a:gd name="T15" fmla="*/ 1974 h 3639"/>
                <a:gd name="T16" fmla="*/ 962 w 2891"/>
                <a:gd name="T17" fmla="*/ 1927 h 3639"/>
                <a:gd name="T18" fmla="*/ 1093 w 2891"/>
                <a:gd name="T19" fmla="*/ 1871 h 3639"/>
                <a:gd name="T20" fmla="*/ 1177 w 2891"/>
                <a:gd name="T21" fmla="*/ 1822 h 3639"/>
                <a:gd name="T22" fmla="*/ 1310 w 2891"/>
                <a:gd name="T23" fmla="*/ 2156 h 3639"/>
                <a:gd name="T24" fmla="*/ 1406 w 2891"/>
                <a:gd name="T25" fmla="*/ 2111 h 3639"/>
                <a:gd name="T26" fmla="*/ 1353 w 2891"/>
                <a:gd name="T27" fmla="*/ 2011 h 3639"/>
                <a:gd name="T28" fmla="*/ 1357 w 2891"/>
                <a:gd name="T29" fmla="*/ 1952 h 3639"/>
                <a:gd name="T30" fmla="*/ 1392 w 2891"/>
                <a:gd name="T31" fmla="*/ 1924 h 3639"/>
                <a:gd name="T32" fmla="*/ 1430 w 2891"/>
                <a:gd name="T33" fmla="*/ 1915 h 3639"/>
                <a:gd name="T34" fmla="*/ 1448 w 2891"/>
                <a:gd name="T35" fmla="*/ 1915 h 3639"/>
                <a:gd name="T36" fmla="*/ 1478 w 2891"/>
                <a:gd name="T37" fmla="*/ 1919 h 3639"/>
                <a:gd name="T38" fmla="*/ 1518 w 2891"/>
                <a:gd name="T39" fmla="*/ 1935 h 3639"/>
                <a:gd name="T40" fmla="*/ 1540 w 2891"/>
                <a:gd name="T41" fmla="*/ 1977 h 3639"/>
                <a:gd name="T42" fmla="*/ 1519 w 2891"/>
                <a:gd name="T43" fmla="*/ 2055 h 3639"/>
                <a:gd name="T44" fmla="*/ 1560 w 2891"/>
                <a:gd name="T45" fmla="*/ 2220 h 3639"/>
                <a:gd name="T46" fmla="*/ 1693 w 2891"/>
                <a:gd name="T47" fmla="*/ 1810 h 3639"/>
                <a:gd name="T48" fmla="*/ 1748 w 2891"/>
                <a:gd name="T49" fmla="*/ 1843 h 3639"/>
                <a:gd name="T50" fmla="*/ 1858 w 2891"/>
                <a:gd name="T51" fmla="*/ 1900 h 3639"/>
                <a:gd name="T52" fmla="*/ 2006 w 2891"/>
                <a:gd name="T53" fmla="*/ 1952 h 3639"/>
                <a:gd name="T54" fmla="*/ 2093 w 2891"/>
                <a:gd name="T55" fmla="*/ 2009 h 3639"/>
                <a:gd name="T56" fmla="*/ 2222 w 2891"/>
                <a:gd name="T57" fmla="*/ 1862 h 3639"/>
                <a:gd name="T58" fmla="*/ 2310 w 2891"/>
                <a:gd name="T59" fmla="*/ 1601 h 3639"/>
                <a:gd name="T60" fmla="*/ 2310 w 2891"/>
                <a:gd name="T61" fmla="*/ 1308 h 3639"/>
                <a:gd name="T62" fmla="*/ 2215 w 2891"/>
                <a:gd name="T63" fmla="*/ 1036 h 3639"/>
                <a:gd name="T64" fmla="*/ 2040 w 2891"/>
                <a:gd name="T65" fmla="*/ 814 h 3639"/>
                <a:gd name="T66" fmla="*/ 1803 w 2891"/>
                <a:gd name="T67" fmla="*/ 658 h 3639"/>
                <a:gd name="T68" fmla="*/ 1521 w 2891"/>
                <a:gd name="T69" fmla="*/ 586 h 3639"/>
                <a:gd name="T70" fmla="*/ 1693 w 2891"/>
                <a:gd name="T71" fmla="*/ 20 h 3639"/>
                <a:gd name="T72" fmla="*/ 2062 w 2891"/>
                <a:gd name="T73" fmla="*/ 136 h 3639"/>
                <a:gd name="T74" fmla="*/ 2380 w 2891"/>
                <a:gd name="T75" fmla="*/ 341 h 3639"/>
                <a:gd name="T76" fmla="*/ 2634 w 2891"/>
                <a:gd name="T77" fmla="*/ 619 h 3639"/>
                <a:gd name="T78" fmla="*/ 2807 w 2891"/>
                <a:gd name="T79" fmla="*/ 957 h 3639"/>
                <a:gd name="T80" fmla="*/ 2887 w 2891"/>
                <a:gd name="T81" fmla="*/ 1339 h 3639"/>
                <a:gd name="T82" fmla="*/ 2865 w 2891"/>
                <a:gd name="T83" fmla="*/ 1714 h 3639"/>
                <a:gd name="T84" fmla="*/ 2856 w 2891"/>
                <a:gd name="T85" fmla="*/ 1758 h 3639"/>
                <a:gd name="T86" fmla="*/ 2758 w 2891"/>
                <a:gd name="T87" fmla="*/ 2044 h 3639"/>
                <a:gd name="T88" fmla="*/ 2635 w 2891"/>
                <a:gd name="T89" fmla="*/ 2296 h 3639"/>
                <a:gd name="T90" fmla="*/ 2445 w 2891"/>
                <a:gd name="T91" fmla="*/ 2603 h 3639"/>
                <a:gd name="T92" fmla="*/ 2172 w 2891"/>
                <a:gd name="T93" fmla="*/ 2953 h 3639"/>
                <a:gd name="T94" fmla="*/ 1807 w 2891"/>
                <a:gd name="T95" fmla="*/ 3334 h 3639"/>
                <a:gd name="T96" fmla="*/ 1451 w 2891"/>
                <a:gd name="T97" fmla="*/ 3639 h 3639"/>
                <a:gd name="T98" fmla="*/ 1193 w 2891"/>
                <a:gd name="T99" fmla="*/ 3433 h 3639"/>
                <a:gd name="T100" fmla="*/ 800 w 2891"/>
                <a:gd name="T101" fmla="*/ 3045 h 3639"/>
                <a:gd name="T102" fmla="*/ 507 w 2891"/>
                <a:gd name="T103" fmla="*/ 2687 h 3639"/>
                <a:gd name="T104" fmla="*/ 298 w 2891"/>
                <a:gd name="T105" fmla="*/ 2368 h 3639"/>
                <a:gd name="T106" fmla="*/ 158 w 2891"/>
                <a:gd name="T107" fmla="*/ 2101 h 3639"/>
                <a:gd name="T108" fmla="*/ 54 w 2891"/>
                <a:gd name="T109" fmla="*/ 1831 h 3639"/>
                <a:gd name="T110" fmla="*/ 27 w 2891"/>
                <a:gd name="T111" fmla="*/ 1716 h 3639"/>
                <a:gd name="T112" fmla="*/ 0 w 2891"/>
                <a:gd name="T113" fmla="*/ 1468 h 3639"/>
                <a:gd name="T114" fmla="*/ 38 w 2891"/>
                <a:gd name="T115" fmla="*/ 1108 h 3639"/>
                <a:gd name="T116" fmla="*/ 172 w 2891"/>
                <a:gd name="T117" fmla="*/ 755 h 3639"/>
                <a:gd name="T118" fmla="*/ 389 w 2891"/>
                <a:gd name="T119" fmla="*/ 455 h 3639"/>
                <a:gd name="T120" fmla="*/ 674 w 2891"/>
                <a:gd name="T121" fmla="*/ 220 h 3639"/>
                <a:gd name="T122" fmla="*/ 1014 w 2891"/>
                <a:gd name="T123" fmla="*/ 64 h 3639"/>
                <a:gd name="T124" fmla="*/ 1393 w 2891"/>
                <a:gd name="T125" fmla="*/ 0 h 3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91" h="3639">
                  <a:moveTo>
                    <a:pt x="1445" y="582"/>
                  </a:moveTo>
                  <a:lnTo>
                    <a:pt x="1370" y="586"/>
                  </a:lnTo>
                  <a:lnTo>
                    <a:pt x="1295" y="595"/>
                  </a:lnTo>
                  <a:lnTo>
                    <a:pt x="1224" y="610"/>
                  </a:lnTo>
                  <a:lnTo>
                    <a:pt x="1154" y="631"/>
                  </a:lnTo>
                  <a:lnTo>
                    <a:pt x="1087" y="658"/>
                  </a:lnTo>
                  <a:lnTo>
                    <a:pt x="1023" y="690"/>
                  </a:lnTo>
                  <a:lnTo>
                    <a:pt x="962" y="726"/>
                  </a:lnTo>
                  <a:lnTo>
                    <a:pt x="904" y="769"/>
                  </a:lnTo>
                  <a:lnTo>
                    <a:pt x="850" y="814"/>
                  </a:lnTo>
                  <a:lnTo>
                    <a:pt x="800" y="864"/>
                  </a:lnTo>
                  <a:lnTo>
                    <a:pt x="754" y="918"/>
                  </a:lnTo>
                  <a:lnTo>
                    <a:pt x="713" y="976"/>
                  </a:lnTo>
                  <a:lnTo>
                    <a:pt x="676" y="1036"/>
                  </a:lnTo>
                  <a:lnTo>
                    <a:pt x="644" y="1100"/>
                  </a:lnTo>
                  <a:lnTo>
                    <a:pt x="617" y="1166"/>
                  </a:lnTo>
                  <a:lnTo>
                    <a:pt x="596" y="1236"/>
                  </a:lnTo>
                  <a:lnTo>
                    <a:pt x="580" y="1308"/>
                  </a:lnTo>
                  <a:lnTo>
                    <a:pt x="570" y="1381"/>
                  </a:lnTo>
                  <a:lnTo>
                    <a:pt x="567" y="1457"/>
                  </a:lnTo>
                  <a:lnTo>
                    <a:pt x="570" y="1530"/>
                  </a:lnTo>
                  <a:lnTo>
                    <a:pt x="579" y="1601"/>
                  </a:lnTo>
                  <a:lnTo>
                    <a:pt x="594" y="1669"/>
                  </a:lnTo>
                  <a:lnTo>
                    <a:pt x="613" y="1736"/>
                  </a:lnTo>
                  <a:lnTo>
                    <a:pt x="638" y="1801"/>
                  </a:lnTo>
                  <a:lnTo>
                    <a:pt x="667" y="1862"/>
                  </a:lnTo>
                  <a:lnTo>
                    <a:pt x="702" y="1922"/>
                  </a:lnTo>
                  <a:lnTo>
                    <a:pt x="740" y="1978"/>
                  </a:lnTo>
                  <a:lnTo>
                    <a:pt x="783" y="2030"/>
                  </a:lnTo>
                  <a:lnTo>
                    <a:pt x="796" y="2009"/>
                  </a:lnTo>
                  <a:lnTo>
                    <a:pt x="813" y="1991"/>
                  </a:lnTo>
                  <a:lnTo>
                    <a:pt x="833" y="1974"/>
                  </a:lnTo>
                  <a:lnTo>
                    <a:pt x="856" y="1961"/>
                  </a:lnTo>
                  <a:lnTo>
                    <a:pt x="884" y="1952"/>
                  </a:lnTo>
                  <a:lnTo>
                    <a:pt x="924" y="1941"/>
                  </a:lnTo>
                  <a:lnTo>
                    <a:pt x="962" y="1927"/>
                  </a:lnTo>
                  <a:lnTo>
                    <a:pt x="997" y="1914"/>
                  </a:lnTo>
                  <a:lnTo>
                    <a:pt x="1032" y="1900"/>
                  </a:lnTo>
                  <a:lnTo>
                    <a:pt x="1064" y="1885"/>
                  </a:lnTo>
                  <a:lnTo>
                    <a:pt x="1093" y="1871"/>
                  </a:lnTo>
                  <a:lnTo>
                    <a:pt x="1120" y="1857"/>
                  </a:lnTo>
                  <a:lnTo>
                    <a:pt x="1143" y="1843"/>
                  </a:lnTo>
                  <a:lnTo>
                    <a:pt x="1162" y="1832"/>
                  </a:lnTo>
                  <a:lnTo>
                    <a:pt x="1177" y="1822"/>
                  </a:lnTo>
                  <a:lnTo>
                    <a:pt x="1190" y="1814"/>
                  </a:lnTo>
                  <a:lnTo>
                    <a:pt x="1196" y="1810"/>
                  </a:lnTo>
                  <a:lnTo>
                    <a:pt x="1200" y="1808"/>
                  </a:lnTo>
                  <a:lnTo>
                    <a:pt x="1310" y="2156"/>
                  </a:lnTo>
                  <a:lnTo>
                    <a:pt x="1330" y="2221"/>
                  </a:lnTo>
                  <a:lnTo>
                    <a:pt x="1330" y="2220"/>
                  </a:lnTo>
                  <a:lnTo>
                    <a:pt x="1349" y="2275"/>
                  </a:lnTo>
                  <a:lnTo>
                    <a:pt x="1406" y="2111"/>
                  </a:lnTo>
                  <a:lnTo>
                    <a:pt x="1386" y="2081"/>
                  </a:lnTo>
                  <a:lnTo>
                    <a:pt x="1371" y="2055"/>
                  </a:lnTo>
                  <a:lnTo>
                    <a:pt x="1360" y="2032"/>
                  </a:lnTo>
                  <a:lnTo>
                    <a:pt x="1353" y="2011"/>
                  </a:lnTo>
                  <a:lnTo>
                    <a:pt x="1350" y="1993"/>
                  </a:lnTo>
                  <a:lnTo>
                    <a:pt x="1350" y="1977"/>
                  </a:lnTo>
                  <a:lnTo>
                    <a:pt x="1353" y="1964"/>
                  </a:lnTo>
                  <a:lnTo>
                    <a:pt x="1357" y="1952"/>
                  </a:lnTo>
                  <a:lnTo>
                    <a:pt x="1364" y="1943"/>
                  </a:lnTo>
                  <a:lnTo>
                    <a:pt x="1373" y="1935"/>
                  </a:lnTo>
                  <a:lnTo>
                    <a:pt x="1382" y="1929"/>
                  </a:lnTo>
                  <a:lnTo>
                    <a:pt x="1392" y="1924"/>
                  </a:lnTo>
                  <a:lnTo>
                    <a:pt x="1402" y="1921"/>
                  </a:lnTo>
                  <a:lnTo>
                    <a:pt x="1412" y="1919"/>
                  </a:lnTo>
                  <a:lnTo>
                    <a:pt x="1422" y="1916"/>
                  </a:lnTo>
                  <a:lnTo>
                    <a:pt x="1430" y="1915"/>
                  </a:lnTo>
                  <a:lnTo>
                    <a:pt x="1437" y="1915"/>
                  </a:lnTo>
                  <a:lnTo>
                    <a:pt x="1442" y="1915"/>
                  </a:lnTo>
                  <a:lnTo>
                    <a:pt x="1445" y="1915"/>
                  </a:lnTo>
                  <a:lnTo>
                    <a:pt x="1448" y="1915"/>
                  </a:lnTo>
                  <a:lnTo>
                    <a:pt x="1453" y="1915"/>
                  </a:lnTo>
                  <a:lnTo>
                    <a:pt x="1460" y="1915"/>
                  </a:lnTo>
                  <a:lnTo>
                    <a:pt x="1469" y="1916"/>
                  </a:lnTo>
                  <a:lnTo>
                    <a:pt x="1478" y="1919"/>
                  </a:lnTo>
                  <a:lnTo>
                    <a:pt x="1488" y="1921"/>
                  </a:lnTo>
                  <a:lnTo>
                    <a:pt x="1498" y="1924"/>
                  </a:lnTo>
                  <a:lnTo>
                    <a:pt x="1508" y="1929"/>
                  </a:lnTo>
                  <a:lnTo>
                    <a:pt x="1518" y="1935"/>
                  </a:lnTo>
                  <a:lnTo>
                    <a:pt x="1525" y="1943"/>
                  </a:lnTo>
                  <a:lnTo>
                    <a:pt x="1532" y="1952"/>
                  </a:lnTo>
                  <a:lnTo>
                    <a:pt x="1538" y="1964"/>
                  </a:lnTo>
                  <a:lnTo>
                    <a:pt x="1540" y="1977"/>
                  </a:lnTo>
                  <a:lnTo>
                    <a:pt x="1540" y="1993"/>
                  </a:lnTo>
                  <a:lnTo>
                    <a:pt x="1536" y="2011"/>
                  </a:lnTo>
                  <a:lnTo>
                    <a:pt x="1530" y="2032"/>
                  </a:lnTo>
                  <a:lnTo>
                    <a:pt x="1519" y="2055"/>
                  </a:lnTo>
                  <a:lnTo>
                    <a:pt x="1504" y="2081"/>
                  </a:lnTo>
                  <a:lnTo>
                    <a:pt x="1483" y="2111"/>
                  </a:lnTo>
                  <a:lnTo>
                    <a:pt x="1542" y="2275"/>
                  </a:lnTo>
                  <a:lnTo>
                    <a:pt x="1560" y="2220"/>
                  </a:lnTo>
                  <a:lnTo>
                    <a:pt x="1560" y="2221"/>
                  </a:lnTo>
                  <a:lnTo>
                    <a:pt x="1581" y="2156"/>
                  </a:lnTo>
                  <a:lnTo>
                    <a:pt x="1691" y="1808"/>
                  </a:lnTo>
                  <a:lnTo>
                    <a:pt x="1693" y="1810"/>
                  </a:lnTo>
                  <a:lnTo>
                    <a:pt x="1700" y="1814"/>
                  </a:lnTo>
                  <a:lnTo>
                    <a:pt x="1712" y="1822"/>
                  </a:lnTo>
                  <a:lnTo>
                    <a:pt x="1728" y="1832"/>
                  </a:lnTo>
                  <a:lnTo>
                    <a:pt x="1748" y="1843"/>
                  </a:lnTo>
                  <a:lnTo>
                    <a:pt x="1770" y="1857"/>
                  </a:lnTo>
                  <a:lnTo>
                    <a:pt x="1797" y="1871"/>
                  </a:lnTo>
                  <a:lnTo>
                    <a:pt x="1825" y="1885"/>
                  </a:lnTo>
                  <a:lnTo>
                    <a:pt x="1858" y="1900"/>
                  </a:lnTo>
                  <a:lnTo>
                    <a:pt x="1892" y="1914"/>
                  </a:lnTo>
                  <a:lnTo>
                    <a:pt x="1929" y="1927"/>
                  </a:lnTo>
                  <a:lnTo>
                    <a:pt x="1967" y="1941"/>
                  </a:lnTo>
                  <a:lnTo>
                    <a:pt x="2006" y="1952"/>
                  </a:lnTo>
                  <a:lnTo>
                    <a:pt x="2033" y="1962"/>
                  </a:lnTo>
                  <a:lnTo>
                    <a:pt x="2058" y="1975"/>
                  </a:lnTo>
                  <a:lnTo>
                    <a:pt x="2078" y="1991"/>
                  </a:lnTo>
                  <a:lnTo>
                    <a:pt x="2093" y="2009"/>
                  </a:lnTo>
                  <a:lnTo>
                    <a:pt x="2107" y="2030"/>
                  </a:lnTo>
                  <a:lnTo>
                    <a:pt x="2150" y="1978"/>
                  </a:lnTo>
                  <a:lnTo>
                    <a:pt x="2188" y="1922"/>
                  </a:lnTo>
                  <a:lnTo>
                    <a:pt x="2222" y="1862"/>
                  </a:lnTo>
                  <a:lnTo>
                    <a:pt x="2252" y="1801"/>
                  </a:lnTo>
                  <a:lnTo>
                    <a:pt x="2277" y="1736"/>
                  </a:lnTo>
                  <a:lnTo>
                    <a:pt x="2297" y="1669"/>
                  </a:lnTo>
                  <a:lnTo>
                    <a:pt x="2310" y="1601"/>
                  </a:lnTo>
                  <a:lnTo>
                    <a:pt x="2319" y="1530"/>
                  </a:lnTo>
                  <a:lnTo>
                    <a:pt x="2322" y="1457"/>
                  </a:lnTo>
                  <a:lnTo>
                    <a:pt x="2319" y="1381"/>
                  </a:lnTo>
                  <a:lnTo>
                    <a:pt x="2310" y="1308"/>
                  </a:lnTo>
                  <a:lnTo>
                    <a:pt x="2295" y="1236"/>
                  </a:lnTo>
                  <a:lnTo>
                    <a:pt x="2272" y="1166"/>
                  </a:lnTo>
                  <a:lnTo>
                    <a:pt x="2246" y="1100"/>
                  </a:lnTo>
                  <a:lnTo>
                    <a:pt x="2215" y="1036"/>
                  </a:lnTo>
                  <a:lnTo>
                    <a:pt x="2178" y="976"/>
                  </a:lnTo>
                  <a:lnTo>
                    <a:pt x="2136" y="918"/>
                  </a:lnTo>
                  <a:lnTo>
                    <a:pt x="2090" y="864"/>
                  </a:lnTo>
                  <a:lnTo>
                    <a:pt x="2040" y="814"/>
                  </a:lnTo>
                  <a:lnTo>
                    <a:pt x="1986" y="769"/>
                  </a:lnTo>
                  <a:lnTo>
                    <a:pt x="1928" y="726"/>
                  </a:lnTo>
                  <a:lnTo>
                    <a:pt x="1867" y="690"/>
                  </a:lnTo>
                  <a:lnTo>
                    <a:pt x="1803" y="658"/>
                  </a:lnTo>
                  <a:lnTo>
                    <a:pt x="1735" y="631"/>
                  </a:lnTo>
                  <a:lnTo>
                    <a:pt x="1667" y="610"/>
                  </a:lnTo>
                  <a:lnTo>
                    <a:pt x="1594" y="595"/>
                  </a:lnTo>
                  <a:lnTo>
                    <a:pt x="1521" y="586"/>
                  </a:lnTo>
                  <a:lnTo>
                    <a:pt x="1445" y="582"/>
                  </a:lnTo>
                  <a:close/>
                  <a:moveTo>
                    <a:pt x="1495" y="0"/>
                  </a:moveTo>
                  <a:lnTo>
                    <a:pt x="1595" y="6"/>
                  </a:lnTo>
                  <a:lnTo>
                    <a:pt x="1693" y="20"/>
                  </a:lnTo>
                  <a:lnTo>
                    <a:pt x="1790" y="41"/>
                  </a:lnTo>
                  <a:lnTo>
                    <a:pt x="1883" y="66"/>
                  </a:lnTo>
                  <a:lnTo>
                    <a:pt x="1974" y="98"/>
                  </a:lnTo>
                  <a:lnTo>
                    <a:pt x="2062" y="136"/>
                  </a:lnTo>
                  <a:lnTo>
                    <a:pt x="2147" y="180"/>
                  </a:lnTo>
                  <a:lnTo>
                    <a:pt x="2228" y="229"/>
                  </a:lnTo>
                  <a:lnTo>
                    <a:pt x="2306" y="282"/>
                  </a:lnTo>
                  <a:lnTo>
                    <a:pt x="2380" y="341"/>
                  </a:lnTo>
                  <a:lnTo>
                    <a:pt x="2450" y="404"/>
                  </a:lnTo>
                  <a:lnTo>
                    <a:pt x="2516" y="472"/>
                  </a:lnTo>
                  <a:lnTo>
                    <a:pt x="2577" y="544"/>
                  </a:lnTo>
                  <a:lnTo>
                    <a:pt x="2634" y="619"/>
                  </a:lnTo>
                  <a:lnTo>
                    <a:pt x="2685" y="699"/>
                  </a:lnTo>
                  <a:lnTo>
                    <a:pt x="2732" y="782"/>
                  </a:lnTo>
                  <a:lnTo>
                    <a:pt x="2773" y="868"/>
                  </a:lnTo>
                  <a:lnTo>
                    <a:pt x="2807" y="957"/>
                  </a:lnTo>
                  <a:lnTo>
                    <a:pt x="2837" y="1049"/>
                  </a:lnTo>
                  <a:lnTo>
                    <a:pt x="2861" y="1143"/>
                  </a:lnTo>
                  <a:lnTo>
                    <a:pt x="2877" y="1241"/>
                  </a:lnTo>
                  <a:lnTo>
                    <a:pt x="2887" y="1339"/>
                  </a:lnTo>
                  <a:lnTo>
                    <a:pt x="2891" y="1440"/>
                  </a:lnTo>
                  <a:lnTo>
                    <a:pt x="2888" y="1533"/>
                  </a:lnTo>
                  <a:lnTo>
                    <a:pt x="2879" y="1624"/>
                  </a:lnTo>
                  <a:lnTo>
                    <a:pt x="2865" y="1714"/>
                  </a:lnTo>
                  <a:lnTo>
                    <a:pt x="2865" y="1716"/>
                  </a:lnTo>
                  <a:lnTo>
                    <a:pt x="2863" y="1725"/>
                  </a:lnTo>
                  <a:lnTo>
                    <a:pt x="2861" y="1738"/>
                  </a:lnTo>
                  <a:lnTo>
                    <a:pt x="2856" y="1758"/>
                  </a:lnTo>
                  <a:lnTo>
                    <a:pt x="2837" y="1831"/>
                  </a:lnTo>
                  <a:lnTo>
                    <a:pt x="2814" y="1904"/>
                  </a:lnTo>
                  <a:lnTo>
                    <a:pt x="2788" y="1975"/>
                  </a:lnTo>
                  <a:lnTo>
                    <a:pt x="2758" y="2044"/>
                  </a:lnTo>
                  <a:lnTo>
                    <a:pt x="2733" y="2101"/>
                  </a:lnTo>
                  <a:lnTo>
                    <a:pt x="2704" y="2162"/>
                  </a:lnTo>
                  <a:lnTo>
                    <a:pt x="2672" y="2228"/>
                  </a:lnTo>
                  <a:lnTo>
                    <a:pt x="2635" y="2296"/>
                  </a:lnTo>
                  <a:lnTo>
                    <a:pt x="2594" y="2368"/>
                  </a:lnTo>
                  <a:lnTo>
                    <a:pt x="2549" y="2444"/>
                  </a:lnTo>
                  <a:lnTo>
                    <a:pt x="2499" y="2522"/>
                  </a:lnTo>
                  <a:lnTo>
                    <a:pt x="2445" y="2603"/>
                  </a:lnTo>
                  <a:lnTo>
                    <a:pt x="2385" y="2687"/>
                  </a:lnTo>
                  <a:lnTo>
                    <a:pt x="2319" y="2774"/>
                  </a:lnTo>
                  <a:lnTo>
                    <a:pt x="2249" y="2862"/>
                  </a:lnTo>
                  <a:lnTo>
                    <a:pt x="2172" y="2953"/>
                  </a:lnTo>
                  <a:lnTo>
                    <a:pt x="2091" y="3045"/>
                  </a:lnTo>
                  <a:lnTo>
                    <a:pt x="2002" y="3141"/>
                  </a:lnTo>
                  <a:lnTo>
                    <a:pt x="1908" y="3236"/>
                  </a:lnTo>
                  <a:lnTo>
                    <a:pt x="1807" y="3334"/>
                  </a:lnTo>
                  <a:lnTo>
                    <a:pt x="1699" y="3433"/>
                  </a:lnTo>
                  <a:lnTo>
                    <a:pt x="1583" y="3533"/>
                  </a:lnTo>
                  <a:lnTo>
                    <a:pt x="1461" y="3635"/>
                  </a:lnTo>
                  <a:lnTo>
                    <a:pt x="1451" y="3639"/>
                  </a:lnTo>
                  <a:lnTo>
                    <a:pt x="1440" y="3639"/>
                  </a:lnTo>
                  <a:lnTo>
                    <a:pt x="1430" y="3635"/>
                  </a:lnTo>
                  <a:lnTo>
                    <a:pt x="1307" y="3533"/>
                  </a:lnTo>
                  <a:lnTo>
                    <a:pt x="1193" y="3433"/>
                  </a:lnTo>
                  <a:lnTo>
                    <a:pt x="1085" y="3334"/>
                  </a:lnTo>
                  <a:lnTo>
                    <a:pt x="984" y="3236"/>
                  </a:lnTo>
                  <a:lnTo>
                    <a:pt x="889" y="3141"/>
                  </a:lnTo>
                  <a:lnTo>
                    <a:pt x="800" y="3045"/>
                  </a:lnTo>
                  <a:lnTo>
                    <a:pt x="718" y="2953"/>
                  </a:lnTo>
                  <a:lnTo>
                    <a:pt x="643" y="2862"/>
                  </a:lnTo>
                  <a:lnTo>
                    <a:pt x="571" y="2774"/>
                  </a:lnTo>
                  <a:lnTo>
                    <a:pt x="507" y="2687"/>
                  </a:lnTo>
                  <a:lnTo>
                    <a:pt x="447" y="2603"/>
                  </a:lnTo>
                  <a:lnTo>
                    <a:pt x="392" y="2522"/>
                  </a:lnTo>
                  <a:lnTo>
                    <a:pt x="342" y="2444"/>
                  </a:lnTo>
                  <a:lnTo>
                    <a:pt x="298" y="2368"/>
                  </a:lnTo>
                  <a:lnTo>
                    <a:pt x="257" y="2296"/>
                  </a:lnTo>
                  <a:lnTo>
                    <a:pt x="220" y="2228"/>
                  </a:lnTo>
                  <a:lnTo>
                    <a:pt x="187" y="2162"/>
                  </a:lnTo>
                  <a:lnTo>
                    <a:pt x="158" y="2101"/>
                  </a:lnTo>
                  <a:lnTo>
                    <a:pt x="133" y="2044"/>
                  </a:lnTo>
                  <a:lnTo>
                    <a:pt x="103" y="1975"/>
                  </a:lnTo>
                  <a:lnTo>
                    <a:pt x="77" y="1904"/>
                  </a:lnTo>
                  <a:lnTo>
                    <a:pt x="54" y="1831"/>
                  </a:lnTo>
                  <a:lnTo>
                    <a:pt x="36" y="1758"/>
                  </a:lnTo>
                  <a:lnTo>
                    <a:pt x="31" y="1738"/>
                  </a:lnTo>
                  <a:lnTo>
                    <a:pt x="28" y="1725"/>
                  </a:lnTo>
                  <a:lnTo>
                    <a:pt x="27" y="1716"/>
                  </a:lnTo>
                  <a:lnTo>
                    <a:pt x="26" y="1714"/>
                  </a:lnTo>
                  <a:lnTo>
                    <a:pt x="12" y="1633"/>
                  </a:lnTo>
                  <a:lnTo>
                    <a:pt x="4" y="1551"/>
                  </a:lnTo>
                  <a:lnTo>
                    <a:pt x="0" y="1468"/>
                  </a:lnTo>
                  <a:lnTo>
                    <a:pt x="1" y="1383"/>
                  </a:lnTo>
                  <a:lnTo>
                    <a:pt x="7" y="1299"/>
                  </a:lnTo>
                  <a:lnTo>
                    <a:pt x="19" y="1202"/>
                  </a:lnTo>
                  <a:lnTo>
                    <a:pt x="38" y="1108"/>
                  </a:lnTo>
                  <a:lnTo>
                    <a:pt x="63" y="1014"/>
                  </a:lnTo>
                  <a:lnTo>
                    <a:pt x="93" y="925"/>
                  </a:lnTo>
                  <a:lnTo>
                    <a:pt x="130" y="838"/>
                  </a:lnTo>
                  <a:lnTo>
                    <a:pt x="172" y="755"/>
                  </a:lnTo>
                  <a:lnTo>
                    <a:pt x="219" y="674"/>
                  </a:lnTo>
                  <a:lnTo>
                    <a:pt x="271" y="597"/>
                  </a:lnTo>
                  <a:lnTo>
                    <a:pt x="328" y="524"/>
                  </a:lnTo>
                  <a:lnTo>
                    <a:pt x="389" y="455"/>
                  </a:lnTo>
                  <a:lnTo>
                    <a:pt x="455" y="390"/>
                  </a:lnTo>
                  <a:lnTo>
                    <a:pt x="524" y="329"/>
                  </a:lnTo>
                  <a:lnTo>
                    <a:pt x="597" y="272"/>
                  </a:lnTo>
                  <a:lnTo>
                    <a:pt x="674" y="220"/>
                  </a:lnTo>
                  <a:lnTo>
                    <a:pt x="755" y="172"/>
                  </a:lnTo>
                  <a:lnTo>
                    <a:pt x="838" y="131"/>
                  </a:lnTo>
                  <a:lnTo>
                    <a:pt x="925" y="95"/>
                  </a:lnTo>
                  <a:lnTo>
                    <a:pt x="1014" y="64"/>
                  </a:lnTo>
                  <a:lnTo>
                    <a:pt x="1105" y="38"/>
                  </a:lnTo>
                  <a:lnTo>
                    <a:pt x="1200" y="20"/>
                  </a:lnTo>
                  <a:lnTo>
                    <a:pt x="1295" y="6"/>
                  </a:lnTo>
                  <a:lnTo>
                    <a:pt x="1393" y="0"/>
                  </a:lnTo>
                  <a:lnTo>
                    <a:pt x="14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solidFill>
                  <a:schemeClr val="tx2">
                    <a:lumMod val="60000"/>
                    <a:lumOff val="4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5" name="Freeform 1331"/>
            <p:cNvSpPr/>
            <p:nvPr/>
          </p:nvSpPr>
          <p:spPr bwMode="auto">
            <a:xfrm>
              <a:off x="5329" y="369"/>
              <a:ext cx="146" cy="194"/>
            </a:xfrm>
            <a:custGeom>
              <a:avLst/>
              <a:gdLst>
                <a:gd name="T0" fmla="*/ 414 w 731"/>
                <a:gd name="T1" fmla="*/ 2 h 971"/>
                <a:gd name="T2" fmla="*/ 473 w 731"/>
                <a:gd name="T3" fmla="*/ 17 h 971"/>
                <a:gd name="T4" fmla="*/ 520 w 731"/>
                <a:gd name="T5" fmla="*/ 39 h 971"/>
                <a:gd name="T6" fmla="*/ 564 w 731"/>
                <a:gd name="T7" fmla="*/ 69 h 971"/>
                <a:gd name="T8" fmla="*/ 591 w 731"/>
                <a:gd name="T9" fmla="*/ 98 h 971"/>
                <a:gd name="T10" fmla="*/ 604 w 731"/>
                <a:gd name="T11" fmla="*/ 115 h 971"/>
                <a:gd name="T12" fmla="*/ 607 w 731"/>
                <a:gd name="T13" fmla="*/ 118 h 971"/>
                <a:gd name="T14" fmla="*/ 615 w 731"/>
                <a:gd name="T15" fmla="*/ 120 h 971"/>
                <a:gd name="T16" fmla="*/ 631 w 731"/>
                <a:gd name="T17" fmla="*/ 127 h 971"/>
                <a:gd name="T18" fmla="*/ 651 w 731"/>
                <a:gd name="T19" fmla="*/ 139 h 971"/>
                <a:gd name="T20" fmla="*/ 671 w 731"/>
                <a:gd name="T21" fmla="*/ 160 h 971"/>
                <a:gd name="T22" fmla="*/ 690 w 731"/>
                <a:gd name="T23" fmla="*/ 191 h 971"/>
                <a:gd name="T24" fmla="*/ 703 w 731"/>
                <a:gd name="T25" fmla="*/ 235 h 971"/>
                <a:gd name="T26" fmla="*/ 710 w 731"/>
                <a:gd name="T27" fmla="*/ 295 h 971"/>
                <a:gd name="T28" fmla="*/ 707 w 731"/>
                <a:gd name="T29" fmla="*/ 371 h 971"/>
                <a:gd name="T30" fmla="*/ 694 w 731"/>
                <a:gd name="T31" fmla="*/ 440 h 971"/>
                <a:gd name="T32" fmla="*/ 695 w 731"/>
                <a:gd name="T33" fmla="*/ 463 h 971"/>
                <a:gd name="T34" fmla="*/ 711 w 731"/>
                <a:gd name="T35" fmla="*/ 467 h 971"/>
                <a:gd name="T36" fmla="*/ 723 w 731"/>
                <a:gd name="T37" fmla="*/ 478 h 971"/>
                <a:gd name="T38" fmla="*/ 731 w 731"/>
                <a:gd name="T39" fmla="*/ 501 h 971"/>
                <a:gd name="T40" fmla="*/ 730 w 731"/>
                <a:gd name="T41" fmla="*/ 536 h 971"/>
                <a:gd name="T42" fmla="*/ 719 w 731"/>
                <a:gd name="T43" fmla="*/ 589 h 971"/>
                <a:gd name="T44" fmla="*/ 700 w 731"/>
                <a:gd name="T45" fmla="*/ 645 h 971"/>
                <a:gd name="T46" fmla="*/ 681 w 731"/>
                <a:gd name="T47" fmla="*/ 677 h 971"/>
                <a:gd name="T48" fmla="*/ 665 w 731"/>
                <a:gd name="T49" fmla="*/ 692 h 971"/>
                <a:gd name="T50" fmla="*/ 651 w 731"/>
                <a:gd name="T51" fmla="*/ 724 h 971"/>
                <a:gd name="T52" fmla="*/ 628 w 731"/>
                <a:gd name="T53" fmla="*/ 786 h 971"/>
                <a:gd name="T54" fmla="*/ 591 w 731"/>
                <a:gd name="T55" fmla="*/ 846 h 971"/>
                <a:gd name="T56" fmla="*/ 541 w 731"/>
                <a:gd name="T57" fmla="*/ 900 h 971"/>
                <a:gd name="T58" fmla="*/ 479 w 731"/>
                <a:gd name="T59" fmla="*/ 942 h 971"/>
                <a:gd name="T60" fmla="*/ 413 w 731"/>
                <a:gd name="T61" fmla="*/ 966 h 971"/>
                <a:gd name="T62" fmla="*/ 350 w 731"/>
                <a:gd name="T63" fmla="*/ 971 h 971"/>
                <a:gd name="T64" fmla="*/ 287 w 731"/>
                <a:gd name="T65" fmla="*/ 957 h 971"/>
                <a:gd name="T66" fmla="*/ 220 w 731"/>
                <a:gd name="T67" fmla="*/ 923 h 971"/>
                <a:gd name="T68" fmla="*/ 163 w 731"/>
                <a:gd name="T69" fmla="*/ 874 h 971"/>
                <a:gd name="T70" fmla="*/ 120 w 731"/>
                <a:gd name="T71" fmla="*/ 817 h 971"/>
                <a:gd name="T72" fmla="*/ 90 w 731"/>
                <a:gd name="T73" fmla="*/ 755 h 971"/>
                <a:gd name="T74" fmla="*/ 74 w 731"/>
                <a:gd name="T75" fmla="*/ 694 h 971"/>
                <a:gd name="T76" fmla="*/ 58 w 731"/>
                <a:gd name="T77" fmla="*/ 687 h 971"/>
                <a:gd name="T78" fmla="*/ 41 w 731"/>
                <a:gd name="T79" fmla="*/ 664 h 971"/>
                <a:gd name="T80" fmla="*/ 23 w 731"/>
                <a:gd name="T81" fmla="*/ 620 h 971"/>
                <a:gd name="T82" fmla="*/ 5 w 731"/>
                <a:gd name="T83" fmla="*/ 561 h 971"/>
                <a:gd name="T84" fmla="*/ 0 w 731"/>
                <a:gd name="T85" fmla="*/ 517 h 971"/>
                <a:gd name="T86" fmla="*/ 4 w 731"/>
                <a:gd name="T87" fmla="*/ 488 h 971"/>
                <a:gd name="T88" fmla="*/ 14 w 731"/>
                <a:gd name="T89" fmla="*/ 471 h 971"/>
                <a:gd name="T90" fmla="*/ 27 w 731"/>
                <a:gd name="T91" fmla="*/ 464 h 971"/>
                <a:gd name="T92" fmla="*/ 43 w 731"/>
                <a:gd name="T93" fmla="*/ 463 h 971"/>
                <a:gd name="T94" fmla="*/ 31 w 731"/>
                <a:gd name="T95" fmla="*/ 417 h 971"/>
                <a:gd name="T96" fmla="*/ 22 w 731"/>
                <a:gd name="T97" fmla="*/ 341 h 971"/>
                <a:gd name="T98" fmla="*/ 30 w 731"/>
                <a:gd name="T99" fmla="*/ 271 h 971"/>
                <a:gd name="T100" fmla="*/ 55 w 731"/>
                <a:gd name="T101" fmla="*/ 201 h 971"/>
                <a:gd name="T102" fmla="*/ 94 w 731"/>
                <a:gd name="T103" fmla="*/ 144 h 971"/>
                <a:gd name="T104" fmla="*/ 141 w 731"/>
                <a:gd name="T105" fmla="*/ 96 h 971"/>
                <a:gd name="T106" fmla="*/ 196 w 731"/>
                <a:gd name="T107" fmla="*/ 55 h 971"/>
                <a:gd name="T108" fmla="*/ 245 w 731"/>
                <a:gd name="T109" fmla="*/ 26 h 971"/>
                <a:gd name="T110" fmla="*/ 307 w 731"/>
                <a:gd name="T111" fmla="*/ 6 h 971"/>
                <a:gd name="T112" fmla="*/ 380 w 731"/>
                <a:gd name="T113" fmla="*/ 0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1" h="971">
                  <a:moveTo>
                    <a:pt x="380" y="0"/>
                  </a:moveTo>
                  <a:lnTo>
                    <a:pt x="414" y="2"/>
                  </a:lnTo>
                  <a:lnTo>
                    <a:pt x="444" y="8"/>
                  </a:lnTo>
                  <a:lnTo>
                    <a:pt x="473" y="17"/>
                  </a:lnTo>
                  <a:lnTo>
                    <a:pt x="498" y="27"/>
                  </a:lnTo>
                  <a:lnTo>
                    <a:pt x="520" y="39"/>
                  </a:lnTo>
                  <a:lnTo>
                    <a:pt x="544" y="53"/>
                  </a:lnTo>
                  <a:lnTo>
                    <a:pt x="564" y="69"/>
                  </a:lnTo>
                  <a:lnTo>
                    <a:pt x="580" y="84"/>
                  </a:lnTo>
                  <a:lnTo>
                    <a:pt x="591" y="98"/>
                  </a:lnTo>
                  <a:lnTo>
                    <a:pt x="600" y="108"/>
                  </a:lnTo>
                  <a:lnTo>
                    <a:pt x="604" y="115"/>
                  </a:lnTo>
                  <a:lnTo>
                    <a:pt x="605" y="118"/>
                  </a:lnTo>
                  <a:lnTo>
                    <a:pt x="607" y="118"/>
                  </a:lnTo>
                  <a:lnTo>
                    <a:pt x="610" y="119"/>
                  </a:lnTo>
                  <a:lnTo>
                    <a:pt x="615" y="120"/>
                  </a:lnTo>
                  <a:lnTo>
                    <a:pt x="623" y="122"/>
                  </a:lnTo>
                  <a:lnTo>
                    <a:pt x="631" y="127"/>
                  </a:lnTo>
                  <a:lnTo>
                    <a:pt x="641" y="131"/>
                  </a:lnTo>
                  <a:lnTo>
                    <a:pt x="651" y="139"/>
                  </a:lnTo>
                  <a:lnTo>
                    <a:pt x="661" y="148"/>
                  </a:lnTo>
                  <a:lnTo>
                    <a:pt x="671" y="160"/>
                  </a:lnTo>
                  <a:lnTo>
                    <a:pt x="681" y="173"/>
                  </a:lnTo>
                  <a:lnTo>
                    <a:pt x="690" y="191"/>
                  </a:lnTo>
                  <a:lnTo>
                    <a:pt x="697" y="211"/>
                  </a:lnTo>
                  <a:lnTo>
                    <a:pt x="703" y="235"/>
                  </a:lnTo>
                  <a:lnTo>
                    <a:pt x="708" y="263"/>
                  </a:lnTo>
                  <a:lnTo>
                    <a:pt x="710" y="295"/>
                  </a:lnTo>
                  <a:lnTo>
                    <a:pt x="710" y="330"/>
                  </a:lnTo>
                  <a:lnTo>
                    <a:pt x="707" y="371"/>
                  </a:lnTo>
                  <a:lnTo>
                    <a:pt x="700" y="417"/>
                  </a:lnTo>
                  <a:lnTo>
                    <a:pt x="694" y="440"/>
                  </a:lnTo>
                  <a:lnTo>
                    <a:pt x="688" y="463"/>
                  </a:lnTo>
                  <a:lnTo>
                    <a:pt x="695" y="463"/>
                  </a:lnTo>
                  <a:lnTo>
                    <a:pt x="703" y="464"/>
                  </a:lnTo>
                  <a:lnTo>
                    <a:pt x="711" y="467"/>
                  </a:lnTo>
                  <a:lnTo>
                    <a:pt x="718" y="471"/>
                  </a:lnTo>
                  <a:lnTo>
                    <a:pt x="723" y="478"/>
                  </a:lnTo>
                  <a:lnTo>
                    <a:pt x="728" y="488"/>
                  </a:lnTo>
                  <a:lnTo>
                    <a:pt x="731" y="501"/>
                  </a:lnTo>
                  <a:lnTo>
                    <a:pt x="731" y="517"/>
                  </a:lnTo>
                  <a:lnTo>
                    <a:pt x="730" y="536"/>
                  </a:lnTo>
                  <a:lnTo>
                    <a:pt x="725" y="561"/>
                  </a:lnTo>
                  <a:lnTo>
                    <a:pt x="719" y="589"/>
                  </a:lnTo>
                  <a:lnTo>
                    <a:pt x="709" y="620"/>
                  </a:lnTo>
                  <a:lnTo>
                    <a:pt x="700" y="645"/>
                  </a:lnTo>
                  <a:lnTo>
                    <a:pt x="690" y="664"/>
                  </a:lnTo>
                  <a:lnTo>
                    <a:pt x="681" y="677"/>
                  </a:lnTo>
                  <a:lnTo>
                    <a:pt x="673" y="687"/>
                  </a:lnTo>
                  <a:lnTo>
                    <a:pt x="665" y="692"/>
                  </a:lnTo>
                  <a:lnTo>
                    <a:pt x="658" y="694"/>
                  </a:lnTo>
                  <a:lnTo>
                    <a:pt x="651" y="724"/>
                  </a:lnTo>
                  <a:lnTo>
                    <a:pt x="641" y="755"/>
                  </a:lnTo>
                  <a:lnTo>
                    <a:pt x="628" y="786"/>
                  </a:lnTo>
                  <a:lnTo>
                    <a:pt x="611" y="816"/>
                  </a:lnTo>
                  <a:lnTo>
                    <a:pt x="591" y="846"/>
                  </a:lnTo>
                  <a:lnTo>
                    <a:pt x="568" y="874"/>
                  </a:lnTo>
                  <a:lnTo>
                    <a:pt x="541" y="900"/>
                  </a:lnTo>
                  <a:lnTo>
                    <a:pt x="511" y="923"/>
                  </a:lnTo>
                  <a:lnTo>
                    <a:pt x="479" y="942"/>
                  </a:lnTo>
                  <a:lnTo>
                    <a:pt x="444" y="957"/>
                  </a:lnTo>
                  <a:lnTo>
                    <a:pt x="413" y="966"/>
                  </a:lnTo>
                  <a:lnTo>
                    <a:pt x="382" y="971"/>
                  </a:lnTo>
                  <a:lnTo>
                    <a:pt x="350" y="971"/>
                  </a:lnTo>
                  <a:lnTo>
                    <a:pt x="319" y="966"/>
                  </a:lnTo>
                  <a:lnTo>
                    <a:pt x="287" y="957"/>
                  </a:lnTo>
                  <a:lnTo>
                    <a:pt x="252" y="942"/>
                  </a:lnTo>
                  <a:lnTo>
                    <a:pt x="220" y="923"/>
                  </a:lnTo>
                  <a:lnTo>
                    <a:pt x="190" y="900"/>
                  </a:lnTo>
                  <a:lnTo>
                    <a:pt x="163" y="874"/>
                  </a:lnTo>
                  <a:lnTo>
                    <a:pt x="140" y="846"/>
                  </a:lnTo>
                  <a:lnTo>
                    <a:pt x="120" y="817"/>
                  </a:lnTo>
                  <a:lnTo>
                    <a:pt x="103" y="786"/>
                  </a:lnTo>
                  <a:lnTo>
                    <a:pt x="90" y="755"/>
                  </a:lnTo>
                  <a:lnTo>
                    <a:pt x="80" y="724"/>
                  </a:lnTo>
                  <a:lnTo>
                    <a:pt x="74" y="694"/>
                  </a:lnTo>
                  <a:lnTo>
                    <a:pt x="66" y="693"/>
                  </a:lnTo>
                  <a:lnTo>
                    <a:pt x="58" y="687"/>
                  </a:lnTo>
                  <a:lnTo>
                    <a:pt x="50" y="678"/>
                  </a:lnTo>
                  <a:lnTo>
                    <a:pt x="41" y="664"/>
                  </a:lnTo>
                  <a:lnTo>
                    <a:pt x="32" y="645"/>
                  </a:lnTo>
                  <a:lnTo>
                    <a:pt x="23" y="620"/>
                  </a:lnTo>
                  <a:lnTo>
                    <a:pt x="13" y="589"/>
                  </a:lnTo>
                  <a:lnTo>
                    <a:pt x="5" y="561"/>
                  </a:lnTo>
                  <a:lnTo>
                    <a:pt x="2" y="536"/>
                  </a:lnTo>
                  <a:lnTo>
                    <a:pt x="0" y="517"/>
                  </a:lnTo>
                  <a:lnTo>
                    <a:pt x="1" y="501"/>
                  </a:lnTo>
                  <a:lnTo>
                    <a:pt x="4" y="488"/>
                  </a:lnTo>
                  <a:lnTo>
                    <a:pt x="7" y="479"/>
                  </a:lnTo>
                  <a:lnTo>
                    <a:pt x="14" y="471"/>
                  </a:lnTo>
                  <a:lnTo>
                    <a:pt x="21" y="467"/>
                  </a:lnTo>
                  <a:lnTo>
                    <a:pt x="27" y="464"/>
                  </a:lnTo>
                  <a:lnTo>
                    <a:pt x="35" y="463"/>
                  </a:lnTo>
                  <a:lnTo>
                    <a:pt x="43" y="463"/>
                  </a:lnTo>
                  <a:lnTo>
                    <a:pt x="35" y="440"/>
                  </a:lnTo>
                  <a:lnTo>
                    <a:pt x="31" y="417"/>
                  </a:lnTo>
                  <a:lnTo>
                    <a:pt x="24" y="379"/>
                  </a:lnTo>
                  <a:lnTo>
                    <a:pt x="22" y="341"/>
                  </a:lnTo>
                  <a:lnTo>
                    <a:pt x="23" y="306"/>
                  </a:lnTo>
                  <a:lnTo>
                    <a:pt x="30" y="271"/>
                  </a:lnTo>
                  <a:lnTo>
                    <a:pt x="41" y="234"/>
                  </a:lnTo>
                  <a:lnTo>
                    <a:pt x="55" y="201"/>
                  </a:lnTo>
                  <a:lnTo>
                    <a:pt x="74" y="171"/>
                  </a:lnTo>
                  <a:lnTo>
                    <a:pt x="94" y="144"/>
                  </a:lnTo>
                  <a:lnTo>
                    <a:pt x="116" y="120"/>
                  </a:lnTo>
                  <a:lnTo>
                    <a:pt x="141" y="96"/>
                  </a:lnTo>
                  <a:lnTo>
                    <a:pt x="167" y="73"/>
                  </a:lnTo>
                  <a:lnTo>
                    <a:pt x="196" y="55"/>
                  </a:lnTo>
                  <a:lnTo>
                    <a:pt x="220" y="39"/>
                  </a:lnTo>
                  <a:lnTo>
                    <a:pt x="245" y="26"/>
                  </a:lnTo>
                  <a:lnTo>
                    <a:pt x="273" y="15"/>
                  </a:lnTo>
                  <a:lnTo>
                    <a:pt x="307" y="6"/>
                  </a:lnTo>
                  <a:lnTo>
                    <a:pt x="343" y="1"/>
                  </a:lnTo>
                  <a:lnTo>
                    <a:pt x="3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600">
                <a:solidFill>
                  <a:schemeClr val="tx2">
                    <a:lumMod val="60000"/>
                    <a:lumOff val="4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7" name="Freeform 1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>
            <a:spLocks noEditPoints="1"/>
          </p:cNvSpPr>
          <p:nvPr/>
        </p:nvSpPr>
        <p:spPr bwMode="auto">
          <a:xfrm>
            <a:off x="4589765" y="5319549"/>
            <a:ext cx="270440" cy="270440"/>
          </a:xfrm>
          <a:custGeom>
            <a:avLst/>
            <a:gdLst>
              <a:gd name="T0" fmla="*/ 683 w 3405"/>
              <a:gd name="T1" fmla="*/ 1266 h 3405"/>
              <a:gd name="T2" fmla="*/ 694 w 3405"/>
              <a:gd name="T3" fmla="*/ 2293 h 3405"/>
              <a:gd name="T4" fmla="*/ 747 w 3405"/>
              <a:gd name="T5" fmla="*/ 2369 h 3405"/>
              <a:gd name="T6" fmla="*/ 832 w 3405"/>
              <a:gd name="T7" fmla="*/ 2410 h 3405"/>
              <a:gd name="T8" fmla="*/ 2573 w 3405"/>
              <a:gd name="T9" fmla="*/ 2410 h 3405"/>
              <a:gd name="T10" fmla="*/ 2658 w 3405"/>
              <a:gd name="T11" fmla="*/ 2369 h 3405"/>
              <a:gd name="T12" fmla="*/ 2711 w 3405"/>
              <a:gd name="T13" fmla="*/ 2293 h 3405"/>
              <a:gd name="T14" fmla="*/ 2722 w 3405"/>
              <a:gd name="T15" fmla="*/ 2230 h 3405"/>
              <a:gd name="T16" fmla="*/ 2720 w 3405"/>
              <a:gd name="T17" fmla="*/ 1235 h 3405"/>
              <a:gd name="T18" fmla="*/ 1749 w 3405"/>
              <a:gd name="T19" fmla="*/ 1840 h 3405"/>
              <a:gd name="T20" fmla="*/ 1703 w 3405"/>
              <a:gd name="T21" fmla="*/ 1851 h 3405"/>
              <a:gd name="T22" fmla="*/ 1677 w 3405"/>
              <a:gd name="T23" fmla="*/ 1848 h 3405"/>
              <a:gd name="T24" fmla="*/ 1648 w 3405"/>
              <a:gd name="T25" fmla="*/ 1835 h 3405"/>
              <a:gd name="T26" fmla="*/ 695 w 3405"/>
              <a:gd name="T27" fmla="*/ 1227 h 3405"/>
              <a:gd name="T28" fmla="*/ 1701 w 3405"/>
              <a:gd name="T29" fmla="*/ 0 h 3405"/>
              <a:gd name="T30" fmla="*/ 2008 w 3405"/>
              <a:gd name="T31" fmla="*/ 28 h 3405"/>
              <a:gd name="T32" fmla="*/ 2296 w 3405"/>
              <a:gd name="T33" fmla="*/ 107 h 3405"/>
              <a:gd name="T34" fmla="*/ 2562 w 3405"/>
              <a:gd name="T35" fmla="*/ 232 h 3405"/>
              <a:gd name="T36" fmla="*/ 2800 w 3405"/>
              <a:gd name="T37" fmla="*/ 400 h 3405"/>
              <a:gd name="T38" fmla="*/ 3005 w 3405"/>
              <a:gd name="T39" fmla="*/ 606 h 3405"/>
              <a:gd name="T40" fmla="*/ 3173 w 3405"/>
              <a:gd name="T41" fmla="*/ 844 h 3405"/>
              <a:gd name="T42" fmla="*/ 3298 w 3405"/>
              <a:gd name="T43" fmla="*/ 1109 h 3405"/>
              <a:gd name="T44" fmla="*/ 3378 w 3405"/>
              <a:gd name="T45" fmla="*/ 1397 h 3405"/>
              <a:gd name="T46" fmla="*/ 3405 w 3405"/>
              <a:gd name="T47" fmla="*/ 1703 h 3405"/>
              <a:gd name="T48" fmla="*/ 3378 w 3405"/>
              <a:gd name="T49" fmla="*/ 2008 h 3405"/>
              <a:gd name="T50" fmla="*/ 3298 w 3405"/>
              <a:gd name="T51" fmla="*/ 2297 h 3405"/>
              <a:gd name="T52" fmla="*/ 3173 w 3405"/>
              <a:gd name="T53" fmla="*/ 2562 h 3405"/>
              <a:gd name="T54" fmla="*/ 3005 w 3405"/>
              <a:gd name="T55" fmla="*/ 2800 h 3405"/>
              <a:gd name="T56" fmla="*/ 2800 w 3405"/>
              <a:gd name="T57" fmla="*/ 3005 h 3405"/>
              <a:gd name="T58" fmla="*/ 2562 w 3405"/>
              <a:gd name="T59" fmla="*/ 3173 h 3405"/>
              <a:gd name="T60" fmla="*/ 2296 w 3405"/>
              <a:gd name="T61" fmla="*/ 3299 h 3405"/>
              <a:gd name="T62" fmla="*/ 2008 w 3405"/>
              <a:gd name="T63" fmla="*/ 3379 h 3405"/>
              <a:gd name="T64" fmla="*/ 1701 w 3405"/>
              <a:gd name="T65" fmla="*/ 3405 h 3405"/>
              <a:gd name="T66" fmla="*/ 1397 w 3405"/>
              <a:gd name="T67" fmla="*/ 3379 h 3405"/>
              <a:gd name="T68" fmla="*/ 1109 w 3405"/>
              <a:gd name="T69" fmla="*/ 3299 h 3405"/>
              <a:gd name="T70" fmla="*/ 843 w 3405"/>
              <a:gd name="T71" fmla="*/ 3173 h 3405"/>
              <a:gd name="T72" fmla="*/ 605 w 3405"/>
              <a:gd name="T73" fmla="*/ 3005 h 3405"/>
              <a:gd name="T74" fmla="*/ 400 w 3405"/>
              <a:gd name="T75" fmla="*/ 2800 h 3405"/>
              <a:gd name="T76" fmla="*/ 232 w 3405"/>
              <a:gd name="T77" fmla="*/ 2562 h 3405"/>
              <a:gd name="T78" fmla="*/ 107 w 3405"/>
              <a:gd name="T79" fmla="*/ 2297 h 3405"/>
              <a:gd name="T80" fmla="*/ 27 w 3405"/>
              <a:gd name="T81" fmla="*/ 2008 h 3405"/>
              <a:gd name="T82" fmla="*/ 0 w 3405"/>
              <a:gd name="T83" fmla="*/ 1703 h 3405"/>
              <a:gd name="T84" fmla="*/ 27 w 3405"/>
              <a:gd name="T85" fmla="*/ 1397 h 3405"/>
              <a:gd name="T86" fmla="*/ 107 w 3405"/>
              <a:gd name="T87" fmla="*/ 1109 h 3405"/>
              <a:gd name="T88" fmla="*/ 232 w 3405"/>
              <a:gd name="T89" fmla="*/ 844 h 3405"/>
              <a:gd name="T90" fmla="*/ 400 w 3405"/>
              <a:gd name="T91" fmla="*/ 606 h 3405"/>
              <a:gd name="T92" fmla="*/ 605 w 3405"/>
              <a:gd name="T93" fmla="*/ 400 h 3405"/>
              <a:gd name="T94" fmla="*/ 843 w 3405"/>
              <a:gd name="T95" fmla="*/ 232 h 3405"/>
              <a:gd name="T96" fmla="*/ 1109 w 3405"/>
              <a:gd name="T97" fmla="*/ 107 h 3405"/>
              <a:gd name="T98" fmla="*/ 1397 w 3405"/>
              <a:gd name="T99" fmla="*/ 28 h 3405"/>
              <a:gd name="T100" fmla="*/ 1701 w 3405"/>
              <a:gd name="T101" fmla="*/ 0 h 3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05" h="3405">
                <a:moveTo>
                  <a:pt x="685" y="1235"/>
                </a:moveTo>
                <a:lnTo>
                  <a:pt x="683" y="1251"/>
                </a:lnTo>
                <a:lnTo>
                  <a:pt x="683" y="1266"/>
                </a:lnTo>
                <a:lnTo>
                  <a:pt x="683" y="2230"/>
                </a:lnTo>
                <a:lnTo>
                  <a:pt x="685" y="2262"/>
                </a:lnTo>
                <a:lnTo>
                  <a:pt x="694" y="2293"/>
                </a:lnTo>
                <a:lnTo>
                  <a:pt x="708" y="2322"/>
                </a:lnTo>
                <a:lnTo>
                  <a:pt x="725" y="2347"/>
                </a:lnTo>
                <a:lnTo>
                  <a:pt x="747" y="2369"/>
                </a:lnTo>
                <a:lnTo>
                  <a:pt x="773" y="2388"/>
                </a:lnTo>
                <a:lnTo>
                  <a:pt x="801" y="2401"/>
                </a:lnTo>
                <a:lnTo>
                  <a:pt x="832" y="2410"/>
                </a:lnTo>
                <a:lnTo>
                  <a:pt x="865" y="2413"/>
                </a:lnTo>
                <a:lnTo>
                  <a:pt x="2540" y="2413"/>
                </a:lnTo>
                <a:lnTo>
                  <a:pt x="2573" y="2410"/>
                </a:lnTo>
                <a:lnTo>
                  <a:pt x="2604" y="2401"/>
                </a:lnTo>
                <a:lnTo>
                  <a:pt x="2632" y="2388"/>
                </a:lnTo>
                <a:lnTo>
                  <a:pt x="2658" y="2369"/>
                </a:lnTo>
                <a:lnTo>
                  <a:pt x="2680" y="2347"/>
                </a:lnTo>
                <a:lnTo>
                  <a:pt x="2697" y="2322"/>
                </a:lnTo>
                <a:lnTo>
                  <a:pt x="2711" y="2293"/>
                </a:lnTo>
                <a:lnTo>
                  <a:pt x="2720" y="2262"/>
                </a:lnTo>
                <a:lnTo>
                  <a:pt x="2722" y="2230"/>
                </a:lnTo>
                <a:lnTo>
                  <a:pt x="2722" y="2230"/>
                </a:lnTo>
                <a:lnTo>
                  <a:pt x="2722" y="1266"/>
                </a:lnTo>
                <a:lnTo>
                  <a:pt x="2722" y="1251"/>
                </a:lnTo>
                <a:lnTo>
                  <a:pt x="2720" y="1235"/>
                </a:lnTo>
                <a:lnTo>
                  <a:pt x="1757" y="1835"/>
                </a:lnTo>
                <a:lnTo>
                  <a:pt x="1753" y="1837"/>
                </a:lnTo>
                <a:lnTo>
                  <a:pt x="1749" y="1840"/>
                </a:lnTo>
                <a:lnTo>
                  <a:pt x="1728" y="1848"/>
                </a:lnTo>
                <a:lnTo>
                  <a:pt x="1726" y="1848"/>
                </a:lnTo>
                <a:lnTo>
                  <a:pt x="1703" y="1851"/>
                </a:lnTo>
                <a:lnTo>
                  <a:pt x="1701" y="1851"/>
                </a:lnTo>
                <a:lnTo>
                  <a:pt x="1679" y="1848"/>
                </a:lnTo>
                <a:lnTo>
                  <a:pt x="1677" y="1848"/>
                </a:lnTo>
                <a:lnTo>
                  <a:pt x="1656" y="1840"/>
                </a:lnTo>
                <a:lnTo>
                  <a:pt x="1652" y="1837"/>
                </a:lnTo>
                <a:lnTo>
                  <a:pt x="1648" y="1835"/>
                </a:lnTo>
                <a:lnTo>
                  <a:pt x="685" y="1235"/>
                </a:lnTo>
                <a:close/>
                <a:moveTo>
                  <a:pt x="1703" y="598"/>
                </a:moveTo>
                <a:lnTo>
                  <a:pt x="695" y="1227"/>
                </a:lnTo>
                <a:lnTo>
                  <a:pt x="2710" y="1227"/>
                </a:lnTo>
                <a:lnTo>
                  <a:pt x="1703" y="598"/>
                </a:lnTo>
                <a:close/>
                <a:moveTo>
                  <a:pt x="1701" y="0"/>
                </a:moveTo>
                <a:lnTo>
                  <a:pt x="1806" y="3"/>
                </a:lnTo>
                <a:lnTo>
                  <a:pt x="1909" y="12"/>
                </a:lnTo>
                <a:lnTo>
                  <a:pt x="2008" y="28"/>
                </a:lnTo>
                <a:lnTo>
                  <a:pt x="2107" y="49"/>
                </a:lnTo>
                <a:lnTo>
                  <a:pt x="2203" y="75"/>
                </a:lnTo>
                <a:lnTo>
                  <a:pt x="2296" y="107"/>
                </a:lnTo>
                <a:lnTo>
                  <a:pt x="2387" y="144"/>
                </a:lnTo>
                <a:lnTo>
                  <a:pt x="2477" y="186"/>
                </a:lnTo>
                <a:lnTo>
                  <a:pt x="2562" y="232"/>
                </a:lnTo>
                <a:lnTo>
                  <a:pt x="2644" y="284"/>
                </a:lnTo>
                <a:lnTo>
                  <a:pt x="2723" y="340"/>
                </a:lnTo>
                <a:lnTo>
                  <a:pt x="2800" y="400"/>
                </a:lnTo>
                <a:lnTo>
                  <a:pt x="2871" y="465"/>
                </a:lnTo>
                <a:lnTo>
                  <a:pt x="2940" y="534"/>
                </a:lnTo>
                <a:lnTo>
                  <a:pt x="3005" y="606"/>
                </a:lnTo>
                <a:lnTo>
                  <a:pt x="3065" y="682"/>
                </a:lnTo>
                <a:lnTo>
                  <a:pt x="3121" y="761"/>
                </a:lnTo>
                <a:lnTo>
                  <a:pt x="3173" y="844"/>
                </a:lnTo>
                <a:lnTo>
                  <a:pt x="3220" y="929"/>
                </a:lnTo>
                <a:lnTo>
                  <a:pt x="3262" y="1018"/>
                </a:lnTo>
                <a:lnTo>
                  <a:pt x="3298" y="1109"/>
                </a:lnTo>
                <a:lnTo>
                  <a:pt x="3330" y="1202"/>
                </a:lnTo>
                <a:lnTo>
                  <a:pt x="3356" y="1299"/>
                </a:lnTo>
                <a:lnTo>
                  <a:pt x="3378" y="1397"/>
                </a:lnTo>
                <a:lnTo>
                  <a:pt x="3393" y="1498"/>
                </a:lnTo>
                <a:lnTo>
                  <a:pt x="3402" y="1599"/>
                </a:lnTo>
                <a:lnTo>
                  <a:pt x="3405" y="1703"/>
                </a:lnTo>
                <a:lnTo>
                  <a:pt x="3402" y="1806"/>
                </a:lnTo>
                <a:lnTo>
                  <a:pt x="3393" y="1909"/>
                </a:lnTo>
                <a:lnTo>
                  <a:pt x="3378" y="2008"/>
                </a:lnTo>
                <a:lnTo>
                  <a:pt x="3356" y="2107"/>
                </a:lnTo>
                <a:lnTo>
                  <a:pt x="3330" y="2203"/>
                </a:lnTo>
                <a:lnTo>
                  <a:pt x="3298" y="2297"/>
                </a:lnTo>
                <a:lnTo>
                  <a:pt x="3262" y="2388"/>
                </a:lnTo>
                <a:lnTo>
                  <a:pt x="3220" y="2477"/>
                </a:lnTo>
                <a:lnTo>
                  <a:pt x="3173" y="2562"/>
                </a:lnTo>
                <a:lnTo>
                  <a:pt x="3121" y="2645"/>
                </a:lnTo>
                <a:lnTo>
                  <a:pt x="3065" y="2725"/>
                </a:lnTo>
                <a:lnTo>
                  <a:pt x="3005" y="2800"/>
                </a:lnTo>
                <a:lnTo>
                  <a:pt x="2940" y="2872"/>
                </a:lnTo>
                <a:lnTo>
                  <a:pt x="2871" y="2941"/>
                </a:lnTo>
                <a:lnTo>
                  <a:pt x="2800" y="3005"/>
                </a:lnTo>
                <a:lnTo>
                  <a:pt x="2723" y="3066"/>
                </a:lnTo>
                <a:lnTo>
                  <a:pt x="2644" y="3122"/>
                </a:lnTo>
                <a:lnTo>
                  <a:pt x="2562" y="3173"/>
                </a:lnTo>
                <a:lnTo>
                  <a:pt x="2477" y="3220"/>
                </a:lnTo>
                <a:lnTo>
                  <a:pt x="2387" y="3262"/>
                </a:lnTo>
                <a:lnTo>
                  <a:pt x="2296" y="3299"/>
                </a:lnTo>
                <a:lnTo>
                  <a:pt x="2203" y="3331"/>
                </a:lnTo>
                <a:lnTo>
                  <a:pt x="2107" y="3358"/>
                </a:lnTo>
                <a:lnTo>
                  <a:pt x="2008" y="3379"/>
                </a:lnTo>
                <a:lnTo>
                  <a:pt x="1909" y="3393"/>
                </a:lnTo>
                <a:lnTo>
                  <a:pt x="1806" y="3402"/>
                </a:lnTo>
                <a:lnTo>
                  <a:pt x="1701" y="3405"/>
                </a:lnTo>
                <a:lnTo>
                  <a:pt x="1599" y="3402"/>
                </a:lnTo>
                <a:lnTo>
                  <a:pt x="1496" y="3393"/>
                </a:lnTo>
                <a:lnTo>
                  <a:pt x="1397" y="3379"/>
                </a:lnTo>
                <a:lnTo>
                  <a:pt x="1298" y="3358"/>
                </a:lnTo>
                <a:lnTo>
                  <a:pt x="1202" y="3331"/>
                </a:lnTo>
                <a:lnTo>
                  <a:pt x="1109" y="3299"/>
                </a:lnTo>
                <a:lnTo>
                  <a:pt x="1018" y="3262"/>
                </a:lnTo>
                <a:lnTo>
                  <a:pt x="928" y="3220"/>
                </a:lnTo>
                <a:lnTo>
                  <a:pt x="843" y="3173"/>
                </a:lnTo>
                <a:lnTo>
                  <a:pt x="761" y="3122"/>
                </a:lnTo>
                <a:lnTo>
                  <a:pt x="682" y="3066"/>
                </a:lnTo>
                <a:lnTo>
                  <a:pt x="605" y="3005"/>
                </a:lnTo>
                <a:lnTo>
                  <a:pt x="534" y="2941"/>
                </a:lnTo>
                <a:lnTo>
                  <a:pt x="465" y="2872"/>
                </a:lnTo>
                <a:lnTo>
                  <a:pt x="400" y="2800"/>
                </a:lnTo>
                <a:lnTo>
                  <a:pt x="340" y="2725"/>
                </a:lnTo>
                <a:lnTo>
                  <a:pt x="284" y="2645"/>
                </a:lnTo>
                <a:lnTo>
                  <a:pt x="232" y="2562"/>
                </a:lnTo>
                <a:lnTo>
                  <a:pt x="185" y="2477"/>
                </a:lnTo>
                <a:lnTo>
                  <a:pt x="143" y="2388"/>
                </a:lnTo>
                <a:lnTo>
                  <a:pt x="107" y="2297"/>
                </a:lnTo>
                <a:lnTo>
                  <a:pt x="75" y="2203"/>
                </a:lnTo>
                <a:lnTo>
                  <a:pt x="48" y="2107"/>
                </a:lnTo>
                <a:lnTo>
                  <a:pt x="27" y="2008"/>
                </a:lnTo>
                <a:lnTo>
                  <a:pt x="12" y="1909"/>
                </a:lnTo>
                <a:lnTo>
                  <a:pt x="3" y="1806"/>
                </a:lnTo>
                <a:lnTo>
                  <a:pt x="0" y="1703"/>
                </a:lnTo>
                <a:lnTo>
                  <a:pt x="3" y="1599"/>
                </a:lnTo>
                <a:lnTo>
                  <a:pt x="12" y="1498"/>
                </a:lnTo>
                <a:lnTo>
                  <a:pt x="27" y="1397"/>
                </a:lnTo>
                <a:lnTo>
                  <a:pt x="48" y="1299"/>
                </a:lnTo>
                <a:lnTo>
                  <a:pt x="75" y="1202"/>
                </a:lnTo>
                <a:lnTo>
                  <a:pt x="107" y="1109"/>
                </a:lnTo>
                <a:lnTo>
                  <a:pt x="143" y="1018"/>
                </a:lnTo>
                <a:lnTo>
                  <a:pt x="185" y="929"/>
                </a:lnTo>
                <a:lnTo>
                  <a:pt x="232" y="844"/>
                </a:lnTo>
                <a:lnTo>
                  <a:pt x="284" y="761"/>
                </a:lnTo>
                <a:lnTo>
                  <a:pt x="340" y="682"/>
                </a:lnTo>
                <a:lnTo>
                  <a:pt x="400" y="606"/>
                </a:lnTo>
                <a:lnTo>
                  <a:pt x="465" y="534"/>
                </a:lnTo>
                <a:lnTo>
                  <a:pt x="534" y="465"/>
                </a:lnTo>
                <a:lnTo>
                  <a:pt x="605" y="400"/>
                </a:lnTo>
                <a:lnTo>
                  <a:pt x="682" y="340"/>
                </a:lnTo>
                <a:lnTo>
                  <a:pt x="761" y="284"/>
                </a:lnTo>
                <a:lnTo>
                  <a:pt x="843" y="232"/>
                </a:lnTo>
                <a:lnTo>
                  <a:pt x="928" y="186"/>
                </a:lnTo>
                <a:lnTo>
                  <a:pt x="1018" y="144"/>
                </a:lnTo>
                <a:lnTo>
                  <a:pt x="1109" y="107"/>
                </a:lnTo>
                <a:lnTo>
                  <a:pt x="1202" y="75"/>
                </a:lnTo>
                <a:lnTo>
                  <a:pt x="1298" y="49"/>
                </a:lnTo>
                <a:lnTo>
                  <a:pt x="1397" y="28"/>
                </a:lnTo>
                <a:lnTo>
                  <a:pt x="1496" y="12"/>
                </a:lnTo>
                <a:lnTo>
                  <a:pt x="1599" y="3"/>
                </a:lnTo>
                <a:lnTo>
                  <a:pt x="170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9" name="Group 4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>
            <a:grpSpLocks noChangeAspect="1"/>
          </p:cNvGrpSpPr>
          <p:nvPr/>
        </p:nvGrpSpPr>
        <p:grpSpPr bwMode="auto">
          <a:xfrm rot="20715039">
            <a:off x="5230823" y="781724"/>
            <a:ext cx="1859182" cy="1640561"/>
            <a:chOff x="1275" y="-205"/>
            <a:chExt cx="5128" cy="4525"/>
          </a:xfrm>
        </p:grpSpPr>
        <p:sp>
          <p:nvSpPr>
            <p:cNvPr id="50" name="AutoShape 39"/>
            <p:cNvSpPr>
              <a:spLocks noChangeAspect="1" noChangeArrowheads="1" noTextEdit="1"/>
            </p:cNvSpPr>
            <p:nvPr/>
          </p:nvSpPr>
          <p:spPr bwMode="auto">
            <a:xfrm>
              <a:off x="1277" y="0"/>
              <a:ext cx="512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41"/>
            <p:cNvSpPr/>
            <p:nvPr/>
          </p:nvSpPr>
          <p:spPr bwMode="auto">
            <a:xfrm>
              <a:off x="2288" y="911"/>
              <a:ext cx="1499" cy="1680"/>
            </a:xfrm>
            <a:custGeom>
              <a:avLst/>
              <a:gdLst>
                <a:gd name="T0" fmla="*/ 402 w 1109"/>
                <a:gd name="T1" fmla="*/ 46 h 1243"/>
                <a:gd name="T2" fmla="*/ 339 w 1109"/>
                <a:gd name="T3" fmla="*/ 62 h 1243"/>
                <a:gd name="T4" fmla="*/ 290 w 1109"/>
                <a:gd name="T5" fmla="*/ 113 h 1243"/>
                <a:gd name="T6" fmla="*/ 203 w 1109"/>
                <a:gd name="T7" fmla="*/ 181 h 1243"/>
                <a:gd name="T8" fmla="*/ 97 w 1109"/>
                <a:gd name="T9" fmla="*/ 240 h 1243"/>
                <a:gd name="T10" fmla="*/ 9 w 1109"/>
                <a:gd name="T11" fmla="*/ 353 h 1243"/>
                <a:gd name="T12" fmla="*/ 9 w 1109"/>
                <a:gd name="T13" fmla="*/ 414 h 1243"/>
                <a:gd name="T14" fmla="*/ 41 w 1109"/>
                <a:gd name="T15" fmla="*/ 473 h 1243"/>
                <a:gd name="T16" fmla="*/ 92 w 1109"/>
                <a:gd name="T17" fmla="*/ 526 h 1243"/>
                <a:gd name="T18" fmla="*/ 206 w 1109"/>
                <a:gd name="T19" fmla="*/ 659 h 1243"/>
                <a:gd name="T20" fmla="*/ 306 w 1109"/>
                <a:gd name="T21" fmla="*/ 856 h 1243"/>
                <a:gd name="T22" fmla="*/ 341 w 1109"/>
                <a:gd name="T23" fmla="*/ 924 h 1243"/>
                <a:gd name="T24" fmla="*/ 467 w 1109"/>
                <a:gd name="T25" fmla="*/ 972 h 1243"/>
                <a:gd name="T26" fmla="*/ 487 w 1109"/>
                <a:gd name="T27" fmla="*/ 968 h 1243"/>
                <a:gd name="T28" fmla="*/ 516 w 1109"/>
                <a:gd name="T29" fmla="*/ 1021 h 1243"/>
                <a:gd name="T30" fmla="*/ 706 w 1109"/>
                <a:gd name="T31" fmla="*/ 1202 h 1243"/>
                <a:gd name="T32" fmla="*/ 852 w 1109"/>
                <a:gd name="T33" fmla="*/ 1241 h 1243"/>
                <a:gd name="T34" fmla="*/ 994 w 1109"/>
                <a:gd name="T35" fmla="*/ 1182 h 1243"/>
                <a:gd name="T36" fmla="*/ 1094 w 1109"/>
                <a:gd name="T37" fmla="*/ 1036 h 1243"/>
                <a:gd name="T38" fmla="*/ 1096 w 1109"/>
                <a:gd name="T39" fmla="*/ 930 h 1243"/>
                <a:gd name="T40" fmla="*/ 1055 w 1109"/>
                <a:gd name="T41" fmla="*/ 827 h 1243"/>
                <a:gd name="T42" fmla="*/ 959 w 1109"/>
                <a:gd name="T43" fmla="*/ 594 h 1243"/>
                <a:gd name="T44" fmla="*/ 916 w 1109"/>
                <a:gd name="T45" fmla="*/ 383 h 1243"/>
                <a:gd name="T46" fmla="*/ 853 w 1109"/>
                <a:gd name="T47" fmla="*/ 125 h 1243"/>
                <a:gd name="T48" fmla="*/ 798 w 1109"/>
                <a:gd name="T49" fmla="*/ 63 h 1243"/>
                <a:gd name="T50" fmla="*/ 754 w 1109"/>
                <a:gd name="T51" fmla="*/ 43 h 1243"/>
                <a:gd name="T52" fmla="*/ 432 w 1109"/>
                <a:gd name="T53" fmla="*/ 42 h 1243"/>
                <a:gd name="T54" fmla="*/ 402 w 1109"/>
                <a:gd name="T55" fmla="*/ 46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9" h="1243">
                  <a:moveTo>
                    <a:pt x="402" y="46"/>
                  </a:moveTo>
                  <a:cubicBezTo>
                    <a:pt x="377" y="39"/>
                    <a:pt x="357" y="46"/>
                    <a:pt x="339" y="62"/>
                  </a:cubicBezTo>
                  <a:cubicBezTo>
                    <a:pt x="321" y="78"/>
                    <a:pt x="304" y="95"/>
                    <a:pt x="290" y="113"/>
                  </a:cubicBezTo>
                  <a:cubicBezTo>
                    <a:pt x="266" y="143"/>
                    <a:pt x="237" y="164"/>
                    <a:pt x="203" y="181"/>
                  </a:cubicBezTo>
                  <a:cubicBezTo>
                    <a:pt x="167" y="199"/>
                    <a:pt x="131" y="219"/>
                    <a:pt x="97" y="240"/>
                  </a:cubicBezTo>
                  <a:cubicBezTo>
                    <a:pt x="55" y="267"/>
                    <a:pt x="27" y="306"/>
                    <a:pt x="9" y="353"/>
                  </a:cubicBezTo>
                  <a:cubicBezTo>
                    <a:pt x="2" y="373"/>
                    <a:pt x="0" y="394"/>
                    <a:pt x="9" y="414"/>
                  </a:cubicBezTo>
                  <a:cubicBezTo>
                    <a:pt x="18" y="434"/>
                    <a:pt x="27" y="455"/>
                    <a:pt x="41" y="473"/>
                  </a:cubicBezTo>
                  <a:cubicBezTo>
                    <a:pt x="55" y="493"/>
                    <a:pt x="74" y="509"/>
                    <a:pt x="92" y="526"/>
                  </a:cubicBezTo>
                  <a:cubicBezTo>
                    <a:pt x="136" y="565"/>
                    <a:pt x="179" y="606"/>
                    <a:pt x="206" y="659"/>
                  </a:cubicBezTo>
                  <a:cubicBezTo>
                    <a:pt x="241" y="724"/>
                    <a:pt x="273" y="790"/>
                    <a:pt x="306" y="856"/>
                  </a:cubicBezTo>
                  <a:cubicBezTo>
                    <a:pt x="317" y="879"/>
                    <a:pt x="328" y="903"/>
                    <a:pt x="341" y="924"/>
                  </a:cubicBezTo>
                  <a:cubicBezTo>
                    <a:pt x="370" y="969"/>
                    <a:pt x="415" y="985"/>
                    <a:pt x="467" y="972"/>
                  </a:cubicBezTo>
                  <a:cubicBezTo>
                    <a:pt x="473" y="971"/>
                    <a:pt x="480" y="970"/>
                    <a:pt x="487" y="968"/>
                  </a:cubicBezTo>
                  <a:cubicBezTo>
                    <a:pt x="498" y="988"/>
                    <a:pt x="504" y="1006"/>
                    <a:pt x="516" y="1021"/>
                  </a:cubicBezTo>
                  <a:cubicBezTo>
                    <a:pt x="569" y="1092"/>
                    <a:pt x="632" y="1153"/>
                    <a:pt x="706" y="1202"/>
                  </a:cubicBezTo>
                  <a:cubicBezTo>
                    <a:pt x="750" y="1231"/>
                    <a:pt x="801" y="1243"/>
                    <a:pt x="852" y="1241"/>
                  </a:cubicBezTo>
                  <a:cubicBezTo>
                    <a:pt x="906" y="1239"/>
                    <a:pt x="954" y="1217"/>
                    <a:pt x="994" y="1182"/>
                  </a:cubicBezTo>
                  <a:cubicBezTo>
                    <a:pt x="1040" y="1142"/>
                    <a:pt x="1073" y="1093"/>
                    <a:pt x="1094" y="1036"/>
                  </a:cubicBezTo>
                  <a:cubicBezTo>
                    <a:pt x="1106" y="1001"/>
                    <a:pt x="1109" y="965"/>
                    <a:pt x="1096" y="930"/>
                  </a:cubicBezTo>
                  <a:cubicBezTo>
                    <a:pt x="1083" y="895"/>
                    <a:pt x="1069" y="861"/>
                    <a:pt x="1055" y="827"/>
                  </a:cubicBezTo>
                  <a:cubicBezTo>
                    <a:pt x="1023" y="749"/>
                    <a:pt x="989" y="672"/>
                    <a:pt x="959" y="594"/>
                  </a:cubicBezTo>
                  <a:cubicBezTo>
                    <a:pt x="933" y="526"/>
                    <a:pt x="917" y="456"/>
                    <a:pt x="916" y="383"/>
                  </a:cubicBezTo>
                  <a:cubicBezTo>
                    <a:pt x="914" y="292"/>
                    <a:pt x="884" y="208"/>
                    <a:pt x="853" y="125"/>
                  </a:cubicBezTo>
                  <a:cubicBezTo>
                    <a:pt x="843" y="97"/>
                    <a:pt x="824" y="77"/>
                    <a:pt x="798" y="63"/>
                  </a:cubicBezTo>
                  <a:cubicBezTo>
                    <a:pt x="784" y="55"/>
                    <a:pt x="769" y="48"/>
                    <a:pt x="754" y="43"/>
                  </a:cubicBezTo>
                  <a:cubicBezTo>
                    <a:pt x="647" y="7"/>
                    <a:pt x="539" y="0"/>
                    <a:pt x="432" y="42"/>
                  </a:cubicBezTo>
                  <a:cubicBezTo>
                    <a:pt x="422" y="46"/>
                    <a:pt x="411" y="49"/>
                    <a:pt x="402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42"/>
            <p:cNvSpPr>
              <a:spLocks noEditPoints="1"/>
            </p:cNvSpPr>
            <p:nvPr/>
          </p:nvSpPr>
          <p:spPr bwMode="auto">
            <a:xfrm>
              <a:off x="1275" y="-205"/>
              <a:ext cx="5128" cy="4321"/>
            </a:xfrm>
            <a:custGeom>
              <a:avLst/>
              <a:gdLst>
                <a:gd name="T0" fmla="*/ 2161 w 3794"/>
                <a:gd name="T1" fmla="*/ 2773 h 3196"/>
                <a:gd name="T2" fmla="*/ 2080 w 3794"/>
                <a:gd name="T3" fmla="*/ 3054 h 3196"/>
                <a:gd name="T4" fmla="*/ 1694 w 3794"/>
                <a:gd name="T5" fmla="*/ 2153 h 3196"/>
                <a:gd name="T6" fmla="*/ 1001 w 3794"/>
                <a:gd name="T7" fmla="*/ 504 h 3196"/>
                <a:gd name="T8" fmla="*/ 18 w 3794"/>
                <a:gd name="T9" fmla="*/ 122 h 3196"/>
                <a:gd name="T10" fmla="*/ 817 w 3794"/>
                <a:gd name="T11" fmla="*/ 126 h 3196"/>
                <a:gd name="T12" fmla="*/ 1541 w 3794"/>
                <a:gd name="T13" fmla="*/ 565 h 3196"/>
                <a:gd name="T14" fmla="*/ 3765 w 3794"/>
                <a:gd name="T15" fmla="*/ 376 h 3196"/>
                <a:gd name="T16" fmla="*/ 2661 w 3794"/>
                <a:gd name="T17" fmla="*/ 978 h 3196"/>
                <a:gd name="T18" fmla="*/ 2189 w 3794"/>
                <a:gd name="T19" fmla="*/ 1167 h 3196"/>
                <a:gd name="T20" fmla="*/ 2066 w 3794"/>
                <a:gd name="T21" fmla="*/ 1297 h 3196"/>
                <a:gd name="T22" fmla="*/ 2206 w 3794"/>
                <a:gd name="T23" fmla="*/ 1770 h 3196"/>
                <a:gd name="T24" fmla="*/ 1919 w 3794"/>
                <a:gd name="T25" fmla="*/ 1710 h 3196"/>
                <a:gd name="T26" fmla="*/ 1357 w 3794"/>
                <a:gd name="T27" fmla="*/ 717 h 3196"/>
                <a:gd name="T28" fmla="*/ 1433 w 3794"/>
                <a:gd name="T29" fmla="*/ 1061 h 3196"/>
                <a:gd name="T30" fmla="*/ 1303 w 3794"/>
                <a:gd name="T31" fmla="*/ 936 h 3196"/>
                <a:gd name="T32" fmla="*/ 1660 w 3794"/>
                <a:gd name="T33" fmla="*/ 1946 h 3196"/>
                <a:gd name="T34" fmla="*/ 2052 w 3794"/>
                <a:gd name="T35" fmla="*/ 2771 h 3196"/>
                <a:gd name="T36" fmla="*/ 2056 w 3794"/>
                <a:gd name="T37" fmla="*/ 2420 h 3196"/>
                <a:gd name="T38" fmla="*/ 2717 w 3794"/>
                <a:gd name="T39" fmla="*/ 413 h 3196"/>
                <a:gd name="T40" fmla="*/ 3246 w 3794"/>
                <a:gd name="T41" fmla="*/ 563 h 3196"/>
                <a:gd name="T42" fmla="*/ 2781 w 3794"/>
                <a:gd name="T43" fmla="*/ 865 h 3196"/>
                <a:gd name="T44" fmla="*/ 2130 w 3794"/>
                <a:gd name="T45" fmla="*/ 725 h 3196"/>
                <a:gd name="T46" fmla="*/ 1602 w 3794"/>
                <a:gd name="T47" fmla="*/ 750 h 3196"/>
                <a:gd name="T48" fmla="*/ 1076 w 3794"/>
                <a:gd name="T49" fmla="*/ 849 h 3196"/>
                <a:gd name="T50" fmla="*/ 1370 w 3794"/>
                <a:gd name="T51" fmla="*/ 1731 h 3196"/>
                <a:gd name="T52" fmla="*/ 2356 w 3794"/>
                <a:gd name="T53" fmla="*/ 1058 h 3196"/>
                <a:gd name="T54" fmla="*/ 1823 w 3794"/>
                <a:gd name="T55" fmla="*/ 1252 h 3196"/>
                <a:gd name="T56" fmla="*/ 2072 w 3794"/>
                <a:gd name="T57" fmla="*/ 1115 h 3196"/>
                <a:gd name="T58" fmla="*/ 1388 w 3794"/>
                <a:gd name="T59" fmla="*/ 432 h 3196"/>
                <a:gd name="T60" fmla="*/ 1080 w 3794"/>
                <a:gd name="T61" fmla="*/ 303 h 3196"/>
                <a:gd name="T62" fmla="*/ 1307 w 3794"/>
                <a:gd name="T63" fmla="*/ 653 h 3196"/>
                <a:gd name="T64" fmla="*/ 2141 w 3794"/>
                <a:gd name="T65" fmla="*/ 962 h 3196"/>
                <a:gd name="T66" fmla="*/ 1684 w 3794"/>
                <a:gd name="T67" fmla="*/ 889 h 3196"/>
                <a:gd name="T68" fmla="*/ 1463 w 3794"/>
                <a:gd name="T69" fmla="*/ 787 h 3196"/>
                <a:gd name="T70" fmla="*/ 1911 w 3794"/>
                <a:gd name="T71" fmla="*/ 1687 h 3196"/>
                <a:gd name="T72" fmla="*/ 1528 w 3794"/>
                <a:gd name="T73" fmla="*/ 944 h 3196"/>
                <a:gd name="T74" fmla="*/ 1542 w 3794"/>
                <a:gd name="T75" fmla="*/ 1888 h 3196"/>
                <a:gd name="T76" fmla="*/ 1031 w 3794"/>
                <a:gd name="T77" fmla="*/ 694 h 3196"/>
                <a:gd name="T78" fmla="*/ 1587 w 3794"/>
                <a:gd name="T79" fmla="*/ 1983 h 3196"/>
                <a:gd name="T80" fmla="*/ 1754 w 3794"/>
                <a:gd name="T81" fmla="*/ 1947 h 3196"/>
                <a:gd name="T82" fmla="*/ 2052 w 3794"/>
                <a:gd name="T83" fmla="*/ 2956 h 3196"/>
                <a:gd name="T84" fmla="*/ 2216 w 3794"/>
                <a:gd name="T85" fmla="*/ 525 h 3196"/>
                <a:gd name="T86" fmla="*/ 1643 w 3794"/>
                <a:gd name="T87" fmla="*/ 682 h 3196"/>
                <a:gd name="T88" fmla="*/ 3384 w 3794"/>
                <a:gd name="T89" fmla="*/ 642 h 3196"/>
                <a:gd name="T90" fmla="*/ 2706 w 3794"/>
                <a:gd name="T91" fmla="*/ 954 h 3196"/>
                <a:gd name="T92" fmla="*/ 649 w 3794"/>
                <a:gd name="T93" fmla="*/ 103 h 3196"/>
                <a:gd name="T94" fmla="*/ 892 w 3794"/>
                <a:gd name="T95" fmla="*/ 309 h 3196"/>
                <a:gd name="T96" fmla="*/ 2108 w 3794"/>
                <a:gd name="T97" fmla="*/ 3049 h 3196"/>
                <a:gd name="T98" fmla="*/ 973 w 3794"/>
                <a:gd name="T99" fmla="*/ 345 h 3196"/>
                <a:gd name="T100" fmla="*/ 2424 w 3794"/>
                <a:gd name="T101" fmla="*/ 1086 h 3196"/>
                <a:gd name="T102" fmla="*/ 2050 w 3794"/>
                <a:gd name="T103" fmla="*/ 1222 h 3196"/>
                <a:gd name="T104" fmla="*/ 1521 w 3794"/>
                <a:gd name="T105" fmla="*/ 1238 h 3196"/>
                <a:gd name="T106" fmla="*/ 1623 w 3794"/>
                <a:gd name="T107" fmla="*/ 775 h 3196"/>
                <a:gd name="T108" fmla="*/ 803 w 3794"/>
                <a:gd name="T109" fmla="*/ 146 h 3196"/>
                <a:gd name="T110" fmla="*/ 1745 w 3794"/>
                <a:gd name="T111" fmla="*/ 2252 h 3196"/>
                <a:gd name="T112" fmla="*/ 1148 w 3794"/>
                <a:gd name="T113" fmla="*/ 361 h 3196"/>
                <a:gd name="T114" fmla="*/ 1915 w 3794"/>
                <a:gd name="T115" fmla="*/ 1285 h 3196"/>
                <a:gd name="T116" fmla="*/ 348 w 3794"/>
                <a:gd name="T117" fmla="*/ 31 h 3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94" h="3196">
                  <a:moveTo>
                    <a:pt x="1880" y="1303"/>
                  </a:moveTo>
                  <a:cubicBezTo>
                    <a:pt x="1872" y="1301"/>
                    <a:pt x="1864" y="1299"/>
                    <a:pt x="1855" y="1296"/>
                  </a:cubicBezTo>
                  <a:cubicBezTo>
                    <a:pt x="1855" y="1299"/>
                    <a:pt x="1855" y="1302"/>
                    <a:pt x="1856" y="1303"/>
                  </a:cubicBezTo>
                  <a:cubicBezTo>
                    <a:pt x="1884" y="1352"/>
                    <a:pt x="1899" y="1406"/>
                    <a:pt x="1910" y="1461"/>
                  </a:cubicBezTo>
                  <a:cubicBezTo>
                    <a:pt x="1920" y="1506"/>
                    <a:pt x="1932" y="1551"/>
                    <a:pt x="1942" y="1597"/>
                  </a:cubicBezTo>
                  <a:cubicBezTo>
                    <a:pt x="1952" y="1647"/>
                    <a:pt x="1961" y="1697"/>
                    <a:pt x="1968" y="1747"/>
                  </a:cubicBezTo>
                  <a:cubicBezTo>
                    <a:pt x="1978" y="1824"/>
                    <a:pt x="1993" y="1900"/>
                    <a:pt x="2010" y="1976"/>
                  </a:cubicBezTo>
                  <a:cubicBezTo>
                    <a:pt x="2021" y="2032"/>
                    <a:pt x="2030" y="2089"/>
                    <a:pt x="2029" y="2145"/>
                  </a:cubicBezTo>
                  <a:cubicBezTo>
                    <a:pt x="2027" y="2240"/>
                    <a:pt x="2040" y="2332"/>
                    <a:pt x="2070" y="2422"/>
                  </a:cubicBezTo>
                  <a:cubicBezTo>
                    <a:pt x="2094" y="2496"/>
                    <a:pt x="2112" y="2571"/>
                    <a:pt x="2124" y="2648"/>
                  </a:cubicBezTo>
                  <a:cubicBezTo>
                    <a:pt x="2131" y="2691"/>
                    <a:pt x="2144" y="2733"/>
                    <a:pt x="2161" y="2773"/>
                  </a:cubicBezTo>
                  <a:cubicBezTo>
                    <a:pt x="2189" y="2839"/>
                    <a:pt x="2217" y="2906"/>
                    <a:pt x="2254" y="2968"/>
                  </a:cubicBezTo>
                  <a:cubicBezTo>
                    <a:pt x="2288" y="3026"/>
                    <a:pt x="2328" y="3080"/>
                    <a:pt x="2377" y="3125"/>
                  </a:cubicBezTo>
                  <a:cubicBezTo>
                    <a:pt x="2389" y="3136"/>
                    <a:pt x="2400" y="3148"/>
                    <a:pt x="2410" y="3160"/>
                  </a:cubicBezTo>
                  <a:cubicBezTo>
                    <a:pt x="2415" y="3165"/>
                    <a:pt x="2420" y="3171"/>
                    <a:pt x="2423" y="3178"/>
                  </a:cubicBezTo>
                  <a:cubicBezTo>
                    <a:pt x="2430" y="3190"/>
                    <a:pt x="2426" y="3196"/>
                    <a:pt x="2413" y="3196"/>
                  </a:cubicBezTo>
                  <a:cubicBezTo>
                    <a:pt x="2402" y="3196"/>
                    <a:pt x="2391" y="3194"/>
                    <a:pt x="2381" y="3191"/>
                  </a:cubicBezTo>
                  <a:cubicBezTo>
                    <a:pt x="2368" y="3187"/>
                    <a:pt x="2355" y="3181"/>
                    <a:pt x="2342" y="3177"/>
                  </a:cubicBezTo>
                  <a:cubicBezTo>
                    <a:pt x="2334" y="3174"/>
                    <a:pt x="2325" y="3172"/>
                    <a:pt x="2317" y="3171"/>
                  </a:cubicBezTo>
                  <a:cubicBezTo>
                    <a:pt x="2274" y="3167"/>
                    <a:pt x="2234" y="3154"/>
                    <a:pt x="2199" y="3130"/>
                  </a:cubicBezTo>
                  <a:cubicBezTo>
                    <a:pt x="2184" y="3121"/>
                    <a:pt x="2171" y="3110"/>
                    <a:pt x="2156" y="3100"/>
                  </a:cubicBezTo>
                  <a:cubicBezTo>
                    <a:pt x="2131" y="3084"/>
                    <a:pt x="2105" y="3069"/>
                    <a:pt x="2080" y="3054"/>
                  </a:cubicBezTo>
                  <a:cubicBezTo>
                    <a:pt x="2072" y="3049"/>
                    <a:pt x="2063" y="3045"/>
                    <a:pt x="2056" y="3039"/>
                  </a:cubicBezTo>
                  <a:cubicBezTo>
                    <a:pt x="2002" y="2990"/>
                    <a:pt x="1945" y="2945"/>
                    <a:pt x="1917" y="2874"/>
                  </a:cubicBezTo>
                  <a:cubicBezTo>
                    <a:pt x="1908" y="2851"/>
                    <a:pt x="1894" y="2830"/>
                    <a:pt x="1884" y="2807"/>
                  </a:cubicBezTo>
                  <a:cubicBezTo>
                    <a:pt x="1870" y="2780"/>
                    <a:pt x="1858" y="2752"/>
                    <a:pt x="1845" y="2725"/>
                  </a:cubicBezTo>
                  <a:cubicBezTo>
                    <a:pt x="1836" y="2706"/>
                    <a:pt x="1828" y="2687"/>
                    <a:pt x="1819" y="2669"/>
                  </a:cubicBezTo>
                  <a:cubicBezTo>
                    <a:pt x="1809" y="2648"/>
                    <a:pt x="1801" y="2627"/>
                    <a:pt x="1797" y="2603"/>
                  </a:cubicBezTo>
                  <a:cubicBezTo>
                    <a:pt x="1788" y="2542"/>
                    <a:pt x="1777" y="2482"/>
                    <a:pt x="1780" y="2419"/>
                  </a:cubicBezTo>
                  <a:cubicBezTo>
                    <a:pt x="1780" y="2408"/>
                    <a:pt x="1777" y="2396"/>
                    <a:pt x="1774" y="2385"/>
                  </a:cubicBezTo>
                  <a:cubicBezTo>
                    <a:pt x="1766" y="2362"/>
                    <a:pt x="1756" y="2339"/>
                    <a:pt x="1749" y="2316"/>
                  </a:cubicBezTo>
                  <a:cubicBezTo>
                    <a:pt x="1736" y="2279"/>
                    <a:pt x="1725" y="2242"/>
                    <a:pt x="1713" y="2206"/>
                  </a:cubicBezTo>
                  <a:cubicBezTo>
                    <a:pt x="1707" y="2188"/>
                    <a:pt x="1702" y="2169"/>
                    <a:pt x="1694" y="2153"/>
                  </a:cubicBezTo>
                  <a:cubicBezTo>
                    <a:pt x="1672" y="2112"/>
                    <a:pt x="1648" y="2072"/>
                    <a:pt x="1624" y="2032"/>
                  </a:cubicBezTo>
                  <a:cubicBezTo>
                    <a:pt x="1619" y="2023"/>
                    <a:pt x="1610" y="2015"/>
                    <a:pt x="1601" y="2010"/>
                  </a:cubicBezTo>
                  <a:cubicBezTo>
                    <a:pt x="1528" y="1968"/>
                    <a:pt x="1461" y="1917"/>
                    <a:pt x="1396" y="1862"/>
                  </a:cubicBezTo>
                  <a:cubicBezTo>
                    <a:pt x="1365" y="1836"/>
                    <a:pt x="1339" y="1805"/>
                    <a:pt x="1316" y="1770"/>
                  </a:cubicBezTo>
                  <a:cubicBezTo>
                    <a:pt x="1256" y="1678"/>
                    <a:pt x="1197" y="1585"/>
                    <a:pt x="1137" y="1491"/>
                  </a:cubicBezTo>
                  <a:cubicBezTo>
                    <a:pt x="1090" y="1418"/>
                    <a:pt x="1065" y="1336"/>
                    <a:pt x="1045" y="1253"/>
                  </a:cubicBezTo>
                  <a:cubicBezTo>
                    <a:pt x="1033" y="1205"/>
                    <a:pt x="1025" y="1157"/>
                    <a:pt x="1017" y="1109"/>
                  </a:cubicBezTo>
                  <a:cubicBezTo>
                    <a:pt x="1004" y="1036"/>
                    <a:pt x="991" y="963"/>
                    <a:pt x="979" y="890"/>
                  </a:cubicBezTo>
                  <a:cubicBezTo>
                    <a:pt x="969" y="827"/>
                    <a:pt x="971" y="764"/>
                    <a:pt x="981" y="701"/>
                  </a:cubicBezTo>
                  <a:cubicBezTo>
                    <a:pt x="985" y="676"/>
                    <a:pt x="989" y="651"/>
                    <a:pt x="994" y="626"/>
                  </a:cubicBezTo>
                  <a:cubicBezTo>
                    <a:pt x="1002" y="586"/>
                    <a:pt x="1005" y="545"/>
                    <a:pt x="1001" y="504"/>
                  </a:cubicBezTo>
                  <a:cubicBezTo>
                    <a:pt x="997" y="468"/>
                    <a:pt x="988" y="434"/>
                    <a:pt x="959" y="407"/>
                  </a:cubicBezTo>
                  <a:cubicBezTo>
                    <a:pt x="942" y="391"/>
                    <a:pt x="930" y="369"/>
                    <a:pt x="918" y="348"/>
                  </a:cubicBezTo>
                  <a:cubicBezTo>
                    <a:pt x="912" y="337"/>
                    <a:pt x="905" y="330"/>
                    <a:pt x="893" y="326"/>
                  </a:cubicBezTo>
                  <a:cubicBezTo>
                    <a:pt x="884" y="322"/>
                    <a:pt x="876" y="318"/>
                    <a:pt x="867" y="314"/>
                  </a:cubicBezTo>
                  <a:cubicBezTo>
                    <a:pt x="812" y="293"/>
                    <a:pt x="768" y="255"/>
                    <a:pt x="726" y="214"/>
                  </a:cubicBezTo>
                  <a:cubicBezTo>
                    <a:pt x="709" y="197"/>
                    <a:pt x="688" y="182"/>
                    <a:pt x="667" y="169"/>
                  </a:cubicBezTo>
                  <a:cubicBezTo>
                    <a:pt x="619" y="140"/>
                    <a:pt x="565" y="120"/>
                    <a:pt x="511" y="104"/>
                  </a:cubicBezTo>
                  <a:cubicBezTo>
                    <a:pt x="480" y="95"/>
                    <a:pt x="449" y="93"/>
                    <a:pt x="418" y="96"/>
                  </a:cubicBezTo>
                  <a:cubicBezTo>
                    <a:pt x="346" y="103"/>
                    <a:pt x="274" y="98"/>
                    <a:pt x="203" y="83"/>
                  </a:cubicBezTo>
                  <a:cubicBezTo>
                    <a:pt x="163" y="74"/>
                    <a:pt x="124" y="78"/>
                    <a:pt x="85" y="87"/>
                  </a:cubicBezTo>
                  <a:cubicBezTo>
                    <a:pt x="60" y="93"/>
                    <a:pt x="36" y="103"/>
                    <a:pt x="18" y="122"/>
                  </a:cubicBezTo>
                  <a:cubicBezTo>
                    <a:pt x="15" y="126"/>
                    <a:pt x="9" y="128"/>
                    <a:pt x="0" y="133"/>
                  </a:cubicBezTo>
                  <a:cubicBezTo>
                    <a:pt x="2" y="123"/>
                    <a:pt x="1" y="118"/>
                    <a:pt x="4" y="115"/>
                  </a:cubicBezTo>
                  <a:cubicBezTo>
                    <a:pt x="12" y="106"/>
                    <a:pt x="20" y="97"/>
                    <a:pt x="29" y="91"/>
                  </a:cubicBezTo>
                  <a:cubicBezTo>
                    <a:pt x="63" y="67"/>
                    <a:pt x="101" y="50"/>
                    <a:pt x="142" y="42"/>
                  </a:cubicBezTo>
                  <a:cubicBezTo>
                    <a:pt x="161" y="39"/>
                    <a:pt x="179" y="34"/>
                    <a:pt x="197" y="29"/>
                  </a:cubicBezTo>
                  <a:cubicBezTo>
                    <a:pt x="226" y="20"/>
                    <a:pt x="255" y="16"/>
                    <a:pt x="285" y="15"/>
                  </a:cubicBezTo>
                  <a:cubicBezTo>
                    <a:pt x="310" y="14"/>
                    <a:pt x="335" y="9"/>
                    <a:pt x="361" y="6"/>
                  </a:cubicBezTo>
                  <a:cubicBezTo>
                    <a:pt x="411" y="0"/>
                    <a:pt x="461" y="0"/>
                    <a:pt x="510" y="10"/>
                  </a:cubicBezTo>
                  <a:cubicBezTo>
                    <a:pt x="588" y="27"/>
                    <a:pt x="664" y="49"/>
                    <a:pt x="735" y="86"/>
                  </a:cubicBezTo>
                  <a:cubicBezTo>
                    <a:pt x="750" y="95"/>
                    <a:pt x="766" y="101"/>
                    <a:pt x="782" y="108"/>
                  </a:cubicBezTo>
                  <a:cubicBezTo>
                    <a:pt x="794" y="114"/>
                    <a:pt x="807" y="118"/>
                    <a:pt x="817" y="126"/>
                  </a:cubicBezTo>
                  <a:cubicBezTo>
                    <a:pt x="860" y="159"/>
                    <a:pt x="911" y="167"/>
                    <a:pt x="962" y="173"/>
                  </a:cubicBezTo>
                  <a:cubicBezTo>
                    <a:pt x="990" y="176"/>
                    <a:pt x="1018" y="177"/>
                    <a:pt x="1045" y="178"/>
                  </a:cubicBezTo>
                  <a:cubicBezTo>
                    <a:pt x="1091" y="180"/>
                    <a:pt x="1134" y="193"/>
                    <a:pt x="1175" y="212"/>
                  </a:cubicBezTo>
                  <a:cubicBezTo>
                    <a:pt x="1222" y="233"/>
                    <a:pt x="1265" y="258"/>
                    <a:pt x="1301" y="297"/>
                  </a:cubicBezTo>
                  <a:cubicBezTo>
                    <a:pt x="1320" y="318"/>
                    <a:pt x="1343" y="337"/>
                    <a:pt x="1364" y="357"/>
                  </a:cubicBezTo>
                  <a:cubicBezTo>
                    <a:pt x="1385" y="376"/>
                    <a:pt x="1398" y="399"/>
                    <a:pt x="1403" y="428"/>
                  </a:cubicBezTo>
                  <a:cubicBezTo>
                    <a:pt x="1415" y="497"/>
                    <a:pt x="1428" y="565"/>
                    <a:pt x="1440" y="634"/>
                  </a:cubicBezTo>
                  <a:cubicBezTo>
                    <a:pt x="1443" y="652"/>
                    <a:pt x="1443" y="670"/>
                    <a:pt x="1447" y="689"/>
                  </a:cubicBezTo>
                  <a:cubicBezTo>
                    <a:pt x="1449" y="684"/>
                    <a:pt x="1452" y="680"/>
                    <a:pt x="1454" y="675"/>
                  </a:cubicBezTo>
                  <a:cubicBezTo>
                    <a:pt x="1460" y="659"/>
                    <a:pt x="1465" y="642"/>
                    <a:pt x="1473" y="626"/>
                  </a:cubicBezTo>
                  <a:cubicBezTo>
                    <a:pt x="1487" y="597"/>
                    <a:pt x="1509" y="576"/>
                    <a:pt x="1541" y="565"/>
                  </a:cubicBezTo>
                  <a:cubicBezTo>
                    <a:pt x="1556" y="560"/>
                    <a:pt x="1572" y="555"/>
                    <a:pt x="1589" y="551"/>
                  </a:cubicBezTo>
                  <a:cubicBezTo>
                    <a:pt x="1667" y="531"/>
                    <a:pt x="1746" y="510"/>
                    <a:pt x="1825" y="491"/>
                  </a:cubicBezTo>
                  <a:cubicBezTo>
                    <a:pt x="1902" y="472"/>
                    <a:pt x="1975" y="444"/>
                    <a:pt x="2047" y="414"/>
                  </a:cubicBezTo>
                  <a:cubicBezTo>
                    <a:pt x="2149" y="373"/>
                    <a:pt x="2253" y="341"/>
                    <a:pt x="2361" y="323"/>
                  </a:cubicBezTo>
                  <a:cubicBezTo>
                    <a:pt x="2432" y="312"/>
                    <a:pt x="2504" y="311"/>
                    <a:pt x="2576" y="314"/>
                  </a:cubicBezTo>
                  <a:cubicBezTo>
                    <a:pt x="2677" y="317"/>
                    <a:pt x="2778" y="330"/>
                    <a:pt x="2876" y="356"/>
                  </a:cubicBezTo>
                  <a:cubicBezTo>
                    <a:pt x="2918" y="368"/>
                    <a:pt x="2960" y="384"/>
                    <a:pt x="3002" y="397"/>
                  </a:cubicBezTo>
                  <a:cubicBezTo>
                    <a:pt x="3015" y="401"/>
                    <a:pt x="3029" y="405"/>
                    <a:pt x="3042" y="405"/>
                  </a:cubicBezTo>
                  <a:cubicBezTo>
                    <a:pt x="3178" y="407"/>
                    <a:pt x="3314" y="400"/>
                    <a:pt x="3450" y="394"/>
                  </a:cubicBezTo>
                  <a:cubicBezTo>
                    <a:pt x="3506" y="392"/>
                    <a:pt x="3562" y="392"/>
                    <a:pt x="3617" y="389"/>
                  </a:cubicBezTo>
                  <a:cubicBezTo>
                    <a:pt x="3667" y="386"/>
                    <a:pt x="3716" y="380"/>
                    <a:pt x="3765" y="376"/>
                  </a:cubicBezTo>
                  <a:cubicBezTo>
                    <a:pt x="3775" y="375"/>
                    <a:pt x="3785" y="371"/>
                    <a:pt x="3794" y="379"/>
                  </a:cubicBezTo>
                  <a:cubicBezTo>
                    <a:pt x="3793" y="392"/>
                    <a:pt x="3782" y="392"/>
                    <a:pt x="3775" y="395"/>
                  </a:cubicBezTo>
                  <a:cubicBezTo>
                    <a:pt x="3710" y="415"/>
                    <a:pt x="3654" y="452"/>
                    <a:pt x="3600" y="492"/>
                  </a:cubicBezTo>
                  <a:cubicBezTo>
                    <a:pt x="3533" y="542"/>
                    <a:pt x="3469" y="598"/>
                    <a:pt x="3402" y="653"/>
                  </a:cubicBezTo>
                  <a:cubicBezTo>
                    <a:pt x="3425" y="673"/>
                    <a:pt x="3454" y="687"/>
                    <a:pt x="3481" y="708"/>
                  </a:cubicBezTo>
                  <a:cubicBezTo>
                    <a:pt x="3474" y="713"/>
                    <a:pt x="3471" y="717"/>
                    <a:pt x="3466" y="720"/>
                  </a:cubicBezTo>
                  <a:cubicBezTo>
                    <a:pt x="3453" y="726"/>
                    <a:pt x="3440" y="732"/>
                    <a:pt x="3426" y="738"/>
                  </a:cubicBezTo>
                  <a:cubicBezTo>
                    <a:pt x="3371" y="759"/>
                    <a:pt x="3319" y="786"/>
                    <a:pt x="3269" y="817"/>
                  </a:cubicBezTo>
                  <a:cubicBezTo>
                    <a:pt x="3148" y="893"/>
                    <a:pt x="3017" y="940"/>
                    <a:pt x="2878" y="964"/>
                  </a:cubicBezTo>
                  <a:cubicBezTo>
                    <a:pt x="2817" y="975"/>
                    <a:pt x="2756" y="976"/>
                    <a:pt x="2695" y="967"/>
                  </a:cubicBezTo>
                  <a:cubicBezTo>
                    <a:pt x="2681" y="965"/>
                    <a:pt x="2671" y="967"/>
                    <a:pt x="2661" y="978"/>
                  </a:cubicBezTo>
                  <a:cubicBezTo>
                    <a:pt x="2626" y="1016"/>
                    <a:pt x="2581" y="1037"/>
                    <a:pt x="2531" y="1049"/>
                  </a:cubicBezTo>
                  <a:cubicBezTo>
                    <a:pt x="2506" y="1056"/>
                    <a:pt x="2480" y="1061"/>
                    <a:pt x="2455" y="1067"/>
                  </a:cubicBezTo>
                  <a:cubicBezTo>
                    <a:pt x="2449" y="1068"/>
                    <a:pt x="2444" y="1070"/>
                    <a:pt x="2435" y="1073"/>
                  </a:cubicBezTo>
                  <a:cubicBezTo>
                    <a:pt x="2453" y="1081"/>
                    <a:pt x="2467" y="1087"/>
                    <a:pt x="2481" y="1093"/>
                  </a:cubicBezTo>
                  <a:cubicBezTo>
                    <a:pt x="2495" y="1099"/>
                    <a:pt x="2509" y="1105"/>
                    <a:pt x="2523" y="1111"/>
                  </a:cubicBezTo>
                  <a:cubicBezTo>
                    <a:pt x="2537" y="1116"/>
                    <a:pt x="2550" y="1121"/>
                    <a:pt x="2564" y="1126"/>
                  </a:cubicBezTo>
                  <a:cubicBezTo>
                    <a:pt x="2577" y="1132"/>
                    <a:pt x="2593" y="1132"/>
                    <a:pt x="2607" y="1147"/>
                  </a:cubicBezTo>
                  <a:cubicBezTo>
                    <a:pt x="2598" y="1149"/>
                    <a:pt x="2594" y="1151"/>
                    <a:pt x="2589" y="1151"/>
                  </a:cubicBezTo>
                  <a:cubicBezTo>
                    <a:pt x="2560" y="1147"/>
                    <a:pt x="2533" y="1154"/>
                    <a:pt x="2506" y="1162"/>
                  </a:cubicBezTo>
                  <a:cubicBezTo>
                    <a:pt x="2443" y="1180"/>
                    <a:pt x="2380" y="1190"/>
                    <a:pt x="2314" y="1190"/>
                  </a:cubicBezTo>
                  <a:cubicBezTo>
                    <a:pt x="2271" y="1190"/>
                    <a:pt x="2229" y="1182"/>
                    <a:pt x="2189" y="1167"/>
                  </a:cubicBezTo>
                  <a:cubicBezTo>
                    <a:pt x="2183" y="1165"/>
                    <a:pt x="2177" y="1163"/>
                    <a:pt x="2169" y="1164"/>
                  </a:cubicBezTo>
                  <a:cubicBezTo>
                    <a:pt x="2182" y="1173"/>
                    <a:pt x="2194" y="1182"/>
                    <a:pt x="2206" y="1191"/>
                  </a:cubicBezTo>
                  <a:cubicBezTo>
                    <a:pt x="2219" y="1200"/>
                    <a:pt x="2232" y="1209"/>
                    <a:pt x="2245" y="1219"/>
                  </a:cubicBezTo>
                  <a:cubicBezTo>
                    <a:pt x="2250" y="1223"/>
                    <a:pt x="2255" y="1228"/>
                    <a:pt x="2259" y="1233"/>
                  </a:cubicBezTo>
                  <a:cubicBezTo>
                    <a:pt x="2269" y="1245"/>
                    <a:pt x="2266" y="1255"/>
                    <a:pt x="2249" y="1256"/>
                  </a:cubicBezTo>
                  <a:cubicBezTo>
                    <a:pt x="2209" y="1258"/>
                    <a:pt x="2169" y="1257"/>
                    <a:pt x="2130" y="1248"/>
                  </a:cubicBezTo>
                  <a:cubicBezTo>
                    <a:pt x="2127" y="1248"/>
                    <a:pt x="2124" y="1247"/>
                    <a:pt x="2119" y="1246"/>
                  </a:cubicBezTo>
                  <a:cubicBezTo>
                    <a:pt x="2132" y="1269"/>
                    <a:pt x="2159" y="1279"/>
                    <a:pt x="2168" y="1303"/>
                  </a:cubicBezTo>
                  <a:cubicBezTo>
                    <a:pt x="2156" y="1311"/>
                    <a:pt x="2146" y="1309"/>
                    <a:pt x="2136" y="1306"/>
                  </a:cubicBezTo>
                  <a:cubicBezTo>
                    <a:pt x="2129" y="1304"/>
                    <a:pt x="2123" y="1301"/>
                    <a:pt x="2116" y="1298"/>
                  </a:cubicBezTo>
                  <a:cubicBezTo>
                    <a:pt x="2100" y="1290"/>
                    <a:pt x="2083" y="1288"/>
                    <a:pt x="2066" y="1297"/>
                  </a:cubicBezTo>
                  <a:cubicBezTo>
                    <a:pt x="2059" y="1301"/>
                    <a:pt x="2051" y="1302"/>
                    <a:pt x="2042" y="1305"/>
                  </a:cubicBezTo>
                  <a:cubicBezTo>
                    <a:pt x="2043" y="1311"/>
                    <a:pt x="2043" y="1316"/>
                    <a:pt x="2043" y="1322"/>
                  </a:cubicBezTo>
                  <a:cubicBezTo>
                    <a:pt x="2044" y="1338"/>
                    <a:pt x="2037" y="1343"/>
                    <a:pt x="2022" y="1339"/>
                  </a:cubicBezTo>
                  <a:cubicBezTo>
                    <a:pt x="2015" y="1337"/>
                    <a:pt x="2010" y="1333"/>
                    <a:pt x="2004" y="1330"/>
                  </a:cubicBezTo>
                  <a:cubicBezTo>
                    <a:pt x="1986" y="1320"/>
                    <a:pt x="1967" y="1310"/>
                    <a:pt x="1949" y="1300"/>
                  </a:cubicBezTo>
                  <a:cubicBezTo>
                    <a:pt x="1942" y="1296"/>
                    <a:pt x="1936" y="1296"/>
                    <a:pt x="1928" y="1299"/>
                  </a:cubicBezTo>
                  <a:cubicBezTo>
                    <a:pt x="1920" y="1303"/>
                    <a:pt x="1910" y="1304"/>
                    <a:pt x="1899" y="1307"/>
                  </a:cubicBezTo>
                  <a:cubicBezTo>
                    <a:pt x="1904" y="1318"/>
                    <a:pt x="1907" y="1329"/>
                    <a:pt x="1914" y="1338"/>
                  </a:cubicBezTo>
                  <a:cubicBezTo>
                    <a:pt x="1931" y="1362"/>
                    <a:pt x="1950" y="1386"/>
                    <a:pt x="1969" y="1409"/>
                  </a:cubicBezTo>
                  <a:cubicBezTo>
                    <a:pt x="2009" y="1457"/>
                    <a:pt x="2051" y="1504"/>
                    <a:pt x="2091" y="1554"/>
                  </a:cubicBezTo>
                  <a:cubicBezTo>
                    <a:pt x="2142" y="1619"/>
                    <a:pt x="2180" y="1692"/>
                    <a:pt x="2206" y="1770"/>
                  </a:cubicBezTo>
                  <a:cubicBezTo>
                    <a:pt x="2207" y="1774"/>
                    <a:pt x="2208" y="1777"/>
                    <a:pt x="2209" y="1780"/>
                  </a:cubicBezTo>
                  <a:cubicBezTo>
                    <a:pt x="2209" y="1781"/>
                    <a:pt x="2209" y="1782"/>
                    <a:pt x="2208" y="1784"/>
                  </a:cubicBezTo>
                  <a:cubicBezTo>
                    <a:pt x="2206" y="1782"/>
                    <a:pt x="2205" y="1780"/>
                    <a:pt x="2204" y="1778"/>
                  </a:cubicBezTo>
                  <a:cubicBezTo>
                    <a:pt x="2165" y="1684"/>
                    <a:pt x="2109" y="1602"/>
                    <a:pt x="2045" y="1524"/>
                  </a:cubicBezTo>
                  <a:cubicBezTo>
                    <a:pt x="2020" y="1493"/>
                    <a:pt x="1993" y="1464"/>
                    <a:pt x="1968" y="1435"/>
                  </a:cubicBezTo>
                  <a:cubicBezTo>
                    <a:pt x="1953" y="1417"/>
                    <a:pt x="1937" y="1399"/>
                    <a:pt x="1923" y="1381"/>
                  </a:cubicBezTo>
                  <a:cubicBezTo>
                    <a:pt x="1904" y="1359"/>
                    <a:pt x="1889" y="1334"/>
                    <a:pt x="1880" y="1303"/>
                  </a:cubicBezTo>
                  <a:close/>
                  <a:moveTo>
                    <a:pt x="1914" y="1554"/>
                  </a:moveTo>
                  <a:cubicBezTo>
                    <a:pt x="1913" y="1594"/>
                    <a:pt x="1908" y="1635"/>
                    <a:pt x="1921" y="1674"/>
                  </a:cubicBezTo>
                  <a:cubicBezTo>
                    <a:pt x="1923" y="1681"/>
                    <a:pt x="1925" y="1688"/>
                    <a:pt x="1925" y="1696"/>
                  </a:cubicBezTo>
                  <a:cubicBezTo>
                    <a:pt x="1925" y="1701"/>
                    <a:pt x="1923" y="1707"/>
                    <a:pt x="1919" y="1710"/>
                  </a:cubicBezTo>
                  <a:cubicBezTo>
                    <a:pt x="1918" y="1712"/>
                    <a:pt x="1909" y="1710"/>
                    <a:pt x="1906" y="1707"/>
                  </a:cubicBezTo>
                  <a:cubicBezTo>
                    <a:pt x="1895" y="1697"/>
                    <a:pt x="1885" y="1687"/>
                    <a:pt x="1875" y="1676"/>
                  </a:cubicBezTo>
                  <a:cubicBezTo>
                    <a:pt x="1839" y="1635"/>
                    <a:pt x="1802" y="1593"/>
                    <a:pt x="1768" y="1550"/>
                  </a:cubicBezTo>
                  <a:cubicBezTo>
                    <a:pt x="1743" y="1521"/>
                    <a:pt x="1719" y="1490"/>
                    <a:pt x="1699" y="1457"/>
                  </a:cubicBezTo>
                  <a:cubicBezTo>
                    <a:pt x="1659" y="1390"/>
                    <a:pt x="1633" y="1317"/>
                    <a:pt x="1637" y="1236"/>
                  </a:cubicBezTo>
                  <a:cubicBezTo>
                    <a:pt x="1638" y="1216"/>
                    <a:pt x="1634" y="1196"/>
                    <a:pt x="1628" y="1176"/>
                  </a:cubicBezTo>
                  <a:cubicBezTo>
                    <a:pt x="1618" y="1141"/>
                    <a:pt x="1606" y="1107"/>
                    <a:pt x="1594" y="1073"/>
                  </a:cubicBezTo>
                  <a:cubicBezTo>
                    <a:pt x="1577" y="1028"/>
                    <a:pt x="1553" y="988"/>
                    <a:pt x="1518" y="955"/>
                  </a:cubicBezTo>
                  <a:cubicBezTo>
                    <a:pt x="1494" y="932"/>
                    <a:pt x="1474" y="906"/>
                    <a:pt x="1458" y="877"/>
                  </a:cubicBezTo>
                  <a:cubicBezTo>
                    <a:pt x="1438" y="841"/>
                    <a:pt x="1419" y="804"/>
                    <a:pt x="1397" y="769"/>
                  </a:cubicBezTo>
                  <a:cubicBezTo>
                    <a:pt x="1386" y="750"/>
                    <a:pt x="1373" y="732"/>
                    <a:pt x="1357" y="717"/>
                  </a:cubicBezTo>
                  <a:cubicBezTo>
                    <a:pt x="1325" y="688"/>
                    <a:pt x="1290" y="660"/>
                    <a:pt x="1255" y="632"/>
                  </a:cubicBezTo>
                  <a:cubicBezTo>
                    <a:pt x="1236" y="617"/>
                    <a:pt x="1214" y="604"/>
                    <a:pt x="1197" y="587"/>
                  </a:cubicBezTo>
                  <a:cubicBezTo>
                    <a:pt x="1153" y="544"/>
                    <a:pt x="1110" y="500"/>
                    <a:pt x="1104" y="434"/>
                  </a:cubicBezTo>
                  <a:cubicBezTo>
                    <a:pt x="1104" y="428"/>
                    <a:pt x="1097" y="420"/>
                    <a:pt x="1092" y="418"/>
                  </a:cubicBezTo>
                  <a:cubicBezTo>
                    <a:pt x="1066" y="406"/>
                    <a:pt x="1039" y="395"/>
                    <a:pt x="1008" y="382"/>
                  </a:cubicBezTo>
                  <a:cubicBezTo>
                    <a:pt x="1011" y="391"/>
                    <a:pt x="1013" y="399"/>
                    <a:pt x="1016" y="405"/>
                  </a:cubicBezTo>
                  <a:cubicBezTo>
                    <a:pt x="1023" y="423"/>
                    <a:pt x="1034" y="439"/>
                    <a:pt x="1039" y="457"/>
                  </a:cubicBezTo>
                  <a:cubicBezTo>
                    <a:pt x="1053" y="503"/>
                    <a:pt x="1079" y="542"/>
                    <a:pt x="1109" y="579"/>
                  </a:cubicBezTo>
                  <a:cubicBezTo>
                    <a:pt x="1142" y="619"/>
                    <a:pt x="1175" y="658"/>
                    <a:pt x="1207" y="699"/>
                  </a:cubicBezTo>
                  <a:cubicBezTo>
                    <a:pt x="1251" y="756"/>
                    <a:pt x="1292" y="815"/>
                    <a:pt x="1325" y="879"/>
                  </a:cubicBezTo>
                  <a:cubicBezTo>
                    <a:pt x="1357" y="942"/>
                    <a:pt x="1391" y="1004"/>
                    <a:pt x="1433" y="1061"/>
                  </a:cubicBezTo>
                  <a:cubicBezTo>
                    <a:pt x="1499" y="1149"/>
                    <a:pt x="1546" y="1247"/>
                    <a:pt x="1590" y="1347"/>
                  </a:cubicBezTo>
                  <a:cubicBezTo>
                    <a:pt x="1597" y="1364"/>
                    <a:pt x="1603" y="1381"/>
                    <a:pt x="1608" y="1399"/>
                  </a:cubicBezTo>
                  <a:cubicBezTo>
                    <a:pt x="1614" y="1423"/>
                    <a:pt x="1619" y="1448"/>
                    <a:pt x="1623" y="1473"/>
                  </a:cubicBezTo>
                  <a:cubicBezTo>
                    <a:pt x="1630" y="1518"/>
                    <a:pt x="1636" y="1564"/>
                    <a:pt x="1641" y="1609"/>
                  </a:cubicBezTo>
                  <a:cubicBezTo>
                    <a:pt x="1642" y="1618"/>
                    <a:pt x="1646" y="1630"/>
                    <a:pt x="1634" y="1639"/>
                  </a:cubicBezTo>
                  <a:cubicBezTo>
                    <a:pt x="1632" y="1633"/>
                    <a:pt x="1630" y="1629"/>
                    <a:pt x="1629" y="1625"/>
                  </a:cubicBezTo>
                  <a:cubicBezTo>
                    <a:pt x="1626" y="1601"/>
                    <a:pt x="1623" y="1577"/>
                    <a:pt x="1621" y="1553"/>
                  </a:cubicBezTo>
                  <a:cubicBezTo>
                    <a:pt x="1614" y="1484"/>
                    <a:pt x="1598" y="1417"/>
                    <a:pt x="1574" y="1352"/>
                  </a:cubicBezTo>
                  <a:cubicBezTo>
                    <a:pt x="1561" y="1321"/>
                    <a:pt x="1545" y="1292"/>
                    <a:pt x="1525" y="1265"/>
                  </a:cubicBezTo>
                  <a:cubicBezTo>
                    <a:pt x="1498" y="1231"/>
                    <a:pt x="1472" y="1196"/>
                    <a:pt x="1448" y="1159"/>
                  </a:cubicBezTo>
                  <a:cubicBezTo>
                    <a:pt x="1399" y="1086"/>
                    <a:pt x="1350" y="1012"/>
                    <a:pt x="1303" y="936"/>
                  </a:cubicBezTo>
                  <a:cubicBezTo>
                    <a:pt x="1229" y="818"/>
                    <a:pt x="1157" y="698"/>
                    <a:pt x="1085" y="579"/>
                  </a:cubicBezTo>
                  <a:cubicBezTo>
                    <a:pt x="1081" y="573"/>
                    <a:pt x="1077" y="568"/>
                    <a:pt x="1071" y="558"/>
                  </a:cubicBezTo>
                  <a:cubicBezTo>
                    <a:pt x="1071" y="565"/>
                    <a:pt x="1071" y="567"/>
                    <a:pt x="1072" y="569"/>
                  </a:cubicBezTo>
                  <a:cubicBezTo>
                    <a:pt x="1087" y="627"/>
                    <a:pt x="1087" y="686"/>
                    <a:pt x="1084" y="745"/>
                  </a:cubicBezTo>
                  <a:cubicBezTo>
                    <a:pt x="1083" y="781"/>
                    <a:pt x="1082" y="817"/>
                    <a:pt x="1090" y="853"/>
                  </a:cubicBezTo>
                  <a:cubicBezTo>
                    <a:pt x="1101" y="901"/>
                    <a:pt x="1124" y="943"/>
                    <a:pt x="1152" y="982"/>
                  </a:cubicBezTo>
                  <a:cubicBezTo>
                    <a:pt x="1205" y="1057"/>
                    <a:pt x="1265" y="1125"/>
                    <a:pt x="1328" y="1190"/>
                  </a:cubicBezTo>
                  <a:cubicBezTo>
                    <a:pt x="1366" y="1228"/>
                    <a:pt x="1397" y="1271"/>
                    <a:pt x="1421" y="1319"/>
                  </a:cubicBezTo>
                  <a:cubicBezTo>
                    <a:pt x="1448" y="1375"/>
                    <a:pt x="1475" y="1431"/>
                    <a:pt x="1504" y="1487"/>
                  </a:cubicBezTo>
                  <a:cubicBezTo>
                    <a:pt x="1531" y="1540"/>
                    <a:pt x="1552" y="1595"/>
                    <a:pt x="1565" y="1654"/>
                  </a:cubicBezTo>
                  <a:cubicBezTo>
                    <a:pt x="1586" y="1754"/>
                    <a:pt x="1616" y="1853"/>
                    <a:pt x="1660" y="1946"/>
                  </a:cubicBezTo>
                  <a:cubicBezTo>
                    <a:pt x="1670" y="1967"/>
                    <a:pt x="1684" y="1987"/>
                    <a:pt x="1697" y="2007"/>
                  </a:cubicBezTo>
                  <a:cubicBezTo>
                    <a:pt x="1699" y="2011"/>
                    <a:pt x="1704" y="2013"/>
                    <a:pt x="1709" y="2017"/>
                  </a:cubicBezTo>
                  <a:cubicBezTo>
                    <a:pt x="1710" y="2012"/>
                    <a:pt x="1711" y="2009"/>
                    <a:pt x="1710" y="2007"/>
                  </a:cubicBezTo>
                  <a:cubicBezTo>
                    <a:pt x="1708" y="1948"/>
                    <a:pt x="1723" y="1891"/>
                    <a:pt x="1727" y="1833"/>
                  </a:cubicBezTo>
                  <a:cubicBezTo>
                    <a:pt x="1727" y="1826"/>
                    <a:pt x="1726" y="1813"/>
                    <a:pt x="1738" y="1813"/>
                  </a:cubicBezTo>
                  <a:cubicBezTo>
                    <a:pt x="1749" y="1814"/>
                    <a:pt x="1747" y="1825"/>
                    <a:pt x="1748" y="1833"/>
                  </a:cubicBezTo>
                  <a:cubicBezTo>
                    <a:pt x="1761" y="1906"/>
                    <a:pt x="1772" y="1979"/>
                    <a:pt x="1786" y="2052"/>
                  </a:cubicBezTo>
                  <a:cubicBezTo>
                    <a:pt x="1804" y="2145"/>
                    <a:pt x="1820" y="2238"/>
                    <a:pt x="1823" y="2333"/>
                  </a:cubicBezTo>
                  <a:cubicBezTo>
                    <a:pt x="1824" y="2375"/>
                    <a:pt x="1837" y="2414"/>
                    <a:pt x="1858" y="2451"/>
                  </a:cubicBezTo>
                  <a:cubicBezTo>
                    <a:pt x="1872" y="2475"/>
                    <a:pt x="1886" y="2500"/>
                    <a:pt x="1901" y="2524"/>
                  </a:cubicBezTo>
                  <a:cubicBezTo>
                    <a:pt x="1954" y="2605"/>
                    <a:pt x="2006" y="2686"/>
                    <a:pt x="2052" y="2771"/>
                  </a:cubicBezTo>
                  <a:cubicBezTo>
                    <a:pt x="2060" y="2784"/>
                    <a:pt x="2068" y="2797"/>
                    <a:pt x="2077" y="2810"/>
                  </a:cubicBezTo>
                  <a:cubicBezTo>
                    <a:pt x="2139" y="2899"/>
                    <a:pt x="2207" y="2983"/>
                    <a:pt x="2279" y="3064"/>
                  </a:cubicBezTo>
                  <a:cubicBezTo>
                    <a:pt x="2300" y="3088"/>
                    <a:pt x="2325" y="3108"/>
                    <a:pt x="2348" y="3131"/>
                  </a:cubicBezTo>
                  <a:cubicBezTo>
                    <a:pt x="2359" y="3141"/>
                    <a:pt x="2368" y="3152"/>
                    <a:pt x="2356" y="3170"/>
                  </a:cubicBezTo>
                  <a:cubicBezTo>
                    <a:pt x="2374" y="3175"/>
                    <a:pt x="2390" y="3180"/>
                    <a:pt x="2406" y="3185"/>
                  </a:cubicBezTo>
                  <a:cubicBezTo>
                    <a:pt x="2407" y="3183"/>
                    <a:pt x="2408" y="3181"/>
                    <a:pt x="2409" y="3180"/>
                  </a:cubicBezTo>
                  <a:cubicBezTo>
                    <a:pt x="2396" y="3165"/>
                    <a:pt x="2383" y="3149"/>
                    <a:pt x="2368" y="3136"/>
                  </a:cubicBezTo>
                  <a:cubicBezTo>
                    <a:pt x="2317" y="3089"/>
                    <a:pt x="2274" y="3034"/>
                    <a:pt x="2241" y="2973"/>
                  </a:cubicBezTo>
                  <a:cubicBezTo>
                    <a:pt x="2208" y="2910"/>
                    <a:pt x="2179" y="2845"/>
                    <a:pt x="2149" y="2781"/>
                  </a:cubicBezTo>
                  <a:cubicBezTo>
                    <a:pt x="2130" y="2739"/>
                    <a:pt x="2118" y="2696"/>
                    <a:pt x="2111" y="2651"/>
                  </a:cubicBezTo>
                  <a:cubicBezTo>
                    <a:pt x="2099" y="2573"/>
                    <a:pt x="2079" y="2496"/>
                    <a:pt x="2056" y="2420"/>
                  </a:cubicBezTo>
                  <a:cubicBezTo>
                    <a:pt x="2045" y="2383"/>
                    <a:pt x="2037" y="2346"/>
                    <a:pt x="2027" y="2309"/>
                  </a:cubicBezTo>
                  <a:cubicBezTo>
                    <a:pt x="2016" y="2267"/>
                    <a:pt x="2017" y="2225"/>
                    <a:pt x="2018" y="2183"/>
                  </a:cubicBezTo>
                  <a:cubicBezTo>
                    <a:pt x="2019" y="2111"/>
                    <a:pt x="2013" y="2039"/>
                    <a:pt x="1995" y="1969"/>
                  </a:cubicBezTo>
                  <a:cubicBezTo>
                    <a:pt x="1975" y="1885"/>
                    <a:pt x="1963" y="1800"/>
                    <a:pt x="1951" y="1715"/>
                  </a:cubicBezTo>
                  <a:cubicBezTo>
                    <a:pt x="1944" y="1661"/>
                    <a:pt x="1933" y="1607"/>
                    <a:pt x="1914" y="1554"/>
                  </a:cubicBezTo>
                  <a:close/>
                  <a:moveTo>
                    <a:pt x="3246" y="563"/>
                  </a:moveTo>
                  <a:cubicBezTo>
                    <a:pt x="3244" y="560"/>
                    <a:pt x="3244" y="559"/>
                    <a:pt x="3243" y="558"/>
                  </a:cubicBezTo>
                  <a:cubicBezTo>
                    <a:pt x="3188" y="514"/>
                    <a:pt x="3129" y="474"/>
                    <a:pt x="3065" y="444"/>
                  </a:cubicBezTo>
                  <a:cubicBezTo>
                    <a:pt x="3031" y="429"/>
                    <a:pt x="2995" y="420"/>
                    <a:pt x="2957" y="421"/>
                  </a:cubicBezTo>
                  <a:cubicBezTo>
                    <a:pt x="2927" y="421"/>
                    <a:pt x="2897" y="421"/>
                    <a:pt x="2868" y="420"/>
                  </a:cubicBezTo>
                  <a:cubicBezTo>
                    <a:pt x="2818" y="418"/>
                    <a:pt x="2767" y="414"/>
                    <a:pt x="2717" y="413"/>
                  </a:cubicBezTo>
                  <a:cubicBezTo>
                    <a:pt x="2622" y="411"/>
                    <a:pt x="2530" y="430"/>
                    <a:pt x="2441" y="466"/>
                  </a:cubicBezTo>
                  <a:cubicBezTo>
                    <a:pt x="2378" y="492"/>
                    <a:pt x="2315" y="515"/>
                    <a:pt x="2249" y="531"/>
                  </a:cubicBezTo>
                  <a:cubicBezTo>
                    <a:pt x="2174" y="550"/>
                    <a:pt x="2105" y="581"/>
                    <a:pt x="2040" y="622"/>
                  </a:cubicBezTo>
                  <a:cubicBezTo>
                    <a:pt x="2018" y="636"/>
                    <a:pt x="1994" y="647"/>
                    <a:pt x="1972" y="660"/>
                  </a:cubicBezTo>
                  <a:cubicBezTo>
                    <a:pt x="1968" y="662"/>
                    <a:pt x="1964" y="665"/>
                    <a:pt x="1957" y="669"/>
                  </a:cubicBezTo>
                  <a:cubicBezTo>
                    <a:pt x="2017" y="684"/>
                    <a:pt x="2073" y="699"/>
                    <a:pt x="2130" y="712"/>
                  </a:cubicBezTo>
                  <a:cubicBezTo>
                    <a:pt x="2258" y="743"/>
                    <a:pt x="2388" y="766"/>
                    <a:pt x="2520" y="757"/>
                  </a:cubicBezTo>
                  <a:cubicBezTo>
                    <a:pt x="2568" y="754"/>
                    <a:pt x="2616" y="750"/>
                    <a:pt x="2663" y="741"/>
                  </a:cubicBezTo>
                  <a:cubicBezTo>
                    <a:pt x="2784" y="719"/>
                    <a:pt x="2899" y="680"/>
                    <a:pt x="3011" y="629"/>
                  </a:cubicBezTo>
                  <a:cubicBezTo>
                    <a:pt x="3054" y="609"/>
                    <a:pt x="3099" y="591"/>
                    <a:pt x="3146" y="581"/>
                  </a:cubicBezTo>
                  <a:cubicBezTo>
                    <a:pt x="3179" y="574"/>
                    <a:pt x="3212" y="569"/>
                    <a:pt x="3246" y="563"/>
                  </a:cubicBezTo>
                  <a:close/>
                  <a:moveTo>
                    <a:pt x="1563" y="906"/>
                  </a:moveTo>
                  <a:cubicBezTo>
                    <a:pt x="1564" y="884"/>
                    <a:pt x="1577" y="879"/>
                    <a:pt x="1593" y="879"/>
                  </a:cubicBezTo>
                  <a:cubicBezTo>
                    <a:pt x="1610" y="879"/>
                    <a:pt x="1626" y="880"/>
                    <a:pt x="1643" y="882"/>
                  </a:cubicBezTo>
                  <a:cubicBezTo>
                    <a:pt x="1655" y="884"/>
                    <a:pt x="1665" y="884"/>
                    <a:pt x="1677" y="879"/>
                  </a:cubicBezTo>
                  <a:cubicBezTo>
                    <a:pt x="1719" y="862"/>
                    <a:pt x="1763" y="849"/>
                    <a:pt x="1808" y="841"/>
                  </a:cubicBezTo>
                  <a:cubicBezTo>
                    <a:pt x="1838" y="835"/>
                    <a:pt x="1868" y="830"/>
                    <a:pt x="1898" y="825"/>
                  </a:cubicBezTo>
                  <a:cubicBezTo>
                    <a:pt x="1982" y="810"/>
                    <a:pt x="2066" y="809"/>
                    <a:pt x="2150" y="822"/>
                  </a:cubicBezTo>
                  <a:cubicBezTo>
                    <a:pt x="2212" y="832"/>
                    <a:pt x="2273" y="846"/>
                    <a:pt x="2333" y="861"/>
                  </a:cubicBezTo>
                  <a:cubicBezTo>
                    <a:pt x="2438" y="887"/>
                    <a:pt x="2542" y="915"/>
                    <a:pt x="2645" y="943"/>
                  </a:cubicBezTo>
                  <a:cubicBezTo>
                    <a:pt x="2661" y="947"/>
                    <a:pt x="2671" y="945"/>
                    <a:pt x="2681" y="932"/>
                  </a:cubicBezTo>
                  <a:cubicBezTo>
                    <a:pt x="2707" y="899"/>
                    <a:pt x="2740" y="875"/>
                    <a:pt x="2781" y="865"/>
                  </a:cubicBezTo>
                  <a:cubicBezTo>
                    <a:pt x="2812" y="858"/>
                    <a:pt x="2844" y="852"/>
                    <a:pt x="2875" y="850"/>
                  </a:cubicBezTo>
                  <a:cubicBezTo>
                    <a:pt x="2914" y="846"/>
                    <a:pt x="2954" y="847"/>
                    <a:pt x="2993" y="845"/>
                  </a:cubicBezTo>
                  <a:cubicBezTo>
                    <a:pt x="3052" y="842"/>
                    <a:pt x="3107" y="826"/>
                    <a:pt x="3157" y="793"/>
                  </a:cubicBezTo>
                  <a:cubicBezTo>
                    <a:pt x="3224" y="749"/>
                    <a:pt x="3291" y="705"/>
                    <a:pt x="3357" y="661"/>
                  </a:cubicBezTo>
                  <a:cubicBezTo>
                    <a:pt x="3361" y="658"/>
                    <a:pt x="3364" y="654"/>
                    <a:pt x="3368" y="651"/>
                  </a:cubicBezTo>
                  <a:cubicBezTo>
                    <a:pt x="3337" y="628"/>
                    <a:pt x="3308" y="607"/>
                    <a:pt x="3279" y="585"/>
                  </a:cubicBezTo>
                  <a:cubicBezTo>
                    <a:pt x="3271" y="580"/>
                    <a:pt x="3263" y="579"/>
                    <a:pt x="3254" y="580"/>
                  </a:cubicBezTo>
                  <a:cubicBezTo>
                    <a:pt x="3169" y="586"/>
                    <a:pt x="3089" y="610"/>
                    <a:pt x="3012" y="645"/>
                  </a:cubicBezTo>
                  <a:cubicBezTo>
                    <a:pt x="2871" y="709"/>
                    <a:pt x="2725" y="756"/>
                    <a:pt x="2571" y="768"/>
                  </a:cubicBezTo>
                  <a:cubicBezTo>
                    <a:pt x="2506" y="772"/>
                    <a:pt x="2441" y="772"/>
                    <a:pt x="2377" y="768"/>
                  </a:cubicBezTo>
                  <a:cubicBezTo>
                    <a:pt x="2293" y="763"/>
                    <a:pt x="2212" y="744"/>
                    <a:pt x="2130" y="725"/>
                  </a:cubicBezTo>
                  <a:cubicBezTo>
                    <a:pt x="2072" y="711"/>
                    <a:pt x="2015" y="695"/>
                    <a:pt x="1957" y="680"/>
                  </a:cubicBezTo>
                  <a:cubicBezTo>
                    <a:pt x="1946" y="678"/>
                    <a:pt x="1935" y="674"/>
                    <a:pt x="1923" y="680"/>
                  </a:cubicBezTo>
                  <a:cubicBezTo>
                    <a:pt x="1887" y="695"/>
                    <a:pt x="1850" y="709"/>
                    <a:pt x="1814" y="725"/>
                  </a:cubicBezTo>
                  <a:cubicBezTo>
                    <a:pt x="1777" y="741"/>
                    <a:pt x="1738" y="756"/>
                    <a:pt x="1698" y="767"/>
                  </a:cubicBezTo>
                  <a:cubicBezTo>
                    <a:pt x="1677" y="772"/>
                    <a:pt x="1657" y="782"/>
                    <a:pt x="1637" y="790"/>
                  </a:cubicBezTo>
                  <a:cubicBezTo>
                    <a:pt x="1632" y="792"/>
                    <a:pt x="1625" y="795"/>
                    <a:pt x="1623" y="800"/>
                  </a:cubicBezTo>
                  <a:cubicBezTo>
                    <a:pt x="1615" y="815"/>
                    <a:pt x="1600" y="817"/>
                    <a:pt x="1586" y="818"/>
                  </a:cubicBezTo>
                  <a:cubicBezTo>
                    <a:pt x="1579" y="819"/>
                    <a:pt x="1569" y="824"/>
                    <a:pt x="1567" y="813"/>
                  </a:cubicBezTo>
                  <a:cubicBezTo>
                    <a:pt x="1566" y="804"/>
                    <a:pt x="1576" y="804"/>
                    <a:pt x="1582" y="801"/>
                  </a:cubicBezTo>
                  <a:cubicBezTo>
                    <a:pt x="1607" y="792"/>
                    <a:pt x="1609" y="789"/>
                    <a:pt x="1606" y="763"/>
                  </a:cubicBezTo>
                  <a:cubicBezTo>
                    <a:pt x="1605" y="759"/>
                    <a:pt x="1603" y="755"/>
                    <a:pt x="1602" y="750"/>
                  </a:cubicBezTo>
                  <a:cubicBezTo>
                    <a:pt x="1555" y="760"/>
                    <a:pt x="1510" y="770"/>
                    <a:pt x="1470" y="800"/>
                  </a:cubicBezTo>
                  <a:cubicBezTo>
                    <a:pt x="1497" y="837"/>
                    <a:pt x="1525" y="873"/>
                    <a:pt x="1563" y="906"/>
                  </a:cubicBezTo>
                  <a:close/>
                  <a:moveTo>
                    <a:pt x="1688" y="2019"/>
                  </a:moveTo>
                  <a:cubicBezTo>
                    <a:pt x="1659" y="1983"/>
                    <a:pt x="1643" y="1945"/>
                    <a:pt x="1627" y="1907"/>
                  </a:cubicBezTo>
                  <a:cubicBezTo>
                    <a:pt x="1594" y="1827"/>
                    <a:pt x="1569" y="1745"/>
                    <a:pt x="1551" y="1661"/>
                  </a:cubicBezTo>
                  <a:cubicBezTo>
                    <a:pt x="1539" y="1609"/>
                    <a:pt x="1523" y="1558"/>
                    <a:pt x="1499" y="1509"/>
                  </a:cubicBezTo>
                  <a:cubicBezTo>
                    <a:pt x="1469" y="1451"/>
                    <a:pt x="1441" y="1392"/>
                    <a:pt x="1412" y="1333"/>
                  </a:cubicBezTo>
                  <a:cubicBezTo>
                    <a:pt x="1387" y="1281"/>
                    <a:pt x="1355" y="1234"/>
                    <a:pt x="1313" y="1194"/>
                  </a:cubicBezTo>
                  <a:cubicBezTo>
                    <a:pt x="1304" y="1185"/>
                    <a:pt x="1296" y="1176"/>
                    <a:pt x="1287" y="1167"/>
                  </a:cubicBezTo>
                  <a:cubicBezTo>
                    <a:pt x="1235" y="1111"/>
                    <a:pt x="1186" y="1053"/>
                    <a:pt x="1142" y="991"/>
                  </a:cubicBezTo>
                  <a:cubicBezTo>
                    <a:pt x="1111" y="947"/>
                    <a:pt x="1086" y="902"/>
                    <a:pt x="1076" y="849"/>
                  </a:cubicBezTo>
                  <a:cubicBezTo>
                    <a:pt x="1068" y="808"/>
                    <a:pt x="1069" y="767"/>
                    <a:pt x="1072" y="725"/>
                  </a:cubicBezTo>
                  <a:cubicBezTo>
                    <a:pt x="1077" y="653"/>
                    <a:pt x="1064" y="583"/>
                    <a:pt x="1044" y="515"/>
                  </a:cubicBezTo>
                  <a:cubicBezTo>
                    <a:pt x="1039" y="498"/>
                    <a:pt x="1029" y="484"/>
                    <a:pt x="1013" y="471"/>
                  </a:cubicBezTo>
                  <a:cubicBezTo>
                    <a:pt x="1014" y="480"/>
                    <a:pt x="1015" y="485"/>
                    <a:pt x="1016" y="491"/>
                  </a:cubicBezTo>
                  <a:cubicBezTo>
                    <a:pt x="1034" y="581"/>
                    <a:pt x="1047" y="671"/>
                    <a:pt x="1053" y="763"/>
                  </a:cubicBezTo>
                  <a:cubicBezTo>
                    <a:pt x="1061" y="859"/>
                    <a:pt x="1072" y="955"/>
                    <a:pt x="1092" y="1050"/>
                  </a:cubicBezTo>
                  <a:cubicBezTo>
                    <a:pt x="1107" y="1122"/>
                    <a:pt x="1130" y="1191"/>
                    <a:pt x="1166" y="1256"/>
                  </a:cubicBezTo>
                  <a:cubicBezTo>
                    <a:pt x="1189" y="1297"/>
                    <a:pt x="1209" y="1340"/>
                    <a:pt x="1232" y="1381"/>
                  </a:cubicBezTo>
                  <a:cubicBezTo>
                    <a:pt x="1265" y="1439"/>
                    <a:pt x="1284" y="1501"/>
                    <a:pt x="1289" y="1567"/>
                  </a:cubicBezTo>
                  <a:cubicBezTo>
                    <a:pt x="1292" y="1599"/>
                    <a:pt x="1302" y="1630"/>
                    <a:pt x="1320" y="1657"/>
                  </a:cubicBezTo>
                  <a:cubicBezTo>
                    <a:pt x="1336" y="1682"/>
                    <a:pt x="1353" y="1707"/>
                    <a:pt x="1370" y="1731"/>
                  </a:cubicBezTo>
                  <a:cubicBezTo>
                    <a:pt x="1393" y="1766"/>
                    <a:pt x="1422" y="1795"/>
                    <a:pt x="1453" y="1823"/>
                  </a:cubicBezTo>
                  <a:cubicBezTo>
                    <a:pt x="1469" y="1837"/>
                    <a:pt x="1487" y="1848"/>
                    <a:pt x="1508" y="1852"/>
                  </a:cubicBezTo>
                  <a:cubicBezTo>
                    <a:pt x="1517" y="1853"/>
                    <a:pt x="1525" y="1856"/>
                    <a:pt x="1534" y="1859"/>
                  </a:cubicBezTo>
                  <a:cubicBezTo>
                    <a:pt x="1547" y="1864"/>
                    <a:pt x="1557" y="1872"/>
                    <a:pt x="1560" y="1888"/>
                  </a:cubicBezTo>
                  <a:cubicBezTo>
                    <a:pt x="1562" y="1899"/>
                    <a:pt x="1567" y="1910"/>
                    <a:pt x="1573" y="1920"/>
                  </a:cubicBezTo>
                  <a:cubicBezTo>
                    <a:pt x="1588" y="1945"/>
                    <a:pt x="1605" y="1970"/>
                    <a:pt x="1621" y="1995"/>
                  </a:cubicBezTo>
                  <a:cubicBezTo>
                    <a:pt x="1624" y="2000"/>
                    <a:pt x="1628" y="2005"/>
                    <a:pt x="1633" y="2007"/>
                  </a:cubicBezTo>
                  <a:cubicBezTo>
                    <a:pt x="1649" y="2014"/>
                    <a:pt x="1666" y="2019"/>
                    <a:pt x="1688" y="2019"/>
                  </a:cubicBezTo>
                  <a:close/>
                  <a:moveTo>
                    <a:pt x="2378" y="1072"/>
                  </a:moveTo>
                  <a:cubicBezTo>
                    <a:pt x="2378" y="1070"/>
                    <a:pt x="2378" y="1069"/>
                    <a:pt x="2378" y="1068"/>
                  </a:cubicBezTo>
                  <a:cubicBezTo>
                    <a:pt x="2371" y="1064"/>
                    <a:pt x="2363" y="1061"/>
                    <a:pt x="2356" y="1058"/>
                  </a:cubicBezTo>
                  <a:cubicBezTo>
                    <a:pt x="2278" y="1031"/>
                    <a:pt x="2200" y="1004"/>
                    <a:pt x="2122" y="976"/>
                  </a:cubicBezTo>
                  <a:cubicBezTo>
                    <a:pt x="2111" y="972"/>
                    <a:pt x="2100" y="969"/>
                    <a:pt x="2090" y="962"/>
                  </a:cubicBezTo>
                  <a:cubicBezTo>
                    <a:pt x="2084" y="958"/>
                    <a:pt x="2079" y="956"/>
                    <a:pt x="2072" y="957"/>
                  </a:cubicBezTo>
                  <a:cubicBezTo>
                    <a:pt x="2065" y="958"/>
                    <a:pt x="2058" y="959"/>
                    <a:pt x="2051" y="960"/>
                  </a:cubicBezTo>
                  <a:cubicBezTo>
                    <a:pt x="1962" y="972"/>
                    <a:pt x="1875" y="965"/>
                    <a:pt x="1790" y="937"/>
                  </a:cubicBezTo>
                  <a:cubicBezTo>
                    <a:pt x="1762" y="928"/>
                    <a:pt x="1734" y="918"/>
                    <a:pt x="1705" y="911"/>
                  </a:cubicBezTo>
                  <a:cubicBezTo>
                    <a:pt x="1646" y="896"/>
                    <a:pt x="1644" y="897"/>
                    <a:pt x="1606" y="945"/>
                  </a:cubicBezTo>
                  <a:cubicBezTo>
                    <a:pt x="1605" y="945"/>
                    <a:pt x="1605" y="946"/>
                    <a:pt x="1605" y="947"/>
                  </a:cubicBezTo>
                  <a:cubicBezTo>
                    <a:pt x="1606" y="949"/>
                    <a:pt x="1608" y="952"/>
                    <a:pt x="1610" y="954"/>
                  </a:cubicBezTo>
                  <a:cubicBezTo>
                    <a:pt x="1658" y="1001"/>
                    <a:pt x="1698" y="1055"/>
                    <a:pt x="1736" y="1112"/>
                  </a:cubicBezTo>
                  <a:cubicBezTo>
                    <a:pt x="1767" y="1157"/>
                    <a:pt x="1795" y="1205"/>
                    <a:pt x="1823" y="1252"/>
                  </a:cubicBezTo>
                  <a:cubicBezTo>
                    <a:pt x="1836" y="1274"/>
                    <a:pt x="1856" y="1280"/>
                    <a:pt x="1878" y="1285"/>
                  </a:cubicBezTo>
                  <a:cubicBezTo>
                    <a:pt x="1879" y="1284"/>
                    <a:pt x="1880" y="1283"/>
                    <a:pt x="1880" y="1282"/>
                  </a:cubicBezTo>
                  <a:cubicBezTo>
                    <a:pt x="1881" y="1280"/>
                    <a:pt x="1881" y="1278"/>
                    <a:pt x="1882" y="1276"/>
                  </a:cubicBezTo>
                  <a:cubicBezTo>
                    <a:pt x="1885" y="1257"/>
                    <a:pt x="1891" y="1255"/>
                    <a:pt x="1908" y="1263"/>
                  </a:cubicBezTo>
                  <a:cubicBezTo>
                    <a:pt x="1917" y="1267"/>
                    <a:pt x="1925" y="1271"/>
                    <a:pt x="1933" y="1275"/>
                  </a:cubicBezTo>
                  <a:cubicBezTo>
                    <a:pt x="1950" y="1265"/>
                    <a:pt x="1966" y="1255"/>
                    <a:pt x="1983" y="1247"/>
                  </a:cubicBezTo>
                  <a:cubicBezTo>
                    <a:pt x="2002" y="1239"/>
                    <a:pt x="2020" y="1229"/>
                    <a:pt x="2034" y="1214"/>
                  </a:cubicBezTo>
                  <a:cubicBezTo>
                    <a:pt x="2056" y="1193"/>
                    <a:pt x="2081" y="1178"/>
                    <a:pt x="2109" y="1165"/>
                  </a:cubicBezTo>
                  <a:cubicBezTo>
                    <a:pt x="2114" y="1163"/>
                    <a:pt x="2120" y="1160"/>
                    <a:pt x="2128" y="1155"/>
                  </a:cubicBezTo>
                  <a:cubicBezTo>
                    <a:pt x="2117" y="1148"/>
                    <a:pt x="2108" y="1143"/>
                    <a:pt x="2099" y="1136"/>
                  </a:cubicBezTo>
                  <a:cubicBezTo>
                    <a:pt x="2089" y="1130"/>
                    <a:pt x="2080" y="1123"/>
                    <a:pt x="2072" y="1115"/>
                  </a:cubicBezTo>
                  <a:cubicBezTo>
                    <a:pt x="2069" y="1113"/>
                    <a:pt x="2069" y="1107"/>
                    <a:pt x="2068" y="1103"/>
                  </a:cubicBezTo>
                  <a:cubicBezTo>
                    <a:pt x="2073" y="1102"/>
                    <a:pt x="2077" y="1100"/>
                    <a:pt x="2082" y="1101"/>
                  </a:cubicBezTo>
                  <a:cubicBezTo>
                    <a:pt x="2086" y="1102"/>
                    <a:pt x="2091" y="1104"/>
                    <a:pt x="2096" y="1107"/>
                  </a:cubicBezTo>
                  <a:cubicBezTo>
                    <a:pt x="2113" y="1115"/>
                    <a:pt x="2131" y="1123"/>
                    <a:pt x="2148" y="1132"/>
                  </a:cubicBezTo>
                  <a:cubicBezTo>
                    <a:pt x="2161" y="1139"/>
                    <a:pt x="2172" y="1141"/>
                    <a:pt x="2185" y="1135"/>
                  </a:cubicBezTo>
                  <a:cubicBezTo>
                    <a:pt x="2197" y="1130"/>
                    <a:pt x="2209" y="1128"/>
                    <a:pt x="2221" y="1124"/>
                  </a:cubicBezTo>
                  <a:cubicBezTo>
                    <a:pt x="2273" y="1106"/>
                    <a:pt x="2325" y="1089"/>
                    <a:pt x="2378" y="1072"/>
                  </a:cubicBezTo>
                  <a:close/>
                  <a:moveTo>
                    <a:pt x="1425" y="778"/>
                  </a:moveTo>
                  <a:cubicBezTo>
                    <a:pt x="1428" y="762"/>
                    <a:pt x="1433" y="746"/>
                    <a:pt x="1433" y="731"/>
                  </a:cubicBezTo>
                  <a:cubicBezTo>
                    <a:pt x="1432" y="697"/>
                    <a:pt x="1430" y="664"/>
                    <a:pt x="1424" y="631"/>
                  </a:cubicBezTo>
                  <a:cubicBezTo>
                    <a:pt x="1413" y="564"/>
                    <a:pt x="1400" y="498"/>
                    <a:pt x="1388" y="432"/>
                  </a:cubicBezTo>
                  <a:cubicBezTo>
                    <a:pt x="1384" y="405"/>
                    <a:pt x="1371" y="384"/>
                    <a:pt x="1352" y="366"/>
                  </a:cubicBezTo>
                  <a:cubicBezTo>
                    <a:pt x="1332" y="347"/>
                    <a:pt x="1310" y="330"/>
                    <a:pt x="1292" y="309"/>
                  </a:cubicBezTo>
                  <a:cubicBezTo>
                    <a:pt x="1265" y="280"/>
                    <a:pt x="1233" y="258"/>
                    <a:pt x="1198" y="240"/>
                  </a:cubicBezTo>
                  <a:cubicBezTo>
                    <a:pt x="1145" y="212"/>
                    <a:pt x="1090" y="193"/>
                    <a:pt x="1029" y="193"/>
                  </a:cubicBezTo>
                  <a:cubicBezTo>
                    <a:pt x="1003" y="193"/>
                    <a:pt x="976" y="190"/>
                    <a:pt x="949" y="186"/>
                  </a:cubicBezTo>
                  <a:cubicBezTo>
                    <a:pt x="930" y="184"/>
                    <a:pt x="912" y="180"/>
                    <a:pt x="893" y="177"/>
                  </a:cubicBezTo>
                  <a:cubicBezTo>
                    <a:pt x="899" y="183"/>
                    <a:pt x="905" y="185"/>
                    <a:pt x="912" y="188"/>
                  </a:cubicBezTo>
                  <a:cubicBezTo>
                    <a:pt x="938" y="198"/>
                    <a:pt x="963" y="210"/>
                    <a:pt x="983" y="229"/>
                  </a:cubicBezTo>
                  <a:cubicBezTo>
                    <a:pt x="1000" y="246"/>
                    <a:pt x="1016" y="262"/>
                    <a:pt x="1033" y="278"/>
                  </a:cubicBezTo>
                  <a:cubicBezTo>
                    <a:pt x="1042" y="287"/>
                    <a:pt x="1052" y="294"/>
                    <a:pt x="1062" y="301"/>
                  </a:cubicBezTo>
                  <a:cubicBezTo>
                    <a:pt x="1067" y="305"/>
                    <a:pt x="1073" y="307"/>
                    <a:pt x="1080" y="303"/>
                  </a:cubicBezTo>
                  <a:cubicBezTo>
                    <a:pt x="1099" y="293"/>
                    <a:pt x="1119" y="296"/>
                    <a:pt x="1139" y="301"/>
                  </a:cubicBezTo>
                  <a:cubicBezTo>
                    <a:pt x="1163" y="307"/>
                    <a:pt x="1172" y="322"/>
                    <a:pt x="1175" y="344"/>
                  </a:cubicBezTo>
                  <a:cubicBezTo>
                    <a:pt x="1178" y="369"/>
                    <a:pt x="1166" y="385"/>
                    <a:pt x="1141" y="387"/>
                  </a:cubicBezTo>
                  <a:cubicBezTo>
                    <a:pt x="1109" y="389"/>
                    <a:pt x="1079" y="369"/>
                    <a:pt x="1069" y="339"/>
                  </a:cubicBezTo>
                  <a:cubicBezTo>
                    <a:pt x="1069" y="336"/>
                    <a:pt x="1068" y="334"/>
                    <a:pt x="1065" y="327"/>
                  </a:cubicBezTo>
                  <a:cubicBezTo>
                    <a:pt x="1051" y="343"/>
                    <a:pt x="1039" y="357"/>
                    <a:pt x="1025" y="373"/>
                  </a:cubicBezTo>
                  <a:cubicBezTo>
                    <a:pt x="1047" y="383"/>
                    <a:pt x="1068" y="392"/>
                    <a:pt x="1089" y="400"/>
                  </a:cubicBezTo>
                  <a:cubicBezTo>
                    <a:pt x="1108" y="407"/>
                    <a:pt x="1119" y="418"/>
                    <a:pt x="1120" y="440"/>
                  </a:cubicBezTo>
                  <a:cubicBezTo>
                    <a:pt x="1120" y="459"/>
                    <a:pt x="1127" y="478"/>
                    <a:pt x="1138" y="495"/>
                  </a:cubicBezTo>
                  <a:cubicBezTo>
                    <a:pt x="1162" y="531"/>
                    <a:pt x="1188" y="564"/>
                    <a:pt x="1223" y="590"/>
                  </a:cubicBezTo>
                  <a:cubicBezTo>
                    <a:pt x="1251" y="611"/>
                    <a:pt x="1279" y="632"/>
                    <a:pt x="1307" y="653"/>
                  </a:cubicBezTo>
                  <a:cubicBezTo>
                    <a:pt x="1328" y="670"/>
                    <a:pt x="1349" y="687"/>
                    <a:pt x="1367" y="707"/>
                  </a:cubicBezTo>
                  <a:cubicBezTo>
                    <a:pt x="1387" y="728"/>
                    <a:pt x="1404" y="752"/>
                    <a:pt x="1425" y="778"/>
                  </a:cubicBezTo>
                  <a:close/>
                  <a:moveTo>
                    <a:pt x="1684" y="889"/>
                  </a:moveTo>
                  <a:cubicBezTo>
                    <a:pt x="1721" y="900"/>
                    <a:pt x="1754" y="909"/>
                    <a:pt x="1785" y="919"/>
                  </a:cubicBezTo>
                  <a:cubicBezTo>
                    <a:pt x="1876" y="951"/>
                    <a:pt x="1969" y="956"/>
                    <a:pt x="2064" y="943"/>
                  </a:cubicBezTo>
                  <a:cubicBezTo>
                    <a:pt x="2106" y="937"/>
                    <a:pt x="2148" y="932"/>
                    <a:pt x="2190" y="929"/>
                  </a:cubicBezTo>
                  <a:cubicBezTo>
                    <a:pt x="2229" y="925"/>
                    <a:pt x="2256" y="950"/>
                    <a:pt x="2281" y="976"/>
                  </a:cubicBezTo>
                  <a:cubicBezTo>
                    <a:pt x="2289" y="984"/>
                    <a:pt x="2285" y="993"/>
                    <a:pt x="2273" y="993"/>
                  </a:cubicBezTo>
                  <a:cubicBezTo>
                    <a:pt x="2260" y="992"/>
                    <a:pt x="2248" y="990"/>
                    <a:pt x="2236" y="987"/>
                  </a:cubicBezTo>
                  <a:cubicBezTo>
                    <a:pt x="2210" y="980"/>
                    <a:pt x="2185" y="972"/>
                    <a:pt x="2159" y="965"/>
                  </a:cubicBezTo>
                  <a:cubicBezTo>
                    <a:pt x="2153" y="963"/>
                    <a:pt x="2147" y="963"/>
                    <a:pt x="2141" y="962"/>
                  </a:cubicBezTo>
                  <a:cubicBezTo>
                    <a:pt x="2143" y="966"/>
                    <a:pt x="2144" y="967"/>
                    <a:pt x="2146" y="968"/>
                  </a:cubicBezTo>
                  <a:cubicBezTo>
                    <a:pt x="2230" y="998"/>
                    <a:pt x="2313" y="1028"/>
                    <a:pt x="2396" y="1058"/>
                  </a:cubicBezTo>
                  <a:cubicBezTo>
                    <a:pt x="2402" y="1060"/>
                    <a:pt x="2409" y="1061"/>
                    <a:pt x="2415" y="1060"/>
                  </a:cubicBezTo>
                  <a:cubicBezTo>
                    <a:pt x="2458" y="1050"/>
                    <a:pt x="2501" y="1040"/>
                    <a:pt x="2544" y="1028"/>
                  </a:cubicBezTo>
                  <a:cubicBezTo>
                    <a:pt x="2581" y="1018"/>
                    <a:pt x="2614" y="1000"/>
                    <a:pt x="2642" y="974"/>
                  </a:cubicBezTo>
                  <a:cubicBezTo>
                    <a:pt x="2646" y="970"/>
                    <a:pt x="2649" y="965"/>
                    <a:pt x="2654" y="960"/>
                  </a:cubicBezTo>
                  <a:cubicBezTo>
                    <a:pt x="2641" y="956"/>
                    <a:pt x="2630" y="954"/>
                    <a:pt x="2620" y="951"/>
                  </a:cubicBezTo>
                  <a:cubicBezTo>
                    <a:pt x="2520" y="924"/>
                    <a:pt x="2420" y="896"/>
                    <a:pt x="2319" y="869"/>
                  </a:cubicBezTo>
                  <a:cubicBezTo>
                    <a:pt x="2250" y="850"/>
                    <a:pt x="2180" y="834"/>
                    <a:pt x="2108" y="828"/>
                  </a:cubicBezTo>
                  <a:cubicBezTo>
                    <a:pt x="1984" y="817"/>
                    <a:pt x="1864" y="838"/>
                    <a:pt x="1746" y="868"/>
                  </a:cubicBezTo>
                  <a:cubicBezTo>
                    <a:pt x="1726" y="873"/>
                    <a:pt x="1708" y="881"/>
                    <a:pt x="1684" y="889"/>
                  </a:cubicBezTo>
                  <a:close/>
                  <a:moveTo>
                    <a:pt x="2923" y="390"/>
                  </a:moveTo>
                  <a:cubicBezTo>
                    <a:pt x="2923" y="389"/>
                    <a:pt x="2923" y="388"/>
                    <a:pt x="2923" y="386"/>
                  </a:cubicBezTo>
                  <a:cubicBezTo>
                    <a:pt x="2896" y="379"/>
                    <a:pt x="2869" y="371"/>
                    <a:pt x="2842" y="365"/>
                  </a:cubicBezTo>
                  <a:cubicBezTo>
                    <a:pt x="2759" y="346"/>
                    <a:pt x="2674" y="335"/>
                    <a:pt x="2589" y="331"/>
                  </a:cubicBezTo>
                  <a:cubicBezTo>
                    <a:pt x="2512" y="328"/>
                    <a:pt x="2435" y="328"/>
                    <a:pt x="2359" y="341"/>
                  </a:cubicBezTo>
                  <a:cubicBezTo>
                    <a:pt x="2255" y="358"/>
                    <a:pt x="2155" y="389"/>
                    <a:pt x="2058" y="428"/>
                  </a:cubicBezTo>
                  <a:cubicBezTo>
                    <a:pt x="1969" y="464"/>
                    <a:pt x="1880" y="496"/>
                    <a:pt x="1787" y="517"/>
                  </a:cubicBezTo>
                  <a:cubicBezTo>
                    <a:pt x="1712" y="534"/>
                    <a:pt x="1638" y="555"/>
                    <a:pt x="1563" y="574"/>
                  </a:cubicBezTo>
                  <a:cubicBezTo>
                    <a:pt x="1519" y="585"/>
                    <a:pt x="1490" y="612"/>
                    <a:pt x="1476" y="655"/>
                  </a:cubicBezTo>
                  <a:cubicBezTo>
                    <a:pt x="1468" y="679"/>
                    <a:pt x="1460" y="703"/>
                    <a:pt x="1453" y="727"/>
                  </a:cubicBezTo>
                  <a:cubicBezTo>
                    <a:pt x="1447" y="747"/>
                    <a:pt x="1452" y="765"/>
                    <a:pt x="1463" y="787"/>
                  </a:cubicBezTo>
                  <a:cubicBezTo>
                    <a:pt x="1505" y="754"/>
                    <a:pt x="1555" y="748"/>
                    <a:pt x="1603" y="734"/>
                  </a:cubicBezTo>
                  <a:cubicBezTo>
                    <a:pt x="1601" y="693"/>
                    <a:pt x="1623" y="670"/>
                    <a:pt x="1656" y="655"/>
                  </a:cubicBezTo>
                  <a:cubicBezTo>
                    <a:pt x="1658" y="655"/>
                    <a:pt x="1659" y="654"/>
                    <a:pt x="1660" y="654"/>
                  </a:cubicBezTo>
                  <a:cubicBezTo>
                    <a:pt x="1708" y="634"/>
                    <a:pt x="1755" y="613"/>
                    <a:pt x="1804" y="597"/>
                  </a:cubicBezTo>
                  <a:cubicBezTo>
                    <a:pt x="1916" y="561"/>
                    <a:pt x="2025" y="519"/>
                    <a:pt x="2128" y="464"/>
                  </a:cubicBezTo>
                  <a:cubicBezTo>
                    <a:pt x="2225" y="413"/>
                    <a:pt x="2328" y="387"/>
                    <a:pt x="2436" y="383"/>
                  </a:cubicBezTo>
                  <a:cubicBezTo>
                    <a:pt x="2550" y="379"/>
                    <a:pt x="2664" y="377"/>
                    <a:pt x="2778" y="374"/>
                  </a:cubicBezTo>
                  <a:cubicBezTo>
                    <a:pt x="2795" y="374"/>
                    <a:pt x="2811" y="375"/>
                    <a:pt x="2828" y="377"/>
                  </a:cubicBezTo>
                  <a:cubicBezTo>
                    <a:pt x="2860" y="381"/>
                    <a:pt x="2891" y="385"/>
                    <a:pt x="2923" y="390"/>
                  </a:cubicBezTo>
                  <a:close/>
                  <a:moveTo>
                    <a:pt x="1905" y="1689"/>
                  </a:moveTo>
                  <a:cubicBezTo>
                    <a:pt x="1907" y="1688"/>
                    <a:pt x="1909" y="1688"/>
                    <a:pt x="1911" y="1687"/>
                  </a:cubicBezTo>
                  <a:cubicBezTo>
                    <a:pt x="1896" y="1650"/>
                    <a:pt x="1896" y="1611"/>
                    <a:pt x="1898" y="1573"/>
                  </a:cubicBezTo>
                  <a:cubicBezTo>
                    <a:pt x="1901" y="1521"/>
                    <a:pt x="1889" y="1472"/>
                    <a:pt x="1865" y="1426"/>
                  </a:cubicBezTo>
                  <a:cubicBezTo>
                    <a:pt x="1861" y="1420"/>
                    <a:pt x="1858" y="1413"/>
                    <a:pt x="1856" y="1407"/>
                  </a:cubicBezTo>
                  <a:cubicBezTo>
                    <a:pt x="1839" y="1368"/>
                    <a:pt x="1823" y="1330"/>
                    <a:pt x="1823" y="1288"/>
                  </a:cubicBezTo>
                  <a:cubicBezTo>
                    <a:pt x="1823" y="1282"/>
                    <a:pt x="1820" y="1275"/>
                    <a:pt x="1817" y="1270"/>
                  </a:cubicBezTo>
                  <a:cubicBezTo>
                    <a:pt x="1784" y="1217"/>
                    <a:pt x="1753" y="1164"/>
                    <a:pt x="1719" y="1113"/>
                  </a:cubicBezTo>
                  <a:cubicBezTo>
                    <a:pt x="1684" y="1061"/>
                    <a:pt x="1646" y="1011"/>
                    <a:pt x="1601" y="967"/>
                  </a:cubicBezTo>
                  <a:cubicBezTo>
                    <a:pt x="1551" y="917"/>
                    <a:pt x="1498" y="868"/>
                    <a:pt x="1458" y="809"/>
                  </a:cubicBezTo>
                  <a:cubicBezTo>
                    <a:pt x="1453" y="801"/>
                    <a:pt x="1446" y="800"/>
                    <a:pt x="1437" y="804"/>
                  </a:cubicBezTo>
                  <a:cubicBezTo>
                    <a:pt x="1447" y="824"/>
                    <a:pt x="1458" y="844"/>
                    <a:pt x="1468" y="864"/>
                  </a:cubicBezTo>
                  <a:cubicBezTo>
                    <a:pt x="1484" y="894"/>
                    <a:pt x="1504" y="920"/>
                    <a:pt x="1528" y="944"/>
                  </a:cubicBezTo>
                  <a:cubicBezTo>
                    <a:pt x="1566" y="980"/>
                    <a:pt x="1592" y="1024"/>
                    <a:pt x="1610" y="1073"/>
                  </a:cubicBezTo>
                  <a:cubicBezTo>
                    <a:pt x="1620" y="1100"/>
                    <a:pt x="1628" y="1128"/>
                    <a:pt x="1638" y="1156"/>
                  </a:cubicBezTo>
                  <a:cubicBezTo>
                    <a:pt x="1649" y="1187"/>
                    <a:pt x="1653" y="1219"/>
                    <a:pt x="1652" y="1252"/>
                  </a:cubicBezTo>
                  <a:cubicBezTo>
                    <a:pt x="1652" y="1274"/>
                    <a:pt x="1654" y="1297"/>
                    <a:pt x="1659" y="1319"/>
                  </a:cubicBezTo>
                  <a:cubicBezTo>
                    <a:pt x="1677" y="1404"/>
                    <a:pt x="1720" y="1476"/>
                    <a:pt x="1778" y="1541"/>
                  </a:cubicBezTo>
                  <a:cubicBezTo>
                    <a:pt x="1814" y="1582"/>
                    <a:pt x="1849" y="1625"/>
                    <a:pt x="1885" y="1667"/>
                  </a:cubicBezTo>
                  <a:cubicBezTo>
                    <a:pt x="1892" y="1674"/>
                    <a:pt x="1899" y="1682"/>
                    <a:pt x="1905" y="1689"/>
                  </a:cubicBezTo>
                  <a:close/>
                  <a:moveTo>
                    <a:pt x="1587" y="1983"/>
                  </a:moveTo>
                  <a:cubicBezTo>
                    <a:pt x="1588" y="1982"/>
                    <a:pt x="1589" y="1981"/>
                    <a:pt x="1590" y="1980"/>
                  </a:cubicBezTo>
                  <a:cubicBezTo>
                    <a:pt x="1588" y="1976"/>
                    <a:pt x="1586" y="1972"/>
                    <a:pt x="1584" y="1969"/>
                  </a:cubicBezTo>
                  <a:cubicBezTo>
                    <a:pt x="1568" y="1943"/>
                    <a:pt x="1550" y="1918"/>
                    <a:pt x="1542" y="1888"/>
                  </a:cubicBezTo>
                  <a:cubicBezTo>
                    <a:pt x="1540" y="1883"/>
                    <a:pt x="1534" y="1878"/>
                    <a:pt x="1529" y="1875"/>
                  </a:cubicBezTo>
                  <a:cubicBezTo>
                    <a:pt x="1520" y="1871"/>
                    <a:pt x="1511" y="1868"/>
                    <a:pt x="1502" y="1867"/>
                  </a:cubicBezTo>
                  <a:cubicBezTo>
                    <a:pt x="1482" y="1864"/>
                    <a:pt x="1466" y="1855"/>
                    <a:pt x="1451" y="1843"/>
                  </a:cubicBezTo>
                  <a:cubicBezTo>
                    <a:pt x="1439" y="1833"/>
                    <a:pt x="1428" y="1822"/>
                    <a:pt x="1417" y="1812"/>
                  </a:cubicBezTo>
                  <a:cubicBezTo>
                    <a:pt x="1377" y="1775"/>
                    <a:pt x="1349" y="1729"/>
                    <a:pt x="1318" y="1685"/>
                  </a:cubicBezTo>
                  <a:cubicBezTo>
                    <a:pt x="1292" y="1647"/>
                    <a:pt x="1276" y="1606"/>
                    <a:pt x="1272" y="1560"/>
                  </a:cubicBezTo>
                  <a:cubicBezTo>
                    <a:pt x="1268" y="1502"/>
                    <a:pt x="1250" y="1449"/>
                    <a:pt x="1223" y="1399"/>
                  </a:cubicBezTo>
                  <a:cubicBezTo>
                    <a:pt x="1192" y="1342"/>
                    <a:pt x="1162" y="1285"/>
                    <a:pt x="1133" y="1227"/>
                  </a:cubicBezTo>
                  <a:cubicBezTo>
                    <a:pt x="1118" y="1197"/>
                    <a:pt x="1105" y="1166"/>
                    <a:pt x="1096" y="1134"/>
                  </a:cubicBezTo>
                  <a:cubicBezTo>
                    <a:pt x="1074" y="1054"/>
                    <a:pt x="1058" y="972"/>
                    <a:pt x="1049" y="890"/>
                  </a:cubicBezTo>
                  <a:cubicBezTo>
                    <a:pt x="1042" y="825"/>
                    <a:pt x="1037" y="760"/>
                    <a:pt x="1031" y="694"/>
                  </a:cubicBezTo>
                  <a:cubicBezTo>
                    <a:pt x="1028" y="661"/>
                    <a:pt x="1023" y="628"/>
                    <a:pt x="1019" y="595"/>
                  </a:cubicBezTo>
                  <a:cubicBezTo>
                    <a:pt x="1018" y="595"/>
                    <a:pt x="1016" y="595"/>
                    <a:pt x="1015" y="595"/>
                  </a:cubicBezTo>
                  <a:cubicBezTo>
                    <a:pt x="1009" y="625"/>
                    <a:pt x="1004" y="655"/>
                    <a:pt x="999" y="685"/>
                  </a:cubicBezTo>
                  <a:cubicBezTo>
                    <a:pt x="986" y="761"/>
                    <a:pt x="983" y="837"/>
                    <a:pt x="998" y="913"/>
                  </a:cubicBezTo>
                  <a:cubicBezTo>
                    <a:pt x="1007" y="958"/>
                    <a:pt x="1015" y="1003"/>
                    <a:pt x="1023" y="1048"/>
                  </a:cubicBezTo>
                  <a:cubicBezTo>
                    <a:pt x="1036" y="1128"/>
                    <a:pt x="1048" y="1209"/>
                    <a:pt x="1070" y="1287"/>
                  </a:cubicBezTo>
                  <a:cubicBezTo>
                    <a:pt x="1090" y="1357"/>
                    <a:pt x="1114" y="1426"/>
                    <a:pt x="1154" y="1488"/>
                  </a:cubicBezTo>
                  <a:cubicBezTo>
                    <a:pt x="1212" y="1578"/>
                    <a:pt x="1270" y="1669"/>
                    <a:pt x="1329" y="1759"/>
                  </a:cubicBezTo>
                  <a:cubicBezTo>
                    <a:pt x="1353" y="1797"/>
                    <a:pt x="1382" y="1831"/>
                    <a:pt x="1418" y="1860"/>
                  </a:cubicBezTo>
                  <a:cubicBezTo>
                    <a:pt x="1459" y="1892"/>
                    <a:pt x="1501" y="1923"/>
                    <a:pt x="1543" y="1954"/>
                  </a:cubicBezTo>
                  <a:cubicBezTo>
                    <a:pt x="1557" y="1965"/>
                    <a:pt x="1572" y="1974"/>
                    <a:pt x="1587" y="1983"/>
                  </a:cubicBezTo>
                  <a:close/>
                  <a:moveTo>
                    <a:pt x="2343" y="3154"/>
                  </a:moveTo>
                  <a:cubicBezTo>
                    <a:pt x="2344" y="3152"/>
                    <a:pt x="2346" y="3150"/>
                    <a:pt x="2347" y="3148"/>
                  </a:cubicBezTo>
                  <a:cubicBezTo>
                    <a:pt x="2340" y="3143"/>
                    <a:pt x="2333" y="3139"/>
                    <a:pt x="2328" y="3134"/>
                  </a:cubicBezTo>
                  <a:cubicBezTo>
                    <a:pt x="2301" y="3107"/>
                    <a:pt x="2272" y="3082"/>
                    <a:pt x="2248" y="3053"/>
                  </a:cubicBezTo>
                  <a:cubicBezTo>
                    <a:pt x="2202" y="3000"/>
                    <a:pt x="2158" y="2945"/>
                    <a:pt x="2115" y="2889"/>
                  </a:cubicBezTo>
                  <a:cubicBezTo>
                    <a:pt x="2084" y="2847"/>
                    <a:pt x="2055" y="2803"/>
                    <a:pt x="2028" y="2759"/>
                  </a:cubicBezTo>
                  <a:cubicBezTo>
                    <a:pt x="1992" y="2703"/>
                    <a:pt x="1959" y="2646"/>
                    <a:pt x="1925" y="2589"/>
                  </a:cubicBezTo>
                  <a:cubicBezTo>
                    <a:pt x="1900" y="2549"/>
                    <a:pt x="1875" y="2509"/>
                    <a:pt x="1850" y="2469"/>
                  </a:cubicBezTo>
                  <a:cubicBezTo>
                    <a:pt x="1823" y="2424"/>
                    <a:pt x="1810" y="2375"/>
                    <a:pt x="1808" y="2322"/>
                  </a:cubicBezTo>
                  <a:cubicBezTo>
                    <a:pt x="1806" y="2279"/>
                    <a:pt x="1802" y="2236"/>
                    <a:pt x="1796" y="2194"/>
                  </a:cubicBezTo>
                  <a:cubicBezTo>
                    <a:pt x="1783" y="2111"/>
                    <a:pt x="1768" y="2029"/>
                    <a:pt x="1754" y="1947"/>
                  </a:cubicBezTo>
                  <a:cubicBezTo>
                    <a:pt x="1750" y="1923"/>
                    <a:pt x="1745" y="1899"/>
                    <a:pt x="1741" y="1875"/>
                  </a:cubicBezTo>
                  <a:cubicBezTo>
                    <a:pt x="1730" y="1925"/>
                    <a:pt x="1720" y="1975"/>
                    <a:pt x="1727" y="2025"/>
                  </a:cubicBezTo>
                  <a:cubicBezTo>
                    <a:pt x="1734" y="2028"/>
                    <a:pt x="1741" y="2030"/>
                    <a:pt x="1748" y="2033"/>
                  </a:cubicBezTo>
                  <a:cubicBezTo>
                    <a:pt x="1748" y="2035"/>
                    <a:pt x="1748" y="2036"/>
                    <a:pt x="1748" y="2038"/>
                  </a:cubicBezTo>
                  <a:cubicBezTo>
                    <a:pt x="1741" y="2041"/>
                    <a:pt x="1735" y="2044"/>
                    <a:pt x="1728" y="2047"/>
                  </a:cubicBezTo>
                  <a:cubicBezTo>
                    <a:pt x="1728" y="2050"/>
                    <a:pt x="1728" y="2053"/>
                    <a:pt x="1728" y="2056"/>
                  </a:cubicBezTo>
                  <a:cubicBezTo>
                    <a:pt x="1736" y="2105"/>
                    <a:pt x="1743" y="2155"/>
                    <a:pt x="1753" y="2204"/>
                  </a:cubicBezTo>
                  <a:cubicBezTo>
                    <a:pt x="1766" y="2269"/>
                    <a:pt x="1779" y="2334"/>
                    <a:pt x="1797" y="2397"/>
                  </a:cubicBezTo>
                  <a:cubicBezTo>
                    <a:pt x="1815" y="2463"/>
                    <a:pt x="1839" y="2527"/>
                    <a:pt x="1867" y="2590"/>
                  </a:cubicBezTo>
                  <a:cubicBezTo>
                    <a:pt x="1886" y="2633"/>
                    <a:pt x="1905" y="2676"/>
                    <a:pt x="1922" y="2720"/>
                  </a:cubicBezTo>
                  <a:cubicBezTo>
                    <a:pt x="1955" y="2804"/>
                    <a:pt x="2000" y="2882"/>
                    <a:pt x="2052" y="2956"/>
                  </a:cubicBezTo>
                  <a:cubicBezTo>
                    <a:pt x="2096" y="3019"/>
                    <a:pt x="2150" y="3073"/>
                    <a:pt x="2213" y="3117"/>
                  </a:cubicBezTo>
                  <a:cubicBezTo>
                    <a:pt x="2247" y="3140"/>
                    <a:pt x="2284" y="3150"/>
                    <a:pt x="2323" y="3156"/>
                  </a:cubicBezTo>
                  <a:cubicBezTo>
                    <a:pt x="2330" y="3157"/>
                    <a:pt x="2337" y="3155"/>
                    <a:pt x="2343" y="3154"/>
                  </a:cubicBezTo>
                  <a:close/>
                  <a:moveTo>
                    <a:pt x="1621" y="729"/>
                  </a:moveTo>
                  <a:cubicBezTo>
                    <a:pt x="1632" y="726"/>
                    <a:pt x="1641" y="724"/>
                    <a:pt x="1648" y="720"/>
                  </a:cubicBezTo>
                  <a:cubicBezTo>
                    <a:pt x="1680" y="705"/>
                    <a:pt x="1711" y="690"/>
                    <a:pt x="1742" y="675"/>
                  </a:cubicBezTo>
                  <a:cubicBezTo>
                    <a:pt x="1764" y="664"/>
                    <a:pt x="1785" y="652"/>
                    <a:pt x="1810" y="653"/>
                  </a:cubicBezTo>
                  <a:cubicBezTo>
                    <a:pt x="1843" y="654"/>
                    <a:pt x="1877" y="655"/>
                    <a:pt x="1910" y="659"/>
                  </a:cubicBezTo>
                  <a:cubicBezTo>
                    <a:pt x="1922" y="660"/>
                    <a:pt x="1933" y="660"/>
                    <a:pt x="1943" y="654"/>
                  </a:cubicBezTo>
                  <a:cubicBezTo>
                    <a:pt x="1975" y="638"/>
                    <a:pt x="2007" y="623"/>
                    <a:pt x="2038" y="605"/>
                  </a:cubicBezTo>
                  <a:cubicBezTo>
                    <a:pt x="2094" y="571"/>
                    <a:pt x="2152" y="541"/>
                    <a:pt x="2216" y="525"/>
                  </a:cubicBezTo>
                  <a:cubicBezTo>
                    <a:pt x="2297" y="504"/>
                    <a:pt x="2375" y="475"/>
                    <a:pt x="2453" y="445"/>
                  </a:cubicBezTo>
                  <a:cubicBezTo>
                    <a:pt x="2536" y="412"/>
                    <a:pt x="2622" y="396"/>
                    <a:pt x="2711" y="397"/>
                  </a:cubicBezTo>
                  <a:cubicBezTo>
                    <a:pt x="2756" y="397"/>
                    <a:pt x="2801" y="401"/>
                    <a:pt x="2846" y="403"/>
                  </a:cubicBezTo>
                  <a:cubicBezTo>
                    <a:pt x="2857" y="403"/>
                    <a:pt x="2867" y="403"/>
                    <a:pt x="2878" y="403"/>
                  </a:cubicBezTo>
                  <a:cubicBezTo>
                    <a:pt x="2878" y="402"/>
                    <a:pt x="2878" y="400"/>
                    <a:pt x="2878" y="399"/>
                  </a:cubicBezTo>
                  <a:cubicBezTo>
                    <a:pt x="2847" y="396"/>
                    <a:pt x="2815" y="391"/>
                    <a:pt x="2783" y="391"/>
                  </a:cubicBezTo>
                  <a:cubicBezTo>
                    <a:pt x="2668" y="393"/>
                    <a:pt x="2552" y="396"/>
                    <a:pt x="2437" y="400"/>
                  </a:cubicBezTo>
                  <a:cubicBezTo>
                    <a:pt x="2330" y="403"/>
                    <a:pt x="2229" y="430"/>
                    <a:pt x="2134" y="480"/>
                  </a:cubicBezTo>
                  <a:cubicBezTo>
                    <a:pt x="2051" y="523"/>
                    <a:pt x="1965" y="562"/>
                    <a:pt x="1876" y="590"/>
                  </a:cubicBezTo>
                  <a:cubicBezTo>
                    <a:pt x="1808" y="612"/>
                    <a:pt x="1741" y="637"/>
                    <a:pt x="1676" y="665"/>
                  </a:cubicBezTo>
                  <a:cubicBezTo>
                    <a:pt x="1664" y="670"/>
                    <a:pt x="1653" y="675"/>
                    <a:pt x="1643" y="682"/>
                  </a:cubicBezTo>
                  <a:cubicBezTo>
                    <a:pt x="1628" y="692"/>
                    <a:pt x="1618" y="706"/>
                    <a:pt x="1621" y="729"/>
                  </a:cubicBezTo>
                  <a:close/>
                  <a:moveTo>
                    <a:pt x="3726" y="397"/>
                  </a:moveTo>
                  <a:cubicBezTo>
                    <a:pt x="3507" y="410"/>
                    <a:pt x="3289" y="414"/>
                    <a:pt x="3071" y="424"/>
                  </a:cubicBezTo>
                  <a:cubicBezTo>
                    <a:pt x="3080" y="428"/>
                    <a:pt x="3089" y="431"/>
                    <a:pt x="3099" y="434"/>
                  </a:cubicBezTo>
                  <a:cubicBezTo>
                    <a:pt x="3213" y="465"/>
                    <a:pt x="3323" y="507"/>
                    <a:pt x="3432" y="555"/>
                  </a:cubicBezTo>
                  <a:cubicBezTo>
                    <a:pt x="3438" y="558"/>
                    <a:pt x="3443" y="562"/>
                    <a:pt x="3448" y="566"/>
                  </a:cubicBezTo>
                  <a:cubicBezTo>
                    <a:pt x="3443" y="578"/>
                    <a:pt x="3435" y="575"/>
                    <a:pt x="3428" y="575"/>
                  </a:cubicBezTo>
                  <a:cubicBezTo>
                    <a:pt x="3394" y="575"/>
                    <a:pt x="3360" y="575"/>
                    <a:pt x="3326" y="575"/>
                  </a:cubicBezTo>
                  <a:cubicBezTo>
                    <a:pt x="3318" y="576"/>
                    <a:pt x="3310" y="577"/>
                    <a:pt x="3302" y="578"/>
                  </a:cubicBezTo>
                  <a:cubicBezTo>
                    <a:pt x="3302" y="580"/>
                    <a:pt x="3302" y="581"/>
                    <a:pt x="3302" y="583"/>
                  </a:cubicBezTo>
                  <a:cubicBezTo>
                    <a:pt x="3329" y="603"/>
                    <a:pt x="3357" y="622"/>
                    <a:pt x="3384" y="642"/>
                  </a:cubicBezTo>
                  <a:cubicBezTo>
                    <a:pt x="3391" y="637"/>
                    <a:pt x="3396" y="634"/>
                    <a:pt x="3400" y="631"/>
                  </a:cubicBezTo>
                  <a:cubicBezTo>
                    <a:pt x="3446" y="595"/>
                    <a:pt x="3492" y="559"/>
                    <a:pt x="3537" y="523"/>
                  </a:cubicBezTo>
                  <a:cubicBezTo>
                    <a:pt x="3571" y="496"/>
                    <a:pt x="3602" y="467"/>
                    <a:pt x="3641" y="447"/>
                  </a:cubicBezTo>
                  <a:cubicBezTo>
                    <a:pt x="3670" y="432"/>
                    <a:pt x="3697" y="414"/>
                    <a:pt x="3726" y="397"/>
                  </a:cubicBezTo>
                  <a:close/>
                  <a:moveTo>
                    <a:pt x="3385" y="661"/>
                  </a:moveTo>
                  <a:cubicBezTo>
                    <a:pt x="3320" y="705"/>
                    <a:pt x="3255" y="745"/>
                    <a:pt x="3193" y="789"/>
                  </a:cubicBezTo>
                  <a:cubicBezTo>
                    <a:pt x="3126" y="838"/>
                    <a:pt x="3052" y="862"/>
                    <a:pt x="2969" y="863"/>
                  </a:cubicBezTo>
                  <a:cubicBezTo>
                    <a:pt x="2935" y="863"/>
                    <a:pt x="2900" y="865"/>
                    <a:pt x="2865" y="867"/>
                  </a:cubicBezTo>
                  <a:cubicBezTo>
                    <a:pt x="2831" y="869"/>
                    <a:pt x="2797" y="875"/>
                    <a:pt x="2765" y="888"/>
                  </a:cubicBezTo>
                  <a:cubicBezTo>
                    <a:pt x="2734" y="901"/>
                    <a:pt x="2710" y="922"/>
                    <a:pt x="2687" y="950"/>
                  </a:cubicBezTo>
                  <a:cubicBezTo>
                    <a:pt x="2696" y="952"/>
                    <a:pt x="2701" y="953"/>
                    <a:pt x="2706" y="954"/>
                  </a:cubicBezTo>
                  <a:cubicBezTo>
                    <a:pt x="2756" y="962"/>
                    <a:pt x="2807" y="960"/>
                    <a:pt x="2856" y="952"/>
                  </a:cubicBezTo>
                  <a:cubicBezTo>
                    <a:pt x="2992" y="931"/>
                    <a:pt x="3120" y="888"/>
                    <a:pt x="3238" y="818"/>
                  </a:cubicBezTo>
                  <a:cubicBezTo>
                    <a:pt x="3301" y="780"/>
                    <a:pt x="3365" y="744"/>
                    <a:pt x="3434" y="718"/>
                  </a:cubicBezTo>
                  <a:cubicBezTo>
                    <a:pt x="3440" y="716"/>
                    <a:pt x="3446" y="713"/>
                    <a:pt x="3455" y="709"/>
                  </a:cubicBezTo>
                  <a:cubicBezTo>
                    <a:pt x="3430" y="692"/>
                    <a:pt x="3408" y="677"/>
                    <a:pt x="3385" y="661"/>
                  </a:cubicBezTo>
                  <a:close/>
                  <a:moveTo>
                    <a:pt x="892" y="309"/>
                  </a:moveTo>
                  <a:cubicBezTo>
                    <a:pt x="893" y="308"/>
                    <a:pt x="894" y="306"/>
                    <a:pt x="896" y="305"/>
                  </a:cubicBezTo>
                  <a:cubicBezTo>
                    <a:pt x="890" y="298"/>
                    <a:pt x="886" y="289"/>
                    <a:pt x="880" y="282"/>
                  </a:cubicBezTo>
                  <a:cubicBezTo>
                    <a:pt x="845" y="247"/>
                    <a:pt x="810" y="212"/>
                    <a:pt x="775" y="177"/>
                  </a:cubicBezTo>
                  <a:cubicBezTo>
                    <a:pt x="770" y="171"/>
                    <a:pt x="763" y="167"/>
                    <a:pt x="756" y="163"/>
                  </a:cubicBezTo>
                  <a:cubicBezTo>
                    <a:pt x="721" y="143"/>
                    <a:pt x="685" y="123"/>
                    <a:pt x="649" y="103"/>
                  </a:cubicBezTo>
                  <a:cubicBezTo>
                    <a:pt x="641" y="99"/>
                    <a:pt x="631" y="95"/>
                    <a:pt x="621" y="92"/>
                  </a:cubicBezTo>
                  <a:cubicBezTo>
                    <a:pt x="581" y="80"/>
                    <a:pt x="540" y="69"/>
                    <a:pt x="500" y="58"/>
                  </a:cubicBezTo>
                  <a:cubicBezTo>
                    <a:pt x="431" y="39"/>
                    <a:pt x="362" y="40"/>
                    <a:pt x="292" y="41"/>
                  </a:cubicBezTo>
                  <a:cubicBezTo>
                    <a:pt x="287" y="41"/>
                    <a:pt x="281" y="42"/>
                    <a:pt x="277" y="44"/>
                  </a:cubicBezTo>
                  <a:cubicBezTo>
                    <a:pt x="260" y="53"/>
                    <a:pt x="243" y="62"/>
                    <a:pt x="226" y="71"/>
                  </a:cubicBezTo>
                  <a:cubicBezTo>
                    <a:pt x="280" y="83"/>
                    <a:pt x="334" y="84"/>
                    <a:pt x="389" y="82"/>
                  </a:cubicBezTo>
                  <a:cubicBezTo>
                    <a:pt x="422" y="81"/>
                    <a:pt x="456" y="79"/>
                    <a:pt x="488" y="85"/>
                  </a:cubicBezTo>
                  <a:cubicBezTo>
                    <a:pt x="558" y="97"/>
                    <a:pt x="623" y="125"/>
                    <a:pt x="684" y="162"/>
                  </a:cubicBezTo>
                  <a:cubicBezTo>
                    <a:pt x="703" y="173"/>
                    <a:pt x="719" y="188"/>
                    <a:pt x="735" y="202"/>
                  </a:cubicBezTo>
                  <a:cubicBezTo>
                    <a:pt x="759" y="222"/>
                    <a:pt x="781" y="244"/>
                    <a:pt x="806" y="264"/>
                  </a:cubicBezTo>
                  <a:cubicBezTo>
                    <a:pt x="831" y="284"/>
                    <a:pt x="862" y="295"/>
                    <a:pt x="892" y="309"/>
                  </a:cubicBezTo>
                  <a:close/>
                  <a:moveTo>
                    <a:pt x="1800" y="2465"/>
                  </a:moveTo>
                  <a:cubicBezTo>
                    <a:pt x="1799" y="2465"/>
                    <a:pt x="1797" y="2465"/>
                    <a:pt x="1795" y="2466"/>
                  </a:cubicBezTo>
                  <a:cubicBezTo>
                    <a:pt x="1796" y="2479"/>
                    <a:pt x="1796" y="2493"/>
                    <a:pt x="1798" y="2507"/>
                  </a:cubicBezTo>
                  <a:cubicBezTo>
                    <a:pt x="1802" y="2535"/>
                    <a:pt x="1808" y="2563"/>
                    <a:pt x="1811" y="2591"/>
                  </a:cubicBezTo>
                  <a:cubicBezTo>
                    <a:pt x="1814" y="2618"/>
                    <a:pt x="1822" y="2643"/>
                    <a:pt x="1835" y="2667"/>
                  </a:cubicBezTo>
                  <a:cubicBezTo>
                    <a:pt x="1843" y="2683"/>
                    <a:pt x="1850" y="2700"/>
                    <a:pt x="1858" y="2717"/>
                  </a:cubicBezTo>
                  <a:cubicBezTo>
                    <a:pt x="1871" y="2746"/>
                    <a:pt x="1885" y="2776"/>
                    <a:pt x="1899" y="2805"/>
                  </a:cubicBezTo>
                  <a:cubicBezTo>
                    <a:pt x="1912" y="2832"/>
                    <a:pt x="1925" y="2858"/>
                    <a:pt x="1938" y="2883"/>
                  </a:cubicBezTo>
                  <a:cubicBezTo>
                    <a:pt x="1947" y="2901"/>
                    <a:pt x="1955" y="2920"/>
                    <a:pt x="1968" y="2934"/>
                  </a:cubicBezTo>
                  <a:cubicBezTo>
                    <a:pt x="1998" y="2966"/>
                    <a:pt x="2029" y="2996"/>
                    <a:pt x="2061" y="3025"/>
                  </a:cubicBezTo>
                  <a:cubicBezTo>
                    <a:pt x="2074" y="3037"/>
                    <a:pt x="2089" y="3044"/>
                    <a:pt x="2108" y="3049"/>
                  </a:cubicBezTo>
                  <a:cubicBezTo>
                    <a:pt x="2089" y="3026"/>
                    <a:pt x="2071" y="3006"/>
                    <a:pt x="2055" y="2985"/>
                  </a:cubicBezTo>
                  <a:cubicBezTo>
                    <a:pt x="1996" y="2906"/>
                    <a:pt x="1946" y="2822"/>
                    <a:pt x="1909" y="2730"/>
                  </a:cubicBezTo>
                  <a:cubicBezTo>
                    <a:pt x="1892" y="2688"/>
                    <a:pt x="1873" y="2646"/>
                    <a:pt x="1856" y="2604"/>
                  </a:cubicBezTo>
                  <a:cubicBezTo>
                    <a:pt x="1839" y="2563"/>
                    <a:pt x="1823" y="2521"/>
                    <a:pt x="1807" y="2480"/>
                  </a:cubicBezTo>
                  <a:cubicBezTo>
                    <a:pt x="1805" y="2475"/>
                    <a:pt x="1802" y="2470"/>
                    <a:pt x="1800" y="2465"/>
                  </a:cubicBezTo>
                  <a:close/>
                  <a:moveTo>
                    <a:pt x="710" y="120"/>
                  </a:moveTo>
                  <a:cubicBezTo>
                    <a:pt x="709" y="121"/>
                    <a:pt x="708" y="122"/>
                    <a:pt x="708" y="123"/>
                  </a:cubicBezTo>
                  <a:cubicBezTo>
                    <a:pt x="709" y="124"/>
                    <a:pt x="711" y="126"/>
                    <a:pt x="713" y="127"/>
                  </a:cubicBezTo>
                  <a:cubicBezTo>
                    <a:pt x="718" y="130"/>
                    <a:pt x="723" y="132"/>
                    <a:pt x="728" y="135"/>
                  </a:cubicBezTo>
                  <a:cubicBezTo>
                    <a:pt x="798" y="167"/>
                    <a:pt x="846" y="224"/>
                    <a:pt x="895" y="279"/>
                  </a:cubicBezTo>
                  <a:cubicBezTo>
                    <a:pt x="908" y="316"/>
                    <a:pt x="939" y="333"/>
                    <a:pt x="973" y="345"/>
                  </a:cubicBezTo>
                  <a:cubicBezTo>
                    <a:pt x="980" y="348"/>
                    <a:pt x="987" y="353"/>
                    <a:pt x="994" y="356"/>
                  </a:cubicBezTo>
                  <a:cubicBezTo>
                    <a:pt x="1009" y="363"/>
                    <a:pt x="1015" y="362"/>
                    <a:pt x="1025" y="351"/>
                  </a:cubicBezTo>
                  <a:cubicBezTo>
                    <a:pt x="1035" y="339"/>
                    <a:pt x="1044" y="327"/>
                    <a:pt x="1053" y="316"/>
                  </a:cubicBezTo>
                  <a:cubicBezTo>
                    <a:pt x="1034" y="299"/>
                    <a:pt x="1014" y="282"/>
                    <a:pt x="998" y="264"/>
                  </a:cubicBezTo>
                  <a:cubicBezTo>
                    <a:pt x="964" y="227"/>
                    <a:pt x="923" y="205"/>
                    <a:pt x="876" y="190"/>
                  </a:cubicBezTo>
                  <a:cubicBezTo>
                    <a:pt x="847" y="181"/>
                    <a:pt x="819" y="168"/>
                    <a:pt x="791" y="156"/>
                  </a:cubicBezTo>
                  <a:cubicBezTo>
                    <a:pt x="764" y="144"/>
                    <a:pt x="737" y="132"/>
                    <a:pt x="710" y="120"/>
                  </a:cubicBezTo>
                  <a:close/>
                  <a:moveTo>
                    <a:pt x="2193" y="1151"/>
                  </a:moveTo>
                  <a:cubicBezTo>
                    <a:pt x="2252" y="1177"/>
                    <a:pt x="2310" y="1176"/>
                    <a:pt x="2369" y="1173"/>
                  </a:cubicBezTo>
                  <a:cubicBezTo>
                    <a:pt x="2427" y="1169"/>
                    <a:pt x="2483" y="1154"/>
                    <a:pt x="2543" y="1136"/>
                  </a:cubicBezTo>
                  <a:cubicBezTo>
                    <a:pt x="2500" y="1118"/>
                    <a:pt x="2462" y="1102"/>
                    <a:pt x="2424" y="1086"/>
                  </a:cubicBezTo>
                  <a:cubicBezTo>
                    <a:pt x="2413" y="1081"/>
                    <a:pt x="2403" y="1080"/>
                    <a:pt x="2391" y="1084"/>
                  </a:cubicBezTo>
                  <a:cubicBezTo>
                    <a:pt x="2330" y="1105"/>
                    <a:pt x="2268" y="1125"/>
                    <a:pt x="2207" y="1145"/>
                  </a:cubicBezTo>
                  <a:cubicBezTo>
                    <a:pt x="2203" y="1146"/>
                    <a:pt x="2199" y="1148"/>
                    <a:pt x="2193" y="1151"/>
                  </a:cubicBezTo>
                  <a:close/>
                  <a:moveTo>
                    <a:pt x="2066" y="1221"/>
                  </a:moveTo>
                  <a:cubicBezTo>
                    <a:pt x="2075" y="1212"/>
                    <a:pt x="2082" y="1217"/>
                    <a:pt x="2089" y="1219"/>
                  </a:cubicBezTo>
                  <a:cubicBezTo>
                    <a:pt x="2119" y="1231"/>
                    <a:pt x="2149" y="1238"/>
                    <a:pt x="2180" y="1240"/>
                  </a:cubicBezTo>
                  <a:cubicBezTo>
                    <a:pt x="2200" y="1242"/>
                    <a:pt x="2220" y="1242"/>
                    <a:pt x="2241" y="1241"/>
                  </a:cubicBezTo>
                  <a:cubicBezTo>
                    <a:pt x="2239" y="1237"/>
                    <a:pt x="2239" y="1235"/>
                    <a:pt x="2238" y="1235"/>
                  </a:cubicBezTo>
                  <a:cubicBezTo>
                    <a:pt x="2209" y="1214"/>
                    <a:pt x="2181" y="1192"/>
                    <a:pt x="2152" y="1172"/>
                  </a:cubicBezTo>
                  <a:cubicBezTo>
                    <a:pt x="2148" y="1169"/>
                    <a:pt x="2140" y="1169"/>
                    <a:pt x="2136" y="1171"/>
                  </a:cubicBezTo>
                  <a:cubicBezTo>
                    <a:pt x="2104" y="1183"/>
                    <a:pt x="2074" y="1198"/>
                    <a:pt x="2050" y="1222"/>
                  </a:cubicBezTo>
                  <a:cubicBezTo>
                    <a:pt x="2031" y="1240"/>
                    <a:pt x="2009" y="1254"/>
                    <a:pt x="1984" y="1264"/>
                  </a:cubicBezTo>
                  <a:cubicBezTo>
                    <a:pt x="1973" y="1268"/>
                    <a:pt x="1963" y="1275"/>
                    <a:pt x="1950" y="1283"/>
                  </a:cubicBezTo>
                  <a:cubicBezTo>
                    <a:pt x="1966" y="1290"/>
                    <a:pt x="1978" y="1296"/>
                    <a:pt x="1989" y="1302"/>
                  </a:cubicBezTo>
                  <a:cubicBezTo>
                    <a:pt x="2001" y="1308"/>
                    <a:pt x="2012" y="1316"/>
                    <a:pt x="2024" y="1323"/>
                  </a:cubicBezTo>
                  <a:cubicBezTo>
                    <a:pt x="2025" y="1319"/>
                    <a:pt x="2026" y="1318"/>
                    <a:pt x="2026" y="1316"/>
                  </a:cubicBezTo>
                  <a:cubicBezTo>
                    <a:pt x="2022" y="1290"/>
                    <a:pt x="2029" y="1286"/>
                    <a:pt x="2050" y="1286"/>
                  </a:cubicBezTo>
                  <a:cubicBezTo>
                    <a:pt x="2054" y="1286"/>
                    <a:pt x="2058" y="1284"/>
                    <a:pt x="2062" y="1282"/>
                  </a:cubicBezTo>
                  <a:cubicBezTo>
                    <a:pt x="2080" y="1274"/>
                    <a:pt x="2097" y="1275"/>
                    <a:pt x="2115" y="1282"/>
                  </a:cubicBezTo>
                  <a:cubicBezTo>
                    <a:pt x="2120" y="1283"/>
                    <a:pt x="2124" y="1284"/>
                    <a:pt x="2133" y="1287"/>
                  </a:cubicBezTo>
                  <a:cubicBezTo>
                    <a:pt x="2112" y="1260"/>
                    <a:pt x="2084" y="1246"/>
                    <a:pt x="2066" y="1221"/>
                  </a:cubicBezTo>
                  <a:close/>
                  <a:moveTo>
                    <a:pt x="1521" y="1238"/>
                  </a:moveTo>
                  <a:cubicBezTo>
                    <a:pt x="1504" y="1194"/>
                    <a:pt x="1480" y="1154"/>
                    <a:pt x="1454" y="1116"/>
                  </a:cubicBezTo>
                  <a:cubicBezTo>
                    <a:pt x="1412" y="1054"/>
                    <a:pt x="1368" y="993"/>
                    <a:pt x="1335" y="926"/>
                  </a:cubicBezTo>
                  <a:cubicBezTo>
                    <a:pt x="1286" y="828"/>
                    <a:pt x="1223" y="739"/>
                    <a:pt x="1154" y="654"/>
                  </a:cubicBezTo>
                  <a:cubicBezTo>
                    <a:pt x="1151" y="650"/>
                    <a:pt x="1147" y="647"/>
                    <a:pt x="1144" y="643"/>
                  </a:cubicBezTo>
                  <a:cubicBezTo>
                    <a:pt x="1261" y="847"/>
                    <a:pt x="1386" y="1046"/>
                    <a:pt x="1521" y="1238"/>
                  </a:cubicBezTo>
                  <a:close/>
                  <a:moveTo>
                    <a:pt x="1623" y="775"/>
                  </a:moveTo>
                  <a:cubicBezTo>
                    <a:pt x="1718" y="746"/>
                    <a:pt x="1809" y="714"/>
                    <a:pt x="1895" y="670"/>
                  </a:cubicBezTo>
                  <a:cubicBezTo>
                    <a:pt x="1845" y="664"/>
                    <a:pt x="1795" y="655"/>
                    <a:pt x="1749" y="686"/>
                  </a:cubicBezTo>
                  <a:cubicBezTo>
                    <a:pt x="1712" y="710"/>
                    <a:pt x="1672" y="728"/>
                    <a:pt x="1631" y="741"/>
                  </a:cubicBezTo>
                  <a:cubicBezTo>
                    <a:pt x="1627" y="742"/>
                    <a:pt x="1624" y="744"/>
                    <a:pt x="1620" y="746"/>
                  </a:cubicBezTo>
                  <a:cubicBezTo>
                    <a:pt x="1621" y="756"/>
                    <a:pt x="1622" y="766"/>
                    <a:pt x="1623" y="775"/>
                  </a:cubicBezTo>
                  <a:close/>
                  <a:moveTo>
                    <a:pt x="3390" y="562"/>
                  </a:moveTo>
                  <a:cubicBezTo>
                    <a:pt x="3390" y="560"/>
                    <a:pt x="3391" y="557"/>
                    <a:pt x="3391" y="555"/>
                  </a:cubicBezTo>
                  <a:cubicBezTo>
                    <a:pt x="3311" y="521"/>
                    <a:pt x="3231" y="490"/>
                    <a:pt x="3145" y="465"/>
                  </a:cubicBezTo>
                  <a:cubicBezTo>
                    <a:pt x="3147" y="468"/>
                    <a:pt x="3148" y="470"/>
                    <a:pt x="3149" y="471"/>
                  </a:cubicBezTo>
                  <a:cubicBezTo>
                    <a:pt x="3188" y="499"/>
                    <a:pt x="3228" y="528"/>
                    <a:pt x="3267" y="556"/>
                  </a:cubicBezTo>
                  <a:cubicBezTo>
                    <a:pt x="3272" y="559"/>
                    <a:pt x="3278" y="562"/>
                    <a:pt x="3283" y="562"/>
                  </a:cubicBezTo>
                  <a:cubicBezTo>
                    <a:pt x="3319" y="562"/>
                    <a:pt x="3354" y="562"/>
                    <a:pt x="3390" y="562"/>
                  </a:cubicBezTo>
                  <a:close/>
                  <a:moveTo>
                    <a:pt x="435" y="22"/>
                  </a:moveTo>
                  <a:cubicBezTo>
                    <a:pt x="503" y="33"/>
                    <a:pt x="563" y="70"/>
                    <a:pt x="632" y="77"/>
                  </a:cubicBezTo>
                  <a:cubicBezTo>
                    <a:pt x="640" y="78"/>
                    <a:pt x="647" y="81"/>
                    <a:pt x="655" y="84"/>
                  </a:cubicBezTo>
                  <a:cubicBezTo>
                    <a:pt x="704" y="105"/>
                    <a:pt x="754" y="126"/>
                    <a:pt x="803" y="146"/>
                  </a:cubicBezTo>
                  <a:cubicBezTo>
                    <a:pt x="814" y="151"/>
                    <a:pt x="824" y="155"/>
                    <a:pt x="834" y="160"/>
                  </a:cubicBezTo>
                  <a:cubicBezTo>
                    <a:pt x="835" y="158"/>
                    <a:pt x="836" y="157"/>
                    <a:pt x="837" y="155"/>
                  </a:cubicBezTo>
                  <a:cubicBezTo>
                    <a:pt x="819" y="145"/>
                    <a:pt x="801" y="134"/>
                    <a:pt x="782" y="125"/>
                  </a:cubicBezTo>
                  <a:cubicBezTo>
                    <a:pt x="765" y="116"/>
                    <a:pt x="746" y="110"/>
                    <a:pt x="729" y="101"/>
                  </a:cubicBezTo>
                  <a:cubicBezTo>
                    <a:pt x="665" y="67"/>
                    <a:pt x="598" y="45"/>
                    <a:pt x="528" y="30"/>
                  </a:cubicBezTo>
                  <a:cubicBezTo>
                    <a:pt x="498" y="24"/>
                    <a:pt x="467" y="16"/>
                    <a:pt x="435" y="22"/>
                  </a:cubicBezTo>
                  <a:close/>
                  <a:moveTo>
                    <a:pt x="1745" y="2252"/>
                  </a:moveTo>
                  <a:cubicBezTo>
                    <a:pt x="1733" y="2184"/>
                    <a:pt x="1721" y="2113"/>
                    <a:pt x="1709" y="2041"/>
                  </a:cubicBezTo>
                  <a:cubicBezTo>
                    <a:pt x="1689" y="2037"/>
                    <a:pt x="1668" y="2033"/>
                    <a:pt x="1644" y="2029"/>
                  </a:cubicBezTo>
                  <a:cubicBezTo>
                    <a:pt x="1665" y="2067"/>
                    <a:pt x="1687" y="2101"/>
                    <a:pt x="1703" y="2138"/>
                  </a:cubicBezTo>
                  <a:cubicBezTo>
                    <a:pt x="1720" y="2175"/>
                    <a:pt x="1732" y="2215"/>
                    <a:pt x="1745" y="2252"/>
                  </a:cubicBezTo>
                  <a:close/>
                  <a:moveTo>
                    <a:pt x="1629" y="895"/>
                  </a:moveTo>
                  <a:cubicBezTo>
                    <a:pt x="1626" y="894"/>
                    <a:pt x="1624" y="893"/>
                    <a:pt x="1621" y="893"/>
                  </a:cubicBezTo>
                  <a:cubicBezTo>
                    <a:pt x="1614" y="893"/>
                    <a:pt x="1607" y="892"/>
                    <a:pt x="1599" y="893"/>
                  </a:cubicBezTo>
                  <a:cubicBezTo>
                    <a:pt x="1576" y="893"/>
                    <a:pt x="1571" y="902"/>
                    <a:pt x="1582" y="923"/>
                  </a:cubicBezTo>
                  <a:cubicBezTo>
                    <a:pt x="1585" y="927"/>
                    <a:pt x="1589" y="930"/>
                    <a:pt x="1594" y="936"/>
                  </a:cubicBezTo>
                  <a:cubicBezTo>
                    <a:pt x="1606" y="922"/>
                    <a:pt x="1617" y="909"/>
                    <a:pt x="1629" y="895"/>
                  </a:cubicBezTo>
                  <a:close/>
                  <a:moveTo>
                    <a:pt x="1842" y="1316"/>
                  </a:moveTo>
                  <a:cubicBezTo>
                    <a:pt x="1850" y="1360"/>
                    <a:pt x="1867" y="1400"/>
                    <a:pt x="1889" y="1439"/>
                  </a:cubicBezTo>
                  <a:cubicBezTo>
                    <a:pt x="1881" y="1395"/>
                    <a:pt x="1867" y="1353"/>
                    <a:pt x="1842" y="1316"/>
                  </a:cubicBezTo>
                  <a:close/>
                  <a:moveTo>
                    <a:pt x="1104" y="343"/>
                  </a:moveTo>
                  <a:cubicBezTo>
                    <a:pt x="1109" y="367"/>
                    <a:pt x="1123" y="373"/>
                    <a:pt x="1148" y="361"/>
                  </a:cubicBezTo>
                  <a:cubicBezTo>
                    <a:pt x="1147" y="339"/>
                    <a:pt x="1145" y="337"/>
                    <a:pt x="1132" y="328"/>
                  </a:cubicBezTo>
                  <a:cubicBezTo>
                    <a:pt x="1122" y="333"/>
                    <a:pt x="1114" y="337"/>
                    <a:pt x="1104" y="343"/>
                  </a:cubicBezTo>
                  <a:close/>
                  <a:moveTo>
                    <a:pt x="2160" y="948"/>
                  </a:moveTo>
                  <a:cubicBezTo>
                    <a:pt x="2192" y="957"/>
                    <a:pt x="2223" y="970"/>
                    <a:pt x="2259" y="977"/>
                  </a:cubicBezTo>
                  <a:cubicBezTo>
                    <a:pt x="2230" y="943"/>
                    <a:pt x="2197" y="940"/>
                    <a:pt x="2160" y="948"/>
                  </a:cubicBezTo>
                  <a:close/>
                  <a:moveTo>
                    <a:pt x="170" y="58"/>
                  </a:moveTo>
                  <a:cubicBezTo>
                    <a:pt x="199" y="56"/>
                    <a:pt x="228" y="58"/>
                    <a:pt x="254" y="42"/>
                  </a:cubicBezTo>
                  <a:cubicBezTo>
                    <a:pt x="225" y="42"/>
                    <a:pt x="197" y="46"/>
                    <a:pt x="170" y="58"/>
                  </a:cubicBezTo>
                  <a:close/>
                  <a:moveTo>
                    <a:pt x="1899" y="1276"/>
                  </a:moveTo>
                  <a:cubicBezTo>
                    <a:pt x="1896" y="1288"/>
                    <a:pt x="1902" y="1290"/>
                    <a:pt x="1910" y="1289"/>
                  </a:cubicBezTo>
                  <a:cubicBezTo>
                    <a:pt x="1911" y="1288"/>
                    <a:pt x="1913" y="1286"/>
                    <a:pt x="1915" y="1285"/>
                  </a:cubicBezTo>
                  <a:cubicBezTo>
                    <a:pt x="1912" y="1283"/>
                    <a:pt x="1911" y="1281"/>
                    <a:pt x="1909" y="1280"/>
                  </a:cubicBezTo>
                  <a:cubicBezTo>
                    <a:pt x="1907" y="1279"/>
                    <a:pt x="1904" y="1278"/>
                    <a:pt x="1899" y="1276"/>
                  </a:cubicBezTo>
                  <a:close/>
                  <a:moveTo>
                    <a:pt x="998" y="424"/>
                  </a:moveTo>
                  <a:cubicBezTo>
                    <a:pt x="998" y="406"/>
                    <a:pt x="998" y="406"/>
                    <a:pt x="986" y="396"/>
                  </a:cubicBezTo>
                  <a:cubicBezTo>
                    <a:pt x="991" y="407"/>
                    <a:pt x="994" y="415"/>
                    <a:pt x="998" y="424"/>
                  </a:cubicBezTo>
                  <a:close/>
                  <a:moveTo>
                    <a:pt x="957" y="383"/>
                  </a:moveTo>
                  <a:cubicBezTo>
                    <a:pt x="955" y="372"/>
                    <a:pt x="955" y="372"/>
                    <a:pt x="944" y="362"/>
                  </a:cubicBezTo>
                  <a:cubicBezTo>
                    <a:pt x="950" y="372"/>
                    <a:pt x="954" y="378"/>
                    <a:pt x="957" y="383"/>
                  </a:cubicBezTo>
                  <a:close/>
                  <a:moveTo>
                    <a:pt x="368" y="32"/>
                  </a:moveTo>
                  <a:cubicBezTo>
                    <a:pt x="368" y="32"/>
                    <a:pt x="368" y="31"/>
                    <a:pt x="368" y="31"/>
                  </a:cubicBezTo>
                  <a:cubicBezTo>
                    <a:pt x="361" y="31"/>
                    <a:pt x="354" y="31"/>
                    <a:pt x="348" y="31"/>
                  </a:cubicBezTo>
                  <a:cubicBezTo>
                    <a:pt x="348" y="31"/>
                    <a:pt x="348" y="32"/>
                    <a:pt x="348" y="32"/>
                  </a:cubicBezTo>
                  <a:cubicBezTo>
                    <a:pt x="355" y="32"/>
                    <a:pt x="362" y="32"/>
                    <a:pt x="368" y="32"/>
                  </a:cubicBezTo>
                  <a:close/>
                  <a:moveTo>
                    <a:pt x="409" y="36"/>
                  </a:moveTo>
                  <a:cubicBezTo>
                    <a:pt x="409" y="35"/>
                    <a:pt x="408" y="35"/>
                    <a:pt x="408" y="35"/>
                  </a:cubicBezTo>
                  <a:cubicBezTo>
                    <a:pt x="403" y="35"/>
                    <a:pt x="399" y="35"/>
                    <a:pt x="394" y="35"/>
                  </a:cubicBezTo>
                  <a:cubicBezTo>
                    <a:pt x="394" y="35"/>
                    <a:pt x="394" y="35"/>
                    <a:pt x="394" y="36"/>
                  </a:cubicBezTo>
                  <a:cubicBezTo>
                    <a:pt x="399" y="36"/>
                    <a:pt x="404" y="36"/>
                    <a:pt x="409" y="36"/>
                  </a:cubicBezTo>
                  <a:close/>
                </a:path>
              </a:pathLst>
            </a:custGeom>
            <a:solidFill>
              <a:srgbClr val="3B24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4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占位符 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Freeform: Shape 1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6348329" y="549274"/>
            <a:ext cx="5843673" cy="6308727"/>
          </a:xfrm>
          <a:custGeom>
            <a:avLst/>
            <a:gdLst>
              <a:gd name="connsiteX0" fmla="*/ 2288427 w 5843673"/>
              <a:gd name="connsiteY0" fmla="*/ 794 h 6308726"/>
              <a:gd name="connsiteX1" fmla="*/ 4641439 w 5843673"/>
              <a:gd name="connsiteY1" fmla="*/ 581088 h 6308726"/>
              <a:gd name="connsiteX2" fmla="*/ 5696574 w 5843673"/>
              <a:gd name="connsiteY2" fmla="*/ 337126 h 6308726"/>
              <a:gd name="connsiteX3" fmla="*/ 5843673 w 5843673"/>
              <a:gd name="connsiteY3" fmla="*/ 324217 h 6308726"/>
              <a:gd name="connsiteX4" fmla="*/ 5843673 w 5843673"/>
              <a:gd name="connsiteY4" fmla="*/ 6308726 h 6308726"/>
              <a:gd name="connsiteX5" fmla="*/ 0 w 5843673"/>
              <a:gd name="connsiteY5" fmla="*/ 6308726 h 6308726"/>
              <a:gd name="connsiteX6" fmla="*/ 1794 w 5843673"/>
              <a:gd name="connsiteY6" fmla="*/ 6216854 h 6308726"/>
              <a:gd name="connsiteX7" fmla="*/ 169011 w 5843673"/>
              <a:gd name="connsiteY7" fmla="*/ 5497469 h 6308726"/>
              <a:gd name="connsiteX8" fmla="*/ 963747 w 5843673"/>
              <a:gd name="connsiteY8" fmla="*/ 4220418 h 6308726"/>
              <a:gd name="connsiteX9" fmla="*/ 1895503 w 5843673"/>
              <a:gd name="connsiteY9" fmla="*/ 49436 h 6308726"/>
              <a:gd name="connsiteX10" fmla="*/ 2288427 w 5843673"/>
              <a:gd name="connsiteY10" fmla="*/ 794 h 630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43673" h="6308726">
                <a:moveTo>
                  <a:pt x="2288427" y="794"/>
                </a:moveTo>
                <a:cubicBezTo>
                  <a:pt x="3124170" y="31968"/>
                  <a:pt x="3456878" y="969546"/>
                  <a:pt x="4641439" y="581088"/>
                </a:cubicBezTo>
                <a:cubicBezTo>
                  <a:pt x="5013970" y="457767"/>
                  <a:pt x="5365787" y="378187"/>
                  <a:pt x="5696574" y="337126"/>
                </a:cubicBezTo>
                <a:lnTo>
                  <a:pt x="5843673" y="324217"/>
                </a:lnTo>
                <a:lnTo>
                  <a:pt x="5843673" y="6308726"/>
                </a:lnTo>
                <a:lnTo>
                  <a:pt x="0" y="6308726"/>
                </a:lnTo>
                <a:lnTo>
                  <a:pt x="1794" y="6216854"/>
                </a:lnTo>
                <a:cubicBezTo>
                  <a:pt x="18929" y="5931340"/>
                  <a:pt x="90223" y="5675599"/>
                  <a:pt x="169011" y="5497469"/>
                </a:cubicBezTo>
                <a:cubicBezTo>
                  <a:pt x="322477" y="5152174"/>
                  <a:pt x="821243" y="4565713"/>
                  <a:pt x="963747" y="4220418"/>
                </a:cubicBezTo>
                <a:cubicBezTo>
                  <a:pt x="1446067" y="3063941"/>
                  <a:pt x="-894" y="559164"/>
                  <a:pt x="1895503" y="49436"/>
                </a:cubicBezTo>
                <a:cubicBezTo>
                  <a:pt x="2039377" y="10385"/>
                  <a:pt x="2169035" y="-3660"/>
                  <a:pt x="2288427" y="794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grpSp>
        <p:nvGrpSpPr>
          <p:cNvPr id="23" name="Group 2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973036" y="1357785"/>
            <a:ext cx="387220" cy="285107"/>
            <a:chOff x="356813" y="4713192"/>
            <a:chExt cx="301781" cy="222199"/>
          </a:xfrm>
          <a:solidFill>
            <a:schemeClr val="accent3">
              <a:alpha val="40000"/>
            </a:schemeClr>
          </a:solidFill>
        </p:grpSpPr>
        <p:sp>
          <p:nvSpPr>
            <p:cNvPr id="24" name="Freeform: Shape 23"/>
            <p:cNvSpPr/>
            <p:nvPr/>
          </p:nvSpPr>
          <p:spPr>
            <a:xfrm>
              <a:off x="356813" y="4817200"/>
              <a:ext cx="118191" cy="118191"/>
            </a:xfrm>
            <a:custGeom>
              <a:avLst/>
              <a:gdLst>
                <a:gd name="connsiteX0" fmla="*/ 142875 w 142875"/>
                <a:gd name="connsiteY0" fmla="*/ 71437 h 142875"/>
                <a:gd name="connsiteX1" fmla="*/ 71438 w 142875"/>
                <a:gd name="connsiteY1" fmla="*/ 142875 h 142875"/>
                <a:gd name="connsiteX2" fmla="*/ 0 w 142875"/>
                <a:gd name="connsiteY2" fmla="*/ 71437 h 142875"/>
                <a:gd name="connsiteX3" fmla="*/ 71438 w 142875"/>
                <a:gd name="connsiteY3" fmla="*/ 0 h 142875"/>
                <a:gd name="connsiteX4" fmla="*/ 142875 w 142875"/>
                <a:gd name="connsiteY4" fmla="*/ 7143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2875" y="71437"/>
                  </a:moveTo>
                  <a:cubicBezTo>
                    <a:pt x="142875" y="110891"/>
                    <a:pt x="110892" y="142875"/>
                    <a:pt x="71438" y="142875"/>
                  </a:cubicBezTo>
                  <a:cubicBezTo>
                    <a:pt x="31984" y="142875"/>
                    <a:pt x="0" y="110891"/>
                    <a:pt x="0" y="71437"/>
                  </a:cubicBezTo>
                  <a:cubicBezTo>
                    <a:pt x="0" y="31983"/>
                    <a:pt x="31984" y="0"/>
                    <a:pt x="71438" y="0"/>
                  </a:cubicBezTo>
                  <a:cubicBezTo>
                    <a:pt x="110892" y="0"/>
                    <a:pt x="142875" y="31983"/>
                    <a:pt x="142875" y="714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25" name="Freeform: Shape 24"/>
            <p:cNvSpPr/>
            <p:nvPr/>
          </p:nvSpPr>
          <p:spPr>
            <a:xfrm>
              <a:off x="611318" y="4713192"/>
              <a:ext cx="47276" cy="47276"/>
            </a:xfrm>
            <a:custGeom>
              <a:avLst/>
              <a:gdLst>
                <a:gd name="connsiteX0" fmla="*/ 64770 w 57150"/>
                <a:gd name="connsiteY0" fmla="*/ 32385 h 57150"/>
                <a:gd name="connsiteX1" fmla="*/ 32385 w 57150"/>
                <a:gd name="connsiteY1" fmla="*/ 64770 h 57150"/>
                <a:gd name="connsiteX2" fmla="*/ 0 w 57150"/>
                <a:gd name="connsiteY2" fmla="*/ 32385 h 57150"/>
                <a:gd name="connsiteX3" fmla="*/ 32385 w 57150"/>
                <a:gd name="connsiteY3" fmla="*/ 0 h 57150"/>
                <a:gd name="connsiteX4" fmla="*/ 64770 w 57150"/>
                <a:gd name="connsiteY4" fmla="*/ 3238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4770" y="32385"/>
                  </a:moveTo>
                  <a:cubicBezTo>
                    <a:pt x="64770" y="50271"/>
                    <a:pt x="50271" y="64770"/>
                    <a:pt x="32385" y="64770"/>
                  </a:cubicBezTo>
                  <a:cubicBezTo>
                    <a:pt x="14499" y="64770"/>
                    <a:pt x="0" y="50271"/>
                    <a:pt x="0" y="32385"/>
                  </a:cubicBezTo>
                  <a:cubicBezTo>
                    <a:pt x="0" y="14499"/>
                    <a:pt x="14499" y="0"/>
                    <a:pt x="32385" y="0"/>
                  </a:cubicBezTo>
                  <a:cubicBezTo>
                    <a:pt x="50271" y="0"/>
                    <a:pt x="64770" y="14499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</p:grpSp>
      <p:sp>
        <p:nvSpPr>
          <p:cNvPr id="26" name="Freeform: Shape 2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4363346" y="5983151"/>
            <a:ext cx="222071" cy="222071"/>
          </a:xfrm>
          <a:custGeom>
            <a:avLst/>
            <a:gdLst>
              <a:gd name="connsiteX0" fmla="*/ 163830 w 161925"/>
              <a:gd name="connsiteY0" fmla="*/ 81915 h 161925"/>
              <a:gd name="connsiteX1" fmla="*/ 81915 w 161925"/>
              <a:gd name="connsiteY1" fmla="*/ 163830 h 161925"/>
              <a:gd name="connsiteX2" fmla="*/ 0 w 161925"/>
              <a:gd name="connsiteY2" fmla="*/ 81915 h 161925"/>
              <a:gd name="connsiteX3" fmla="*/ 81915 w 161925"/>
              <a:gd name="connsiteY3" fmla="*/ 0 h 161925"/>
              <a:gd name="connsiteX4" fmla="*/ 163830 w 161925"/>
              <a:gd name="connsiteY4" fmla="*/ 8191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63830" y="81915"/>
                </a:moveTo>
                <a:cubicBezTo>
                  <a:pt x="163830" y="127155"/>
                  <a:pt x="127155" y="163830"/>
                  <a:pt x="81915" y="163830"/>
                </a:cubicBezTo>
                <a:cubicBezTo>
                  <a:pt x="36675" y="163830"/>
                  <a:pt x="0" y="127155"/>
                  <a:pt x="0" y="81915"/>
                </a:cubicBezTo>
                <a:cubicBezTo>
                  <a:pt x="0" y="36675"/>
                  <a:pt x="36675" y="0"/>
                  <a:pt x="81915" y="0"/>
                </a:cubicBezTo>
                <a:cubicBezTo>
                  <a:pt x="127155" y="0"/>
                  <a:pt x="163830" y="36675"/>
                  <a:pt x="163830" y="8191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7" name="Freeform: Shape 2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 rot="4500000">
            <a:off x="-317678" y="-382936"/>
            <a:ext cx="1723883" cy="1825288"/>
          </a:xfrm>
          <a:custGeom>
            <a:avLst/>
            <a:gdLst>
              <a:gd name="connsiteX0" fmla="*/ 789532 w 809625"/>
              <a:gd name="connsiteY0" fmla="*/ 631363 h 857250"/>
              <a:gd name="connsiteX1" fmla="*/ 777149 w 809625"/>
              <a:gd name="connsiteY1" fmla="*/ 807576 h 857250"/>
              <a:gd name="connsiteX2" fmla="*/ 608557 w 809625"/>
              <a:gd name="connsiteY2" fmla="*/ 859011 h 857250"/>
              <a:gd name="connsiteX3" fmla="*/ 411389 w 809625"/>
              <a:gd name="connsiteY3" fmla="*/ 750426 h 857250"/>
              <a:gd name="connsiteX4" fmla="*/ 198029 w 809625"/>
              <a:gd name="connsiteY4" fmla="*/ 785668 h 857250"/>
              <a:gd name="connsiteX5" fmla="*/ 4672 w 809625"/>
              <a:gd name="connsiteY5" fmla="*/ 558973 h 857250"/>
              <a:gd name="connsiteX6" fmla="*/ 257084 w 809625"/>
              <a:gd name="connsiteY6" fmla="*/ 47480 h 857250"/>
              <a:gd name="connsiteX7" fmla="*/ 543787 w 809625"/>
              <a:gd name="connsiteY7" fmla="*/ 237980 h 857250"/>
              <a:gd name="connsiteX8" fmla="*/ 789532 w 809625"/>
              <a:gd name="connsiteY8" fmla="*/ 631363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9625" h="857250">
                <a:moveTo>
                  <a:pt x="789532" y="631363"/>
                </a:moveTo>
                <a:cubicBezTo>
                  <a:pt x="820964" y="685655"/>
                  <a:pt x="816202" y="758998"/>
                  <a:pt x="777149" y="807576"/>
                </a:cubicBezTo>
                <a:cubicBezTo>
                  <a:pt x="738097" y="856153"/>
                  <a:pt x="667612" y="878061"/>
                  <a:pt x="608557" y="859011"/>
                </a:cubicBezTo>
                <a:cubicBezTo>
                  <a:pt x="536167" y="836151"/>
                  <a:pt x="485684" y="762808"/>
                  <a:pt x="411389" y="750426"/>
                </a:cubicBezTo>
                <a:cubicBezTo>
                  <a:pt x="339952" y="738995"/>
                  <a:pt x="270419" y="787573"/>
                  <a:pt x="198029" y="785668"/>
                </a:cubicBezTo>
                <a:cubicBezTo>
                  <a:pt x="90397" y="781858"/>
                  <a:pt x="19912" y="666605"/>
                  <a:pt x="4672" y="558973"/>
                </a:cubicBezTo>
                <a:cubicBezTo>
                  <a:pt x="-23903" y="358948"/>
                  <a:pt x="80872" y="146540"/>
                  <a:pt x="257084" y="47480"/>
                </a:cubicBezTo>
                <a:cubicBezTo>
                  <a:pt x="465682" y="-69677"/>
                  <a:pt x="597127" y="43670"/>
                  <a:pt x="543787" y="237980"/>
                </a:cubicBezTo>
                <a:cubicBezTo>
                  <a:pt x="469492" y="511348"/>
                  <a:pt x="670469" y="428480"/>
                  <a:pt x="789532" y="63136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grpSp>
        <p:nvGrpSpPr>
          <p:cNvPr id="29" name="Group 2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0568473" y="2411352"/>
            <a:ext cx="891692" cy="365187"/>
            <a:chOff x="1504335" y="5076825"/>
            <a:chExt cx="790447" cy="323722"/>
          </a:xfrm>
        </p:grpSpPr>
        <p:grpSp>
          <p:nvGrpSpPr>
            <p:cNvPr id="30" name="Group 29"/>
            <p:cNvGrpSpPr/>
            <p:nvPr/>
          </p:nvGrpSpPr>
          <p:grpSpPr>
            <a:xfrm>
              <a:off x="1504335" y="5076825"/>
              <a:ext cx="323722" cy="323722"/>
              <a:chOff x="1504335" y="4999703"/>
              <a:chExt cx="400844" cy="400844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1504335" y="4999703"/>
                <a:ext cx="400844" cy="400844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35" name="Freeform 25"/>
              <p:cNvSpPr>
                <a:spLocks noChangeArrowheads="1"/>
              </p:cNvSpPr>
              <p:nvPr/>
            </p:nvSpPr>
            <p:spPr bwMode="auto">
              <a:xfrm>
                <a:off x="1651403" y="5131390"/>
                <a:ext cx="82147" cy="137470"/>
              </a:xfrm>
              <a:custGeom>
                <a:avLst/>
                <a:gdLst>
                  <a:gd name="T0" fmla="*/ 54056 w 177"/>
                  <a:gd name="T1" fmla="*/ 3985 h 294"/>
                  <a:gd name="T2" fmla="*/ 54056 w 177"/>
                  <a:gd name="T3" fmla="*/ 3985 h 294"/>
                  <a:gd name="T4" fmla="*/ 3516 w 177"/>
                  <a:gd name="T5" fmla="*/ 55347 h 294"/>
                  <a:gd name="T6" fmla="*/ 0 w 177"/>
                  <a:gd name="T7" fmla="*/ 62874 h 294"/>
                  <a:gd name="T8" fmla="*/ 3516 w 177"/>
                  <a:gd name="T9" fmla="*/ 74828 h 294"/>
                  <a:gd name="T10" fmla="*/ 54056 w 177"/>
                  <a:gd name="T11" fmla="*/ 125747 h 294"/>
                  <a:gd name="T12" fmla="*/ 73393 w 177"/>
                  <a:gd name="T13" fmla="*/ 125747 h 294"/>
                  <a:gd name="T14" fmla="*/ 73393 w 177"/>
                  <a:gd name="T15" fmla="*/ 106265 h 294"/>
                  <a:gd name="T16" fmla="*/ 30764 w 177"/>
                  <a:gd name="T17" fmla="*/ 62874 h 294"/>
                  <a:gd name="T18" fmla="*/ 73393 w 177"/>
                  <a:gd name="T19" fmla="*/ 19482 h 294"/>
                  <a:gd name="T20" fmla="*/ 73393 w 177"/>
                  <a:gd name="T21" fmla="*/ 3985 h 294"/>
                  <a:gd name="T22" fmla="*/ 54056 w 177"/>
                  <a:gd name="T23" fmla="*/ 3985 h 29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7" h="294">
                    <a:moveTo>
                      <a:pt x="123" y="9"/>
                    </a:moveTo>
                    <a:lnTo>
                      <a:pt x="123" y="9"/>
                    </a:lnTo>
                    <a:cubicBezTo>
                      <a:pt x="114" y="18"/>
                      <a:pt x="8" y="125"/>
                      <a:pt x="8" y="125"/>
                    </a:cubicBezTo>
                    <a:cubicBezTo>
                      <a:pt x="8" y="134"/>
                      <a:pt x="0" y="142"/>
                      <a:pt x="0" y="142"/>
                    </a:cubicBezTo>
                    <a:cubicBezTo>
                      <a:pt x="0" y="151"/>
                      <a:pt x="8" y="160"/>
                      <a:pt x="8" y="169"/>
                    </a:cubicBezTo>
                    <a:cubicBezTo>
                      <a:pt x="8" y="169"/>
                      <a:pt x="114" y="275"/>
                      <a:pt x="123" y="284"/>
                    </a:cubicBezTo>
                    <a:cubicBezTo>
                      <a:pt x="132" y="293"/>
                      <a:pt x="150" y="293"/>
                      <a:pt x="167" y="284"/>
                    </a:cubicBezTo>
                    <a:cubicBezTo>
                      <a:pt x="176" y="275"/>
                      <a:pt x="176" y="257"/>
                      <a:pt x="167" y="240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76" y="36"/>
                      <a:pt x="176" y="18"/>
                      <a:pt x="167" y="9"/>
                    </a:cubicBezTo>
                    <a:cubicBezTo>
                      <a:pt x="150" y="0"/>
                      <a:pt x="132" y="0"/>
                      <a:pt x="123" y="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1" tIns="17145" rIns="34291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971060" y="5076825"/>
              <a:ext cx="323722" cy="323722"/>
              <a:chOff x="1971060" y="4999703"/>
              <a:chExt cx="400844" cy="400844"/>
            </a:xfrm>
          </p:grpSpPr>
          <p:sp>
            <p:nvSpPr>
              <p:cNvPr id="32" name="Oval 31"/>
              <p:cNvSpPr/>
              <p:nvPr/>
            </p:nvSpPr>
            <p:spPr>
              <a:xfrm flipH="1">
                <a:off x="1971060" y="4999703"/>
                <a:ext cx="400844" cy="400844"/>
              </a:xfrm>
              <a:prstGeom prst="ellipse">
                <a:avLst/>
              </a:prstGeom>
              <a:solidFill>
                <a:schemeClr val="bg1"/>
              </a:solidFill>
              <a:ln w="15875">
                <a:noFill/>
              </a:ln>
              <a:effectLst>
                <a:outerShdw blurRad="342900" dist="38100" dir="5400000" algn="t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33" name="Freeform 25"/>
              <p:cNvSpPr>
                <a:spLocks noChangeArrowheads="1"/>
              </p:cNvSpPr>
              <p:nvPr/>
            </p:nvSpPr>
            <p:spPr bwMode="auto">
              <a:xfrm flipH="1">
                <a:off x="2142689" y="5131390"/>
                <a:ext cx="82147" cy="137470"/>
              </a:xfrm>
              <a:custGeom>
                <a:avLst/>
                <a:gdLst>
                  <a:gd name="T0" fmla="*/ 54056 w 177"/>
                  <a:gd name="T1" fmla="*/ 3985 h 294"/>
                  <a:gd name="T2" fmla="*/ 54056 w 177"/>
                  <a:gd name="T3" fmla="*/ 3985 h 294"/>
                  <a:gd name="T4" fmla="*/ 3516 w 177"/>
                  <a:gd name="T5" fmla="*/ 55347 h 294"/>
                  <a:gd name="T6" fmla="*/ 0 w 177"/>
                  <a:gd name="T7" fmla="*/ 62874 h 294"/>
                  <a:gd name="T8" fmla="*/ 3516 w 177"/>
                  <a:gd name="T9" fmla="*/ 74828 h 294"/>
                  <a:gd name="T10" fmla="*/ 54056 w 177"/>
                  <a:gd name="T11" fmla="*/ 125747 h 294"/>
                  <a:gd name="T12" fmla="*/ 73393 w 177"/>
                  <a:gd name="T13" fmla="*/ 125747 h 294"/>
                  <a:gd name="T14" fmla="*/ 73393 w 177"/>
                  <a:gd name="T15" fmla="*/ 106265 h 294"/>
                  <a:gd name="T16" fmla="*/ 30764 w 177"/>
                  <a:gd name="T17" fmla="*/ 62874 h 294"/>
                  <a:gd name="T18" fmla="*/ 73393 w 177"/>
                  <a:gd name="T19" fmla="*/ 19482 h 294"/>
                  <a:gd name="T20" fmla="*/ 73393 w 177"/>
                  <a:gd name="T21" fmla="*/ 3985 h 294"/>
                  <a:gd name="T22" fmla="*/ 54056 w 177"/>
                  <a:gd name="T23" fmla="*/ 3985 h 29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7" h="294">
                    <a:moveTo>
                      <a:pt x="123" y="9"/>
                    </a:moveTo>
                    <a:lnTo>
                      <a:pt x="123" y="9"/>
                    </a:lnTo>
                    <a:cubicBezTo>
                      <a:pt x="114" y="18"/>
                      <a:pt x="8" y="125"/>
                      <a:pt x="8" y="125"/>
                    </a:cubicBezTo>
                    <a:cubicBezTo>
                      <a:pt x="8" y="134"/>
                      <a:pt x="0" y="142"/>
                      <a:pt x="0" y="142"/>
                    </a:cubicBezTo>
                    <a:cubicBezTo>
                      <a:pt x="0" y="151"/>
                      <a:pt x="8" y="160"/>
                      <a:pt x="8" y="169"/>
                    </a:cubicBezTo>
                    <a:cubicBezTo>
                      <a:pt x="8" y="169"/>
                      <a:pt x="114" y="275"/>
                      <a:pt x="123" y="284"/>
                    </a:cubicBezTo>
                    <a:cubicBezTo>
                      <a:pt x="132" y="293"/>
                      <a:pt x="150" y="293"/>
                      <a:pt x="167" y="284"/>
                    </a:cubicBezTo>
                    <a:cubicBezTo>
                      <a:pt x="176" y="275"/>
                      <a:pt x="176" y="257"/>
                      <a:pt x="167" y="240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76" y="36"/>
                      <a:pt x="176" y="18"/>
                      <a:pt x="167" y="9"/>
                    </a:cubicBezTo>
                    <a:cubicBezTo>
                      <a:pt x="150" y="0"/>
                      <a:pt x="132" y="0"/>
                      <a:pt x="123" y="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lIns="34291" tIns="17145" rIns="34291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36" name="Rectangle 3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879886" y="1491239"/>
            <a:ext cx="4105322" cy="768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Project Details</a:t>
            </a:r>
          </a:p>
        </p:txBody>
      </p:sp>
      <p:sp>
        <p:nvSpPr>
          <p:cNvPr id="37" name="Rectangle 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406907" y="2582249"/>
            <a:ext cx="36163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Hey, hey, hey! It's Fat MORIMOTO! Now I'm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gonna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sing a song for you, and this is </a:t>
            </a:r>
            <a:r>
              <a:rPr lang="en-US" sz="1200" dirty="0" err="1">
                <a:solidFill>
                  <a:schemeClr val="tx2"/>
                </a:solidFill>
                <a:cs typeface="+mn-ea"/>
                <a:sym typeface="+mn-lt"/>
              </a:rPr>
              <a:t>gonna</a:t>
            </a:r>
            <a:r>
              <a:rPr lang="en-US" sz="1200" dirty="0">
                <a:solidFill>
                  <a:schemeClr val="tx2"/>
                </a:solidFill>
                <a:cs typeface="+mn-ea"/>
                <a:sym typeface="+mn-lt"/>
              </a:rPr>
              <a:t> show you a thing or two. You'll have some fun now With me and the gang, learning from each other While we do our thing.</a:t>
            </a:r>
          </a:p>
        </p:txBody>
      </p:sp>
      <p:sp>
        <p:nvSpPr>
          <p:cNvPr id="38" name="矩形 3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504604" y="4552864"/>
            <a:ext cx="4821382" cy="771896"/>
          </a:xfrm>
          <a:prstGeom prst="rect">
            <a:avLst/>
          </a:prstGeom>
          <a:solidFill>
            <a:schemeClr val="accent3">
              <a:alpha val="29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39" name="Freeform 1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529395" y="4248389"/>
            <a:ext cx="176375" cy="176375"/>
          </a:xfrm>
          <a:custGeom>
            <a:avLst/>
            <a:gdLst/>
            <a:ahLst/>
            <a:cxnLst/>
            <a:rect l="l" t="t" r="r" b="b"/>
            <a:pathLst>
              <a:path w="195943" h="195943">
                <a:moveTo>
                  <a:pt x="144151" y="57533"/>
                </a:moveTo>
                <a:cubicBezTo>
                  <a:pt x="141940" y="57533"/>
                  <a:pt x="140026" y="58340"/>
                  <a:pt x="138410" y="59956"/>
                </a:cubicBezTo>
                <a:lnTo>
                  <a:pt x="86363" y="111876"/>
                </a:lnTo>
                <a:lnTo>
                  <a:pt x="57533" y="83046"/>
                </a:lnTo>
                <a:cubicBezTo>
                  <a:pt x="55917" y="81430"/>
                  <a:pt x="54003" y="80622"/>
                  <a:pt x="51792" y="80622"/>
                </a:cubicBezTo>
                <a:cubicBezTo>
                  <a:pt x="49581" y="80622"/>
                  <a:pt x="47668" y="81430"/>
                  <a:pt x="46052" y="83046"/>
                </a:cubicBezTo>
                <a:lnTo>
                  <a:pt x="34443" y="94527"/>
                </a:lnTo>
                <a:cubicBezTo>
                  <a:pt x="32912" y="96058"/>
                  <a:pt x="32147" y="98014"/>
                  <a:pt x="32147" y="100395"/>
                </a:cubicBezTo>
                <a:cubicBezTo>
                  <a:pt x="32147" y="102691"/>
                  <a:pt x="32912" y="104605"/>
                  <a:pt x="34443" y="106136"/>
                </a:cubicBezTo>
                <a:lnTo>
                  <a:pt x="80622" y="152315"/>
                </a:lnTo>
                <a:cubicBezTo>
                  <a:pt x="82238" y="153931"/>
                  <a:pt x="84152" y="154739"/>
                  <a:pt x="86363" y="154739"/>
                </a:cubicBezTo>
                <a:cubicBezTo>
                  <a:pt x="88659" y="154739"/>
                  <a:pt x="90615" y="153931"/>
                  <a:pt x="92231" y="152315"/>
                </a:cubicBezTo>
                <a:lnTo>
                  <a:pt x="161500" y="83046"/>
                </a:lnTo>
                <a:cubicBezTo>
                  <a:pt x="163031" y="81515"/>
                  <a:pt x="163796" y="79602"/>
                  <a:pt x="163796" y="77305"/>
                </a:cubicBezTo>
                <a:cubicBezTo>
                  <a:pt x="163796" y="74924"/>
                  <a:pt x="163031" y="72968"/>
                  <a:pt x="161500" y="71437"/>
                </a:cubicBezTo>
                <a:lnTo>
                  <a:pt x="149891" y="59956"/>
                </a:lnTo>
                <a:cubicBezTo>
                  <a:pt x="148275" y="58340"/>
                  <a:pt x="146362" y="57533"/>
                  <a:pt x="144151" y="57533"/>
                </a:cubicBezTo>
                <a:close/>
                <a:moveTo>
                  <a:pt x="97972" y="0"/>
                </a:moveTo>
                <a:cubicBezTo>
                  <a:pt x="115746" y="0"/>
                  <a:pt x="132138" y="4380"/>
                  <a:pt x="147149" y="13139"/>
                </a:cubicBezTo>
                <a:cubicBezTo>
                  <a:pt x="162159" y="21899"/>
                  <a:pt x="174044" y="33784"/>
                  <a:pt x="182804" y="48794"/>
                </a:cubicBezTo>
                <a:cubicBezTo>
                  <a:pt x="191563" y="63805"/>
                  <a:pt x="195943" y="80197"/>
                  <a:pt x="195943" y="97971"/>
                </a:cubicBezTo>
                <a:cubicBezTo>
                  <a:pt x="195943" y="115746"/>
                  <a:pt x="191563" y="132138"/>
                  <a:pt x="182804" y="147148"/>
                </a:cubicBezTo>
                <a:cubicBezTo>
                  <a:pt x="174044" y="162159"/>
                  <a:pt x="162159" y="174044"/>
                  <a:pt x="147149" y="182803"/>
                </a:cubicBezTo>
                <a:cubicBezTo>
                  <a:pt x="132138" y="191563"/>
                  <a:pt x="115746" y="195943"/>
                  <a:pt x="97972" y="195943"/>
                </a:cubicBezTo>
                <a:cubicBezTo>
                  <a:pt x="80197" y="195943"/>
                  <a:pt x="63805" y="191563"/>
                  <a:pt x="48794" y="182803"/>
                </a:cubicBezTo>
                <a:cubicBezTo>
                  <a:pt x="33784" y="174044"/>
                  <a:pt x="21899" y="162159"/>
                  <a:pt x="13140" y="147148"/>
                </a:cubicBezTo>
                <a:cubicBezTo>
                  <a:pt x="4380" y="132138"/>
                  <a:pt x="0" y="115746"/>
                  <a:pt x="0" y="97971"/>
                </a:cubicBezTo>
                <a:cubicBezTo>
                  <a:pt x="0" y="80197"/>
                  <a:pt x="4380" y="63805"/>
                  <a:pt x="13140" y="48794"/>
                </a:cubicBezTo>
                <a:cubicBezTo>
                  <a:pt x="21899" y="33784"/>
                  <a:pt x="33784" y="21899"/>
                  <a:pt x="48794" y="13139"/>
                </a:cubicBezTo>
                <a:cubicBezTo>
                  <a:pt x="63805" y="4380"/>
                  <a:pt x="80197" y="0"/>
                  <a:pt x="979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sz="200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40" name="Rectangle 1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927274" y="4059577"/>
            <a:ext cx="3244747" cy="548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tx2"/>
                </a:solidFill>
                <a:cs typeface="+mn-ea"/>
                <a:sym typeface="+mn-lt"/>
              </a:rPr>
              <a:t>Distinctively </a:t>
            </a:r>
            <a:r>
              <a:rPr lang="en-US" sz="1050" dirty="0" err="1">
                <a:solidFill>
                  <a:schemeClr val="tx2"/>
                </a:solidFill>
                <a:cs typeface="+mn-ea"/>
                <a:sym typeface="+mn-lt"/>
              </a:rPr>
              <a:t>productivate</a:t>
            </a:r>
            <a:r>
              <a:rPr lang="en-US" sz="1050" dirty="0">
                <a:solidFill>
                  <a:schemeClr val="tx2"/>
                </a:solidFill>
                <a:cs typeface="+mn-ea"/>
                <a:sym typeface="+mn-lt"/>
              </a:rPr>
              <a:t> dynamic total linkage </a:t>
            </a:r>
            <a:r>
              <a:rPr lang="en-US" sz="1050" dirty="0" err="1">
                <a:solidFill>
                  <a:schemeClr val="tx2"/>
                </a:solidFill>
                <a:cs typeface="+mn-ea"/>
                <a:sym typeface="+mn-lt"/>
              </a:rPr>
              <a:t>vis</a:t>
            </a:r>
            <a:r>
              <a:rPr lang="en-US" sz="1050" dirty="0">
                <a:solidFill>
                  <a:schemeClr val="tx2"/>
                </a:solidFill>
                <a:cs typeface="+mn-ea"/>
                <a:sym typeface="+mn-lt"/>
              </a:rPr>
              <a:t>-a-</a:t>
            </a:r>
            <a:r>
              <a:rPr lang="en-US" sz="1050" dirty="0" err="1">
                <a:solidFill>
                  <a:schemeClr val="tx2"/>
                </a:solidFill>
                <a:cs typeface="+mn-ea"/>
                <a:sym typeface="+mn-lt"/>
              </a:rPr>
              <a:t>vis</a:t>
            </a:r>
            <a:r>
              <a:rPr lang="en-US" sz="1050" dirty="0">
                <a:solidFill>
                  <a:schemeClr val="tx2"/>
                </a:solidFill>
                <a:cs typeface="+mn-ea"/>
                <a:sym typeface="+mn-lt"/>
              </a:rPr>
              <a:t> competitive platforms. </a:t>
            </a:r>
          </a:p>
        </p:txBody>
      </p:sp>
      <p:sp>
        <p:nvSpPr>
          <p:cNvPr id="41" name="Freeform 1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529395" y="4867103"/>
            <a:ext cx="176375" cy="176375"/>
          </a:xfrm>
          <a:custGeom>
            <a:avLst/>
            <a:gdLst/>
            <a:ahLst/>
            <a:cxnLst/>
            <a:rect l="l" t="t" r="r" b="b"/>
            <a:pathLst>
              <a:path w="195943" h="195943">
                <a:moveTo>
                  <a:pt x="144151" y="57533"/>
                </a:moveTo>
                <a:cubicBezTo>
                  <a:pt x="141940" y="57533"/>
                  <a:pt x="140026" y="58340"/>
                  <a:pt x="138410" y="59956"/>
                </a:cubicBezTo>
                <a:lnTo>
                  <a:pt x="86363" y="111876"/>
                </a:lnTo>
                <a:lnTo>
                  <a:pt x="57533" y="83046"/>
                </a:lnTo>
                <a:cubicBezTo>
                  <a:pt x="55917" y="81430"/>
                  <a:pt x="54003" y="80622"/>
                  <a:pt x="51792" y="80622"/>
                </a:cubicBezTo>
                <a:cubicBezTo>
                  <a:pt x="49581" y="80622"/>
                  <a:pt x="47668" y="81430"/>
                  <a:pt x="46052" y="83046"/>
                </a:cubicBezTo>
                <a:lnTo>
                  <a:pt x="34443" y="94527"/>
                </a:lnTo>
                <a:cubicBezTo>
                  <a:pt x="32912" y="96058"/>
                  <a:pt x="32147" y="98014"/>
                  <a:pt x="32147" y="100395"/>
                </a:cubicBezTo>
                <a:cubicBezTo>
                  <a:pt x="32147" y="102691"/>
                  <a:pt x="32912" y="104605"/>
                  <a:pt x="34443" y="106136"/>
                </a:cubicBezTo>
                <a:lnTo>
                  <a:pt x="80622" y="152315"/>
                </a:lnTo>
                <a:cubicBezTo>
                  <a:pt x="82238" y="153931"/>
                  <a:pt x="84152" y="154739"/>
                  <a:pt x="86363" y="154739"/>
                </a:cubicBezTo>
                <a:cubicBezTo>
                  <a:pt x="88659" y="154739"/>
                  <a:pt x="90615" y="153931"/>
                  <a:pt x="92231" y="152315"/>
                </a:cubicBezTo>
                <a:lnTo>
                  <a:pt x="161500" y="83046"/>
                </a:lnTo>
                <a:cubicBezTo>
                  <a:pt x="163031" y="81515"/>
                  <a:pt x="163796" y="79602"/>
                  <a:pt x="163796" y="77305"/>
                </a:cubicBezTo>
                <a:cubicBezTo>
                  <a:pt x="163796" y="74924"/>
                  <a:pt x="163031" y="72968"/>
                  <a:pt x="161500" y="71437"/>
                </a:cubicBezTo>
                <a:lnTo>
                  <a:pt x="149891" y="59956"/>
                </a:lnTo>
                <a:cubicBezTo>
                  <a:pt x="148275" y="58340"/>
                  <a:pt x="146362" y="57533"/>
                  <a:pt x="144151" y="57533"/>
                </a:cubicBezTo>
                <a:close/>
                <a:moveTo>
                  <a:pt x="97972" y="0"/>
                </a:moveTo>
                <a:cubicBezTo>
                  <a:pt x="115746" y="0"/>
                  <a:pt x="132138" y="4380"/>
                  <a:pt x="147149" y="13139"/>
                </a:cubicBezTo>
                <a:cubicBezTo>
                  <a:pt x="162159" y="21899"/>
                  <a:pt x="174044" y="33784"/>
                  <a:pt x="182804" y="48794"/>
                </a:cubicBezTo>
                <a:cubicBezTo>
                  <a:pt x="191563" y="63805"/>
                  <a:pt x="195943" y="80197"/>
                  <a:pt x="195943" y="97971"/>
                </a:cubicBezTo>
                <a:cubicBezTo>
                  <a:pt x="195943" y="115746"/>
                  <a:pt x="191563" y="132138"/>
                  <a:pt x="182804" y="147148"/>
                </a:cubicBezTo>
                <a:cubicBezTo>
                  <a:pt x="174044" y="162159"/>
                  <a:pt x="162159" y="174044"/>
                  <a:pt x="147149" y="182803"/>
                </a:cubicBezTo>
                <a:cubicBezTo>
                  <a:pt x="132138" y="191563"/>
                  <a:pt x="115746" y="195943"/>
                  <a:pt x="97972" y="195943"/>
                </a:cubicBezTo>
                <a:cubicBezTo>
                  <a:pt x="80197" y="195943"/>
                  <a:pt x="63805" y="191563"/>
                  <a:pt x="48794" y="182803"/>
                </a:cubicBezTo>
                <a:cubicBezTo>
                  <a:pt x="33784" y="174044"/>
                  <a:pt x="21899" y="162159"/>
                  <a:pt x="13140" y="147148"/>
                </a:cubicBezTo>
                <a:cubicBezTo>
                  <a:pt x="4380" y="132138"/>
                  <a:pt x="0" y="115746"/>
                  <a:pt x="0" y="97971"/>
                </a:cubicBezTo>
                <a:cubicBezTo>
                  <a:pt x="0" y="80197"/>
                  <a:pt x="4380" y="63805"/>
                  <a:pt x="13140" y="48794"/>
                </a:cubicBezTo>
                <a:cubicBezTo>
                  <a:pt x="21899" y="33784"/>
                  <a:pt x="33784" y="21899"/>
                  <a:pt x="48794" y="13139"/>
                </a:cubicBezTo>
                <a:cubicBezTo>
                  <a:pt x="63805" y="4380"/>
                  <a:pt x="80197" y="0"/>
                  <a:pt x="979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sz="200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42" name="Rectangle 1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927274" y="4678291"/>
            <a:ext cx="3244747" cy="548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tx2"/>
                </a:solidFill>
                <a:cs typeface="+mn-ea"/>
                <a:sym typeface="+mn-lt"/>
              </a:rPr>
              <a:t>Distinctively </a:t>
            </a:r>
            <a:r>
              <a:rPr lang="en-US" sz="1050" dirty="0" err="1">
                <a:solidFill>
                  <a:schemeClr val="tx2"/>
                </a:solidFill>
                <a:cs typeface="+mn-ea"/>
                <a:sym typeface="+mn-lt"/>
              </a:rPr>
              <a:t>productivate</a:t>
            </a:r>
            <a:r>
              <a:rPr lang="en-US" sz="1050" dirty="0">
                <a:solidFill>
                  <a:schemeClr val="tx2"/>
                </a:solidFill>
                <a:cs typeface="+mn-ea"/>
                <a:sym typeface="+mn-lt"/>
              </a:rPr>
              <a:t> dynamic total linkage </a:t>
            </a:r>
            <a:r>
              <a:rPr lang="en-US" sz="1050" dirty="0" err="1">
                <a:solidFill>
                  <a:schemeClr val="tx2"/>
                </a:solidFill>
                <a:cs typeface="+mn-ea"/>
                <a:sym typeface="+mn-lt"/>
              </a:rPr>
              <a:t>vis</a:t>
            </a:r>
            <a:r>
              <a:rPr lang="en-US" sz="1050" dirty="0">
                <a:solidFill>
                  <a:schemeClr val="tx2"/>
                </a:solidFill>
                <a:cs typeface="+mn-ea"/>
                <a:sym typeface="+mn-lt"/>
              </a:rPr>
              <a:t>-a-</a:t>
            </a:r>
            <a:r>
              <a:rPr lang="en-US" sz="1050" dirty="0" err="1">
                <a:solidFill>
                  <a:schemeClr val="tx2"/>
                </a:solidFill>
                <a:cs typeface="+mn-ea"/>
                <a:sym typeface="+mn-lt"/>
              </a:rPr>
              <a:t>vis</a:t>
            </a:r>
            <a:r>
              <a:rPr lang="en-US" sz="1050" dirty="0">
                <a:solidFill>
                  <a:schemeClr val="tx2"/>
                </a:solidFill>
                <a:cs typeface="+mn-ea"/>
                <a:sym typeface="+mn-lt"/>
              </a:rPr>
              <a:t> competitive platforms. </a:t>
            </a:r>
          </a:p>
        </p:txBody>
      </p:sp>
      <p:sp>
        <p:nvSpPr>
          <p:cNvPr id="43" name="Freeform 1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517965" y="5485817"/>
            <a:ext cx="176375" cy="176375"/>
          </a:xfrm>
          <a:custGeom>
            <a:avLst/>
            <a:gdLst/>
            <a:ahLst/>
            <a:cxnLst/>
            <a:rect l="l" t="t" r="r" b="b"/>
            <a:pathLst>
              <a:path w="195943" h="195943">
                <a:moveTo>
                  <a:pt x="144151" y="57533"/>
                </a:moveTo>
                <a:cubicBezTo>
                  <a:pt x="141940" y="57533"/>
                  <a:pt x="140026" y="58340"/>
                  <a:pt x="138410" y="59956"/>
                </a:cubicBezTo>
                <a:lnTo>
                  <a:pt x="86363" y="111876"/>
                </a:lnTo>
                <a:lnTo>
                  <a:pt x="57533" y="83046"/>
                </a:lnTo>
                <a:cubicBezTo>
                  <a:pt x="55917" y="81430"/>
                  <a:pt x="54003" y="80622"/>
                  <a:pt x="51792" y="80622"/>
                </a:cubicBezTo>
                <a:cubicBezTo>
                  <a:pt x="49581" y="80622"/>
                  <a:pt x="47668" y="81430"/>
                  <a:pt x="46052" y="83046"/>
                </a:cubicBezTo>
                <a:lnTo>
                  <a:pt x="34443" y="94527"/>
                </a:lnTo>
                <a:cubicBezTo>
                  <a:pt x="32912" y="96058"/>
                  <a:pt x="32147" y="98014"/>
                  <a:pt x="32147" y="100395"/>
                </a:cubicBezTo>
                <a:cubicBezTo>
                  <a:pt x="32147" y="102691"/>
                  <a:pt x="32912" y="104605"/>
                  <a:pt x="34443" y="106136"/>
                </a:cubicBezTo>
                <a:lnTo>
                  <a:pt x="80622" y="152315"/>
                </a:lnTo>
                <a:cubicBezTo>
                  <a:pt x="82238" y="153931"/>
                  <a:pt x="84152" y="154739"/>
                  <a:pt x="86363" y="154739"/>
                </a:cubicBezTo>
                <a:cubicBezTo>
                  <a:pt x="88659" y="154739"/>
                  <a:pt x="90615" y="153931"/>
                  <a:pt x="92231" y="152315"/>
                </a:cubicBezTo>
                <a:lnTo>
                  <a:pt x="161500" y="83046"/>
                </a:lnTo>
                <a:cubicBezTo>
                  <a:pt x="163031" y="81515"/>
                  <a:pt x="163796" y="79602"/>
                  <a:pt x="163796" y="77305"/>
                </a:cubicBezTo>
                <a:cubicBezTo>
                  <a:pt x="163796" y="74924"/>
                  <a:pt x="163031" y="72968"/>
                  <a:pt x="161500" y="71437"/>
                </a:cubicBezTo>
                <a:lnTo>
                  <a:pt x="149891" y="59956"/>
                </a:lnTo>
                <a:cubicBezTo>
                  <a:pt x="148275" y="58340"/>
                  <a:pt x="146362" y="57533"/>
                  <a:pt x="144151" y="57533"/>
                </a:cubicBezTo>
                <a:close/>
                <a:moveTo>
                  <a:pt x="97972" y="0"/>
                </a:moveTo>
                <a:cubicBezTo>
                  <a:pt x="115746" y="0"/>
                  <a:pt x="132138" y="4380"/>
                  <a:pt x="147149" y="13139"/>
                </a:cubicBezTo>
                <a:cubicBezTo>
                  <a:pt x="162159" y="21899"/>
                  <a:pt x="174044" y="33784"/>
                  <a:pt x="182804" y="48794"/>
                </a:cubicBezTo>
                <a:cubicBezTo>
                  <a:pt x="191563" y="63805"/>
                  <a:pt x="195943" y="80197"/>
                  <a:pt x="195943" y="97971"/>
                </a:cubicBezTo>
                <a:cubicBezTo>
                  <a:pt x="195943" y="115746"/>
                  <a:pt x="191563" y="132138"/>
                  <a:pt x="182804" y="147148"/>
                </a:cubicBezTo>
                <a:cubicBezTo>
                  <a:pt x="174044" y="162159"/>
                  <a:pt x="162159" y="174044"/>
                  <a:pt x="147149" y="182803"/>
                </a:cubicBezTo>
                <a:cubicBezTo>
                  <a:pt x="132138" y="191563"/>
                  <a:pt x="115746" y="195943"/>
                  <a:pt x="97972" y="195943"/>
                </a:cubicBezTo>
                <a:cubicBezTo>
                  <a:pt x="80197" y="195943"/>
                  <a:pt x="63805" y="191563"/>
                  <a:pt x="48794" y="182803"/>
                </a:cubicBezTo>
                <a:cubicBezTo>
                  <a:pt x="33784" y="174044"/>
                  <a:pt x="21899" y="162159"/>
                  <a:pt x="13140" y="147148"/>
                </a:cubicBezTo>
                <a:cubicBezTo>
                  <a:pt x="4380" y="132138"/>
                  <a:pt x="0" y="115746"/>
                  <a:pt x="0" y="97971"/>
                </a:cubicBezTo>
                <a:cubicBezTo>
                  <a:pt x="0" y="80197"/>
                  <a:pt x="4380" y="63805"/>
                  <a:pt x="13140" y="48794"/>
                </a:cubicBezTo>
                <a:cubicBezTo>
                  <a:pt x="21899" y="33784"/>
                  <a:pt x="33784" y="21899"/>
                  <a:pt x="48794" y="13139"/>
                </a:cubicBezTo>
                <a:cubicBezTo>
                  <a:pt x="63805" y="4380"/>
                  <a:pt x="80197" y="0"/>
                  <a:pt x="979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sz="200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44" name="Rectangle 2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915844" y="5297005"/>
            <a:ext cx="3244747" cy="548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>
                <a:solidFill>
                  <a:schemeClr val="tx2"/>
                </a:solidFill>
                <a:cs typeface="+mn-ea"/>
                <a:sym typeface="+mn-lt"/>
              </a:rPr>
              <a:t>Distinctively productivate dynamic total linkage vis-a-vis competitive platforms. </a:t>
            </a:r>
          </a:p>
        </p:txBody>
      </p:sp>
      <p:pic>
        <p:nvPicPr>
          <p:cNvPr id="3" name="图片 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631" y="850109"/>
            <a:ext cx="1333675" cy="812431"/>
          </a:xfrm>
          <a:prstGeom prst="rect">
            <a:avLst/>
          </a:prstGeom>
        </p:spPr>
      </p:pic>
      <p:sp>
        <p:nvSpPr>
          <p:cNvPr id="2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5717A4F-592D-4DAD-82A1-536092874FDA}"/>
              </a:ext>
            </a:extLst>
          </p:cNvPr>
          <p:cNvSpPr/>
          <p:nvPr/>
        </p:nvSpPr>
        <p:spPr>
          <a:xfrm>
            <a:off x="5543575" y="1586115"/>
            <a:ext cx="6450965" cy="4055745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Freeform: Shape 2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 rot="9900000">
            <a:off x="10107376" y="3727086"/>
            <a:ext cx="2705577" cy="3054683"/>
          </a:xfrm>
          <a:custGeom>
            <a:avLst/>
            <a:gdLst>
              <a:gd name="connsiteX0" fmla="*/ 428008 w 1181100"/>
              <a:gd name="connsiteY0" fmla="*/ 784512 h 1333500"/>
              <a:gd name="connsiteX1" fmla="*/ 515638 w 1181100"/>
              <a:gd name="connsiteY1" fmla="*/ 1062643 h 1333500"/>
              <a:gd name="connsiteX2" fmla="*/ 895685 w 1181100"/>
              <a:gd name="connsiteY2" fmla="*/ 1340772 h 1333500"/>
              <a:gd name="connsiteX3" fmla="*/ 1177626 w 1181100"/>
              <a:gd name="connsiteY3" fmla="*/ 1001683 h 1333500"/>
              <a:gd name="connsiteX4" fmla="*/ 1035703 w 1181100"/>
              <a:gd name="connsiteY4" fmla="*/ 719743 h 1333500"/>
              <a:gd name="connsiteX5" fmla="*/ 1045228 w 1181100"/>
              <a:gd name="connsiteY5" fmla="*/ 456852 h 1333500"/>
              <a:gd name="connsiteX6" fmla="*/ 1074755 w 1181100"/>
              <a:gd name="connsiteY6" fmla="*/ 193962 h 1333500"/>
              <a:gd name="connsiteX7" fmla="*/ 914735 w 1181100"/>
              <a:gd name="connsiteY7" fmla="*/ 2510 h 1333500"/>
              <a:gd name="connsiteX8" fmla="*/ 568978 w 1181100"/>
              <a:gd name="connsiteY8" fmla="*/ 185390 h 1333500"/>
              <a:gd name="connsiteX9" fmla="*/ 336568 w 1181100"/>
              <a:gd name="connsiteY9" fmla="*/ 253970 h 1333500"/>
              <a:gd name="connsiteX10" fmla="*/ 106063 w 1181100"/>
              <a:gd name="connsiteY10" fmla="*/ 329217 h 1333500"/>
              <a:gd name="connsiteX11" fmla="*/ 107968 w 1181100"/>
              <a:gd name="connsiteY11" fmla="*/ 654972 h 1333500"/>
              <a:gd name="connsiteX12" fmla="*/ 428008 w 1181100"/>
              <a:gd name="connsiteY12" fmla="*/ 784512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81100" h="1333500">
                <a:moveTo>
                  <a:pt x="428008" y="784512"/>
                </a:moveTo>
                <a:cubicBezTo>
                  <a:pt x="474680" y="870237"/>
                  <a:pt x="481348" y="971202"/>
                  <a:pt x="515638" y="1062643"/>
                </a:cubicBezTo>
                <a:cubicBezTo>
                  <a:pt x="573740" y="1219805"/>
                  <a:pt x="728045" y="1347440"/>
                  <a:pt x="895685" y="1340772"/>
                </a:cubicBezTo>
                <a:cubicBezTo>
                  <a:pt x="1063326" y="1334105"/>
                  <a:pt x="1215726" y="1164560"/>
                  <a:pt x="1177626" y="1001683"/>
                </a:cubicBezTo>
                <a:cubicBezTo>
                  <a:pt x="1152861" y="898812"/>
                  <a:pt x="1066183" y="820708"/>
                  <a:pt x="1035703" y="719743"/>
                </a:cubicBezTo>
                <a:cubicBezTo>
                  <a:pt x="1009985" y="634970"/>
                  <a:pt x="1025226" y="543530"/>
                  <a:pt x="1045228" y="456852"/>
                </a:cubicBezTo>
                <a:cubicBezTo>
                  <a:pt x="1064278" y="370175"/>
                  <a:pt x="1087138" y="281592"/>
                  <a:pt x="1074755" y="193962"/>
                </a:cubicBezTo>
                <a:cubicBezTo>
                  <a:pt x="1061420" y="106332"/>
                  <a:pt x="1002365" y="17750"/>
                  <a:pt x="914735" y="2510"/>
                </a:cubicBezTo>
                <a:cubicBezTo>
                  <a:pt x="782338" y="-20350"/>
                  <a:pt x="686135" y="118715"/>
                  <a:pt x="568978" y="185390"/>
                </a:cubicBezTo>
                <a:cubicBezTo>
                  <a:pt x="498493" y="225395"/>
                  <a:pt x="416578" y="239683"/>
                  <a:pt x="336568" y="253970"/>
                </a:cubicBezTo>
                <a:cubicBezTo>
                  <a:pt x="256558" y="268258"/>
                  <a:pt x="174643" y="285402"/>
                  <a:pt x="106063" y="329217"/>
                </a:cubicBezTo>
                <a:cubicBezTo>
                  <a:pt x="-12999" y="406370"/>
                  <a:pt x="-56815" y="598775"/>
                  <a:pt x="107968" y="654972"/>
                </a:cubicBezTo>
                <a:cubicBezTo>
                  <a:pt x="230840" y="696883"/>
                  <a:pt x="347045" y="635922"/>
                  <a:pt x="428008" y="78451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/>
      </p:transition>
    </mc:Choice>
    <mc:Fallback xmlns="">
      <p:transition spd="slow">
        <p:cov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3344037" y="1224117"/>
            <a:ext cx="5503928" cy="4409768"/>
          </a:xfrm>
          <a:custGeom>
            <a:avLst/>
            <a:gdLst>
              <a:gd name="connsiteX0" fmla="*/ 817495 w 1581150"/>
              <a:gd name="connsiteY0" fmla="*/ 91436 h 1266825"/>
              <a:gd name="connsiteX1" fmla="*/ 352675 w 1581150"/>
              <a:gd name="connsiteY1" fmla="*/ 3806 h 1266825"/>
              <a:gd name="connsiteX2" fmla="*/ 59305 w 1581150"/>
              <a:gd name="connsiteY2" fmla="*/ 620073 h 1266825"/>
              <a:gd name="connsiteX3" fmla="*/ 95500 w 1581150"/>
              <a:gd name="connsiteY3" fmla="*/ 841053 h 1266825"/>
              <a:gd name="connsiteX4" fmla="*/ 253615 w 1581150"/>
              <a:gd name="connsiteY4" fmla="*/ 1258248 h 1266825"/>
              <a:gd name="connsiteX5" fmla="*/ 486977 w 1581150"/>
              <a:gd name="connsiteY5" fmla="*/ 1192526 h 1266825"/>
              <a:gd name="connsiteX6" fmla="*/ 466022 w 1581150"/>
              <a:gd name="connsiteY6" fmla="*/ 1086798 h 1266825"/>
              <a:gd name="connsiteX7" fmla="*/ 822257 w 1581150"/>
              <a:gd name="connsiteY7" fmla="*/ 955353 h 1266825"/>
              <a:gd name="connsiteX8" fmla="*/ 817495 w 1581150"/>
              <a:gd name="connsiteY8" fmla="*/ 91436 h 126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1150" h="1266825">
                <a:moveTo>
                  <a:pt x="817495" y="91436"/>
                </a:moveTo>
                <a:cubicBezTo>
                  <a:pt x="690812" y="147633"/>
                  <a:pt x="525077" y="-27627"/>
                  <a:pt x="352675" y="3806"/>
                </a:cubicBezTo>
                <a:cubicBezTo>
                  <a:pt x="-703" y="69528"/>
                  <a:pt x="-67378" y="430526"/>
                  <a:pt x="59305" y="620073"/>
                </a:cubicBezTo>
                <a:cubicBezTo>
                  <a:pt x="90737" y="667698"/>
                  <a:pt x="116455" y="787713"/>
                  <a:pt x="95500" y="841053"/>
                </a:cubicBezTo>
                <a:cubicBezTo>
                  <a:pt x="60257" y="928683"/>
                  <a:pt x="33587" y="1175381"/>
                  <a:pt x="253615" y="1258248"/>
                </a:cubicBezTo>
                <a:cubicBezTo>
                  <a:pt x="369820" y="1302063"/>
                  <a:pt x="490787" y="1248723"/>
                  <a:pt x="486977" y="1192526"/>
                </a:cubicBezTo>
                <a:cubicBezTo>
                  <a:pt x="484120" y="1162046"/>
                  <a:pt x="429827" y="1135376"/>
                  <a:pt x="466022" y="1086798"/>
                </a:cubicBezTo>
                <a:cubicBezTo>
                  <a:pt x="534602" y="994406"/>
                  <a:pt x="714625" y="913443"/>
                  <a:pt x="822257" y="955353"/>
                </a:cubicBezTo>
                <a:cubicBezTo>
                  <a:pt x="1760470" y="1317303"/>
                  <a:pt x="1921442" y="-395292"/>
                  <a:pt x="817495" y="9143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3" name="Freeform: Shape 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8725253" y="3686085"/>
            <a:ext cx="247794" cy="247794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4" name="Freeform: Shape 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3555666" y="1056379"/>
            <a:ext cx="433637" cy="433638"/>
          </a:xfrm>
          <a:custGeom>
            <a:avLst/>
            <a:gdLst>
              <a:gd name="connsiteX0" fmla="*/ 135255 w 133350"/>
              <a:gd name="connsiteY0" fmla="*/ 67628 h 133350"/>
              <a:gd name="connsiteX1" fmla="*/ 67628 w 133350"/>
              <a:gd name="connsiteY1" fmla="*/ 135255 h 133350"/>
              <a:gd name="connsiteX2" fmla="*/ 0 w 133350"/>
              <a:gd name="connsiteY2" fmla="*/ 67628 h 133350"/>
              <a:gd name="connsiteX3" fmla="*/ 67628 w 133350"/>
              <a:gd name="connsiteY3" fmla="*/ 0 h 133350"/>
              <a:gd name="connsiteX4" fmla="*/ 135255 w 133350"/>
              <a:gd name="connsiteY4" fmla="*/ 67628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133350">
                <a:moveTo>
                  <a:pt x="135255" y="67628"/>
                </a:moveTo>
                <a:cubicBezTo>
                  <a:pt x="135255" y="104977"/>
                  <a:pt x="104977" y="135255"/>
                  <a:pt x="67628" y="135255"/>
                </a:cubicBezTo>
                <a:cubicBezTo>
                  <a:pt x="30278" y="135255"/>
                  <a:pt x="0" y="104977"/>
                  <a:pt x="0" y="67628"/>
                </a:cubicBezTo>
                <a:cubicBezTo>
                  <a:pt x="0" y="30278"/>
                  <a:pt x="30278" y="0"/>
                  <a:pt x="67628" y="0"/>
                </a:cubicBezTo>
                <a:cubicBezTo>
                  <a:pt x="104977" y="0"/>
                  <a:pt x="135255" y="30278"/>
                  <a:pt x="135255" y="67628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20" name="Freeform: Shape 1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 rot="9153556">
            <a:off x="-706968" y="-467896"/>
            <a:ext cx="2713524" cy="1952263"/>
          </a:xfrm>
          <a:custGeom>
            <a:avLst/>
            <a:gdLst>
              <a:gd name="connsiteX0" fmla="*/ 707795 w 2105025"/>
              <a:gd name="connsiteY0" fmla="*/ 1108493 h 1514475"/>
              <a:gd name="connsiteX1" fmla="*/ 1210715 w 2105025"/>
              <a:gd name="connsiteY1" fmla="*/ 1372335 h 1514475"/>
              <a:gd name="connsiteX2" fmla="*/ 1751735 w 2105025"/>
              <a:gd name="connsiteY2" fmla="*/ 1506638 h 1514475"/>
              <a:gd name="connsiteX3" fmla="*/ 2037485 w 2105025"/>
              <a:gd name="connsiteY3" fmla="*/ 1092300 h 1514475"/>
              <a:gd name="connsiteX4" fmla="*/ 1868893 w 2105025"/>
              <a:gd name="connsiteY4" fmla="*/ 748448 h 1514475"/>
              <a:gd name="connsiteX5" fmla="*/ 2073680 w 2105025"/>
              <a:gd name="connsiteY5" fmla="*/ 426503 h 1514475"/>
              <a:gd name="connsiteX6" fmla="*/ 2037485 w 2105025"/>
              <a:gd name="connsiteY6" fmla="*/ 99795 h 1514475"/>
              <a:gd name="connsiteX7" fmla="*/ 1719350 w 2105025"/>
              <a:gd name="connsiteY7" fmla="*/ 15975 h 1514475"/>
              <a:gd name="connsiteX8" fmla="*/ 1331683 w 2105025"/>
              <a:gd name="connsiteY8" fmla="*/ 417930 h 1514475"/>
              <a:gd name="connsiteX9" fmla="*/ 288695 w 2105025"/>
              <a:gd name="connsiteY9" fmla="*/ 665580 h 1514475"/>
              <a:gd name="connsiteX10" fmla="*/ 89623 w 2105025"/>
              <a:gd name="connsiteY10" fmla="*/ 1138020 h 1514475"/>
              <a:gd name="connsiteX11" fmla="*/ 707795 w 2105025"/>
              <a:gd name="connsiteY11" fmla="*/ 1108493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05025" h="1514475">
                <a:moveTo>
                  <a:pt x="707795" y="1108493"/>
                </a:moveTo>
                <a:cubicBezTo>
                  <a:pt x="890675" y="1160880"/>
                  <a:pt x="1046885" y="1277085"/>
                  <a:pt x="1210715" y="1372335"/>
                </a:cubicBezTo>
                <a:cubicBezTo>
                  <a:pt x="1375498" y="1467585"/>
                  <a:pt x="1565045" y="1544738"/>
                  <a:pt x="1751735" y="1506638"/>
                </a:cubicBezTo>
                <a:cubicBezTo>
                  <a:pt x="1937473" y="1468538"/>
                  <a:pt x="2099398" y="1272323"/>
                  <a:pt x="2037485" y="1092300"/>
                </a:cubicBezTo>
                <a:cubicBezTo>
                  <a:pt x="1995575" y="969428"/>
                  <a:pt x="1864130" y="877988"/>
                  <a:pt x="1868893" y="748448"/>
                </a:cubicBezTo>
                <a:cubicBezTo>
                  <a:pt x="1874608" y="618908"/>
                  <a:pt x="2012720" y="540803"/>
                  <a:pt x="2073680" y="426503"/>
                </a:cubicBezTo>
                <a:cubicBezTo>
                  <a:pt x="2128925" y="323633"/>
                  <a:pt x="2113685" y="188378"/>
                  <a:pt x="2037485" y="99795"/>
                </a:cubicBezTo>
                <a:cubicBezTo>
                  <a:pt x="1961285" y="11213"/>
                  <a:pt x="1828888" y="-23077"/>
                  <a:pt x="1719350" y="15975"/>
                </a:cubicBezTo>
                <a:cubicBezTo>
                  <a:pt x="1542185" y="79793"/>
                  <a:pt x="1470748" y="290295"/>
                  <a:pt x="1331683" y="417930"/>
                </a:cubicBezTo>
                <a:cubicBezTo>
                  <a:pt x="1064030" y="663675"/>
                  <a:pt x="632548" y="548423"/>
                  <a:pt x="288695" y="665580"/>
                </a:cubicBezTo>
                <a:cubicBezTo>
                  <a:pt x="124865" y="720825"/>
                  <a:pt x="-139930" y="980858"/>
                  <a:pt x="89623" y="1138020"/>
                </a:cubicBezTo>
                <a:cubicBezTo>
                  <a:pt x="235355" y="1236128"/>
                  <a:pt x="520153" y="1054200"/>
                  <a:pt x="707795" y="110849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24" name="Rectangle: Rounded Corners 2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036921" y="3633610"/>
            <a:ext cx="4094015" cy="21680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0" dist="546100" dir="2700000" sx="83000" sy="83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grpSp>
        <p:nvGrpSpPr>
          <p:cNvPr id="25" name="Group 2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366888" y="3891957"/>
            <a:ext cx="3434079" cy="1212640"/>
            <a:chOff x="1092201" y="4546922"/>
            <a:chExt cx="3434079" cy="1212640"/>
          </a:xfrm>
        </p:grpSpPr>
        <p:sp>
          <p:nvSpPr>
            <p:cNvPr id="26" name="TextBox 25"/>
            <p:cNvSpPr txBox="1"/>
            <p:nvPr/>
          </p:nvSpPr>
          <p:spPr>
            <a:xfrm>
              <a:off x="1092201" y="4947032"/>
              <a:ext cx="343407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Hey, hey, hey! It's Fat MORIMOTO! Now I'm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gonna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 sing a song for you, and this is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gonna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 show you a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92201" y="4546922"/>
              <a:ext cx="3434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chemeClr val="accent2"/>
                  </a:solidFill>
                  <a:cs typeface="+mn-ea"/>
                  <a:sym typeface="+mn-lt"/>
                </a:rPr>
                <a:t>Subtitle Two</a:t>
              </a:r>
            </a:p>
          </p:txBody>
        </p:sp>
      </p:grpSp>
      <p:grpSp>
        <p:nvGrpSpPr>
          <p:cNvPr id="5" name="Group 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428886" y="5012659"/>
            <a:ext cx="2686810" cy="579386"/>
            <a:chOff x="1484165" y="5042225"/>
            <a:chExt cx="2686810" cy="579386"/>
          </a:xfrm>
        </p:grpSpPr>
        <p:sp>
          <p:nvSpPr>
            <p:cNvPr id="28" name="Rectangle: Rounded Corners 27"/>
            <p:cNvSpPr/>
            <p:nvPr/>
          </p:nvSpPr>
          <p:spPr>
            <a:xfrm>
              <a:off x="1484165" y="5042225"/>
              <a:ext cx="2305050" cy="579386"/>
            </a:xfrm>
            <a:prstGeom prst="roundRect">
              <a:avLst>
                <a:gd name="adj" fmla="val 50000"/>
              </a:avLst>
            </a:prstGeom>
            <a:solidFill>
              <a:srgbClr val="F5F6F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cs typeface="+mn-ea"/>
                <a:sym typeface="+mn-lt"/>
              </a:endParaRPr>
            </a:p>
          </p:txBody>
        </p:sp>
        <p:sp>
          <p:nvSpPr>
            <p:cNvPr id="29" name="Rectangle: Rounded Corners 28"/>
            <p:cNvSpPr/>
            <p:nvPr/>
          </p:nvSpPr>
          <p:spPr>
            <a:xfrm>
              <a:off x="2750990" y="5103727"/>
              <a:ext cx="1419985" cy="45638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cs typeface="+mn-ea"/>
                  <a:sym typeface="+mn-lt"/>
                </a:rPr>
                <a:t>Jelly beans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40538" y="5131863"/>
              <a:ext cx="1110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￥</a:t>
              </a:r>
              <a:r>
                <a:rPr lang="en-GB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8.60</a:t>
              </a:r>
            </a:p>
          </p:txBody>
        </p:sp>
      </p:grpSp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5448" y="1519482"/>
            <a:ext cx="6001080" cy="3874038"/>
          </a:xfrm>
        </p:spPr>
      </p:pic>
      <p:sp>
        <p:nvSpPr>
          <p:cNvPr id="7" name="Rectangle: Rounded Corners 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7005785" y="1030141"/>
            <a:ext cx="4094015" cy="21680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0" dist="546100" dir="2700000" sx="83000" sy="83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grpSp>
        <p:nvGrpSpPr>
          <p:cNvPr id="10" name="Group 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7335752" y="1288488"/>
            <a:ext cx="3434079" cy="1212640"/>
            <a:chOff x="1092201" y="4546922"/>
            <a:chExt cx="3434079" cy="1212640"/>
          </a:xfrm>
        </p:grpSpPr>
        <p:sp>
          <p:nvSpPr>
            <p:cNvPr id="12" name="TextBox 11"/>
            <p:cNvSpPr txBox="1"/>
            <p:nvPr/>
          </p:nvSpPr>
          <p:spPr>
            <a:xfrm>
              <a:off x="1092201" y="4947032"/>
              <a:ext cx="3434079" cy="81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Hey, hey, hey! It's Fat MORIMOTO! Now I'm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gonna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 sing a song for you, and this is 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gonna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 show you 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2201" y="4546922"/>
              <a:ext cx="3434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chemeClr val="accent2"/>
                  </a:solidFill>
                  <a:cs typeface="+mn-ea"/>
                  <a:sym typeface="+mn-lt"/>
                </a:rPr>
                <a:t>Subtitle One</a:t>
              </a:r>
            </a:p>
          </p:txBody>
        </p:sp>
      </p:grpSp>
      <p:grpSp>
        <p:nvGrpSpPr>
          <p:cNvPr id="2" name="Group 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7397750" y="2409190"/>
            <a:ext cx="2686810" cy="579386"/>
            <a:chOff x="7397750" y="2409190"/>
            <a:chExt cx="2686810" cy="579386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7397750" y="2409190"/>
              <a:ext cx="2305050" cy="579386"/>
            </a:xfrm>
            <a:prstGeom prst="roundRect">
              <a:avLst>
                <a:gd name="adj" fmla="val 50000"/>
              </a:avLst>
            </a:prstGeom>
            <a:solidFill>
              <a:srgbClr val="F5F6F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cs typeface="+mn-ea"/>
                <a:sym typeface="+mn-lt"/>
              </a:endParaRP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8664575" y="2470692"/>
              <a:ext cx="1419985" cy="45638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cs typeface="+mn-ea"/>
                  <a:sym typeface="+mn-lt"/>
                </a:rPr>
                <a:t>Jelly beans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54123" y="2498828"/>
              <a:ext cx="1110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￥</a:t>
              </a:r>
              <a:r>
                <a:rPr lang="en-GB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8.60</a:t>
              </a:r>
            </a:p>
          </p:txBody>
        </p:sp>
      </p:grpSp>
      <p:grpSp>
        <p:nvGrpSpPr>
          <p:cNvPr id="23" name="Group 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>
            <a:grpSpLocks noChangeAspect="1"/>
          </p:cNvGrpSpPr>
          <p:nvPr/>
        </p:nvGrpSpPr>
        <p:grpSpPr bwMode="auto">
          <a:xfrm>
            <a:off x="10083800" y="4410075"/>
            <a:ext cx="2286000" cy="2782888"/>
            <a:chOff x="6352" y="2778"/>
            <a:chExt cx="1440" cy="1753"/>
          </a:xfrm>
        </p:grpSpPr>
        <p:sp>
          <p:nvSpPr>
            <p:cNvPr id="32" name="AutoShape 3"/>
            <p:cNvSpPr>
              <a:spLocks noChangeAspect="1" noChangeArrowheads="1" noTextEdit="1"/>
            </p:cNvSpPr>
            <p:nvPr/>
          </p:nvSpPr>
          <p:spPr bwMode="auto">
            <a:xfrm>
              <a:off x="6352" y="2778"/>
              <a:ext cx="1440" cy="1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5"/>
            <p:cNvSpPr/>
            <p:nvPr/>
          </p:nvSpPr>
          <p:spPr bwMode="auto">
            <a:xfrm>
              <a:off x="6926" y="3713"/>
              <a:ext cx="780" cy="822"/>
            </a:xfrm>
            <a:custGeom>
              <a:avLst/>
              <a:gdLst>
                <a:gd name="T0" fmla="*/ 76 w 200"/>
                <a:gd name="T1" fmla="*/ 203 h 211"/>
                <a:gd name="T2" fmla="*/ 10 w 200"/>
                <a:gd name="T3" fmla="*/ 158 h 211"/>
                <a:gd name="T4" fmla="*/ 42 w 200"/>
                <a:gd name="T5" fmla="*/ 105 h 211"/>
                <a:gd name="T6" fmla="*/ 105 w 200"/>
                <a:gd name="T7" fmla="*/ 66 h 211"/>
                <a:gd name="T8" fmla="*/ 147 w 200"/>
                <a:gd name="T9" fmla="*/ 20 h 211"/>
                <a:gd name="T10" fmla="*/ 199 w 200"/>
                <a:gd name="T11" fmla="*/ 80 h 211"/>
                <a:gd name="T12" fmla="*/ 180 w 200"/>
                <a:gd name="T13" fmla="*/ 174 h 211"/>
                <a:gd name="T14" fmla="*/ 131 w 200"/>
                <a:gd name="T15" fmla="*/ 211 h 211"/>
                <a:gd name="T16" fmla="*/ 76 w 200"/>
                <a:gd name="T17" fmla="*/ 2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11">
                  <a:moveTo>
                    <a:pt x="76" y="203"/>
                  </a:moveTo>
                  <a:cubicBezTo>
                    <a:pt x="51" y="195"/>
                    <a:pt x="21" y="185"/>
                    <a:pt x="10" y="158"/>
                  </a:cubicBezTo>
                  <a:cubicBezTo>
                    <a:pt x="0" y="131"/>
                    <a:pt x="18" y="113"/>
                    <a:pt x="42" y="105"/>
                  </a:cubicBezTo>
                  <a:cubicBezTo>
                    <a:pt x="67" y="97"/>
                    <a:pt x="89" y="88"/>
                    <a:pt x="105" y="66"/>
                  </a:cubicBezTo>
                  <a:cubicBezTo>
                    <a:pt x="118" y="50"/>
                    <a:pt x="127" y="29"/>
                    <a:pt x="147" y="20"/>
                  </a:cubicBezTo>
                  <a:cubicBezTo>
                    <a:pt x="188" y="0"/>
                    <a:pt x="200" y="50"/>
                    <a:pt x="199" y="80"/>
                  </a:cubicBezTo>
                  <a:cubicBezTo>
                    <a:pt x="198" y="111"/>
                    <a:pt x="192" y="145"/>
                    <a:pt x="180" y="174"/>
                  </a:cubicBezTo>
                  <a:cubicBezTo>
                    <a:pt x="170" y="198"/>
                    <a:pt x="158" y="211"/>
                    <a:pt x="131" y="211"/>
                  </a:cubicBezTo>
                  <a:cubicBezTo>
                    <a:pt x="113" y="210"/>
                    <a:pt x="93" y="208"/>
                    <a:pt x="76" y="203"/>
                  </a:cubicBezTo>
                  <a:close/>
                </a:path>
              </a:pathLst>
            </a:custGeom>
            <a:solidFill>
              <a:srgbClr val="E2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"/>
            <p:cNvSpPr/>
            <p:nvPr/>
          </p:nvSpPr>
          <p:spPr bwMode="auto">
            <a:xfrm>
              <a:off x="7062" y="2759"/>
              <a:ext cx="781" cy="650"/>
            </a:xfrm>
            <a:custGeom>
              <a:avLst/>
              <a:gdLst>
                <a:gd name="T0" fmla="*/ 67 w 200"/>
                <a:gd name="T1" fmla="*/ 167 h 167"/>
                <a:gd name="T2" fmla="*/ 18 w 200"/>
                <a:gd name="T3" fmla="*/ 60 h 167"/>
                <a:gd name="T4" fmla="*/ 56 w 200"/>
                <a:gd name="T5" fmla="*/ 6 h 167"/>
                <a:gd name="T6" fmla="*/ 114 w 200"/>
                <a:gd name="T7" fmla="*/ 22 h 167"/>
                <a:gd name="T8" fmla="*/ 184 w 200"/>
                <a:gd name="T9" fmla="*/ 115 h 167"/>
                <a:gd name="T10" fmla="*/ 67 w 200"/>
                <a:gd name="T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" h="167">
                  <a:moveTo>
                    <a:pt x="67" y="167"/>
                  </a:moveTo>
                  <a:cubicBezTo>
                    <a:pt x="9" y="159"/>
                    <a:pt x="0" y="109"/>
                    <a:pt x="18" y="60"/>
                  </a:cubicBezTo>
                  <a:cubicBezTo>
                    <a:pt x="25" y="41"/>
                    <a:pt x="34" y="12"/>
                    <a:pt x="56" y="6"/>
                  </a:cubicBezTo>
                  <a:cubicBezTo>
                    <a:pt x="77" y="0"/>
                    <a:pt x="96" y="12"/>
                    <a:pt x="114" y="22"/>
                  </a:cubicBezTo>
                  <a:cubicBezTo>
                    <a:pt x="147" y="41"/>
                    <a:pt x="200" y="68"/>
                    <a:pt x="184" y="115"/>
                  </a:cubicBezTo>
                  <a:cubicBezTo>
                    <a:pt x="168" y="161"/>
                    <a:pt x="108" y="167"/>
                    <a:pt x="67" y="167"/>
                  </a:cubicBezTo>
                  <a:close/>
                </a:path>
              </a:pathLst>
            </a:custGeom>
            <a:solidFill>
              <a:srgbClr val="EAC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7"/>
            <p:cNvSpPr/>
            <p:nvPr/>
          </p:nvSpPr>
          <p:spPr bwMode="auto">
            <a:xfrm>
              <a:off x="6426" y="3257"/>
              <a:ext cx="496" cy="978"/>
            </a:xfrm>
            <a:custGeom>
              <a:avLst/>
              <a:gdLst>
                <a:gd name="T0" fmla="*/ 118 w 127"/>
                <a:gd name="T1" fmla="*/ 47 h 251"/>
                <a:gd name="T2" fmla="*/ 89 w 127"/>
                <a:gd name="T3" fmla="*/ 85 h 251"/>
                <a:gd name="T4" fmla="*/ 99 w 127"/>
                <a:gd name="T5" fmla="*/ 107 h 251"/>
                <a:gd name="T6" fmla="*/ 93 w 127"/>
                <a:gd name="T7" fmla="*/ 134 h 251"/>
                <a:gd name="T8" fmla="*/ 71 w 127"/>
                <a:gd name="T9" fmla="*/ 153 h 251"/>
                <a:gd name="T10" fmla="*/ 68 w 127"/>
                <a:gd name="T11" fmla="*/ 241 h 251"/>
                <a:gd name="T12" fmla="*/ 36 w 127"/>
                <a:gd name="T13" fmla="*/ 244 h 251"/>
                <a:gd name="T14" fmla="*/ 24 w 127"/>
                <a:gd name="T15" fmla="*/ 206 h 251"/>
                <a:gd name="T16" fmla="*/ 32 w 127"/>
                <a:gd name="T17" fmla="*/ 165 h 251"/>
                <a:gd name="T18" fmla="*/ 14 w 127"/>
                <a:gd name="T19" fmla="*/ 141 h 251"/>
                <a:gd name="T20" fmla="*/ 11 w 127"/>
                <a:gd name="T21" fmla="*/ 104 h 251"/>
                <a:gd name="T22" fmla="*/ 11 w 127"/>
                <a:gd name="T23" fmla="*/ 63 h 251"/>
                <a:gd name="T24" fmla="*/ 70 w 127"/>
                <a:gd name="T25" fmla="*/ 4 h 251"/>
                <a:gd name="T26" fmla="*/ 118 w 127"/>
                <a:gd name="T27" fmla="*/ 4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51">
                  <a:moveTo>
                    <a:pt x="118" y="47"/>
                  </a:moveTo>
                  <a:cubicBezTo>
                    <a:pt x="113" y="64"/>
                    <a:pt x="98" y="72"/>
                    <a:pt x="89" y="85"/>
                  </a:cubicBezTo>
                  <a:cubicBezTo>
                    <a:pt x="79" y="101"/>
                    <a:pt x="90" y="98"/>
                    <a:pt x="99" y="107"/>
                  </a:cubicBezTo>
                  <a:cubicBezTo>
                    <a:pt x="108" y="117"/>
                    <a:pt x="104" y="129"/>
                    <a:pt x="93" y="134"/>
                  </a:cubicBezTo>
                  <a:cubicBezTo>
                    <a:pt x="81" y="138"/>
                    <a:pt x="70" y="136"/>
                    <a:pt x="71" y="153"/>
                  </a:cubicBezTo>
                  <a:cubicBezTo>
                    <a:pt x="73" y="180"/>
                    <a:pt x="95" y="218"/>
                    <a:pt x="68" y="241"/>
                  </a:cubicBezTo>
                  <a:cubicBezTo>
                    <a:pt x="61" y="247"/>
                    <a:pt x="45" y="251"/>
                    <a:pt x="36" y="244"/>
                  </a:cubicBezTo>
                  <a:cubicBezTo>
                    <a:pt x="28" y="238"/>
                    <a:pt x="25" y="216"/>
                    <a:pt x="24" y="206"/>
                  </a:cubicBezTo>
                  <a:cubicBezTo>
                    <a:pt x="22" y="191"/>
                    <a:pt x="31" y="180"/>
                    <a:pt x="32" y="165"/>
                  </a:cubicBezTo>
                  <a:cubicBezTo>
                    <a:pt x="32" y="149"/>
                    <a:pt x="24" y="151"/>
                    <a:pt x="14" y="141"/>
                  </a:cubicBezTo>
                  <a:cubicBezTo>
                    <a:pt x="0" y="129"/>
                    <a:pt x="6" y="118"/>
                    <a:pt x="11" y="104"/>
                  </a:cubicBezTo>
                  <a:cubicBezTo>
                    <a:pt x="16" y="91"/>
                    <a:pt x="8" y="78"/>
                    <a:pt x="11" y="63"/>
                  </a:cubicBezTo>
                  <a:cubicBezTo>
                    <a:pt x="17" y="37"/>
                    <a:pt x="43" y="9"/>
                    <a:pt x="70" y="4"/>
                  </a:cubicBezTo>
                  <a:cubicBezTo>
                    <a:pt x="96" y="0"/>
                    <a:pt x="127" y="17"/>
                    <a:pt x="118" y="47"/>
                  </a:cubicBezTo>
                  <a:close/>
                </a:path>
              </a:pathLst>
            </a:custGeom>
            <a:solidFill>
              <a:srgbClr val="EAC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8"/>
            <p:cNvSpPr/>
            <p:nvPr/>
          </p:nvSpPr>
          <p:spPr bwMode="auto">
            <a:xfrm>
              <a:off x="6723" y="3814"/>
              <a:ext cx="250" cy="269"/>
            </a:xfrm>
            <a:custGeom>
              <a:avLst/>
              <a:gdLst>
                <a:gd name="T0" fmla="*/ 64 w 64"/>
                <a:gd name="T1" fmla="*/ 55 h 69"/>
                <a:gd name="T2" fmla="*/ 43 w 64"/>
                <a:gd name="T3" fmla="*/ 63 h 69"/>
                <a:gd name="T4" fmla="*/ 17 w 64"/>
                <a:gd name="T5" fmla="*/ 61 h 69"/>
                <a:gd name="T6" fmla="*/ 9 w 64"/>
                <a:gd name="T7" fmla="*/ 38 h 69"/>
                <a:gd name="T8" fmla="*/ 1 w 64"/>
                <a:gd name="T9" fmla="*/ 13 h 69"/>
                <a:gd name="T10" fmla="*/ 12 w 64"/>
                <a:gd name="T11" fmla="*/ 0 h 69"/>
                <a:gd name="T12" fmla="*/ 31 w 64"/>
                <a:gd name="T13" fmla="*/ 15 h 69"/>
                <a:gd name="T14" fmla="*/ 54 w 64"/>
                <a:gd name="T15" fmla="*/ 30 h 69"/>
                <a:gd name="T16" fmla="*/ 64 w 64"/>
                <a:gd name="T17" fmla="*/ 5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9">
                  <a:moveTo>
                    <a:pt x="64" y="55"/>
                  </a:moveTo>
                  <a:cubicBezTo>
                    <a:pt x="63" y="69"/>
                    <a:pt x="52" y="64"/>
                    <a:pt x="43" y="63"/>
                  </a:cubicBezTo>
                  <a:cubicBezTo>
                    <a:pt x="35" y="62"/>
                    <a:pt x="25" y="65"/>
                    <a:pt x="17" y="61"/>
                  </a:cubicBezTo>
                  <a:cubicBezTo>
                    <a:pt x="9" y="56"/>
                    <a:pt x="10" y="46"/>
                    <a:pt x="9" y="38"/>
                  </a:cubicBezTo>
                  <a:cubicBezTo>
                    <a:pt x="9" y="29"/>
                    <a:pt x="1" y="22"/>
                    <a:pt x="1" y="13"/>
                  </a:cubicBezTo>
                  <a:cubicBezTo>
                    <a:pt x="0" y="6"/>
                    <a:pt x="4" y="0"/>
                    <a:pt x="12" y="0"/>
                  </a:cubicBezTo>
                  <a:cubicBezTo>
                    <a:pt x="20" y="1"/>
                    <a:pt x="25" y="9"/>
                    <a:pt x="31" y="15"/>
                  </a:cubicBezTo>
                  <a:cubicBezTo>
                    <a:pt x="37" y="21"/>
                    <a:pt x="47" y="24"/>
                    <a:pt x="54" y="30"/>
                  </a:cubicBezTo>
                  <a:cubicBezTo>
                    <a:pt x="60" y="36"/>
                    <a:pt x="64" y="47"/>
                    <a:pt x="64" y="55"/>
                  </a:cubicBezTo>
                  <a:close/>
                </a:path>
              </a:pathLst>
            </a:custGeom>
            <a:solidFill>
              <a:srgbClr val="F1C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9"/>
            <p:cNvSpPr/>
            <p:nvPr/>
          </p:nvSpPr>
          <p:spPr bwMode="auto">
            <a:xfrm>
              <a:off x="6824" y="3390"/>
              <a:ext cx="461" cy="382"/>
            </a:xfrm>
            <a:custGeom>
              <a:avLst/>
              <a:gdLst>
                <a:gd name="T0" fmla="*/ 95 w 118"/>
                <a:gd name="T1" fmla="*/ 72 h 98"/>
                <a:gd name="T2" fmla="*/ 23 w 118"/>
                <a:gd name="T3" fmla="*/ 85 h 98"/>
                <a:gd name="T4" fmla="*/ 2 w 118"/>
                <a:gd name="T5" fmla="*/ 56 h 98"/>
                <a:gd name="T6" fmla="*/ 12 w 118"/>
                <a:gd name="T7" fmla="*/ 42 h 98"/>
                <a:gd name="T8" fmla="*/ 22 w 118"/>
                <a:gd name="T9" fmla="*/ 23 h 98"/>
                <a:gd name="T10" fmla="*/ 82 w 118"/>
                <a:gd name="T11" fmla="*/ 17 h 98"/>
                <a:gd name="T12" fmla="*/ 95 w 118"/>
                <a:gd name="T13" fmla="*/ 7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98">
                  <a:moveTo>
                    <a:pt x="95" y="72"/>
                  </a:moveTo>
                  <a:cubicBezTo>
                    <a:pt x="74" y="88"/>
                    <a:pt x="48" y="98"/>
                    <a:pt x="23" y="85"/>
                  </a:cubicBezTo>
                  <a:cubicBezTo>
                    <a:pt x="13" y="81"/>
                    <a:pt x="0" y="69"/>
                    <a:pt x="2" y="56"/>
                  </a:cubicBezTo>
                  <a:cubicBezTo>
                    <a:pt x="3" y="49"/>
                    <a:pt x="8" y="47"/>
                    <a:pt x="12" y="42"/>
                  </a:cubicBezTo>
                  <a:cubicBezTo>
                    <a:pt x="17" y="36"/>
                    <a:pt x="18" y="29"/>
                    <a:pt x="22" y="23"/>
                  </a:cubicBezTo>
                  <a:cubicBezTo>
                    <a:pt x="37" y="0"/>
                    <a:pt x="60" y="9"/>
                    <a:pt x="82" y="17"/>
                  </a:cubicBezTo>
                  <a:cubicBezTo>
                    <a:pt x="109" y="27"/>
                    <a:pt x="118" y="52"/>
                    <a:pt x="95" y="72"/>
                  </a:cubicBezTo>
                  <a:close/>
                </a:path>
              </a:pathLst>
            </a:custGeom>
            <a:solidFill>
              <a:srgbClr val="E2E6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0"/>
            <p:cNvSpPr/>
            <p:nvPr/>
          </p:nvSpPr>
          <p:spPr bwMode="auto">
            <a:xfrm>
              <a:off x="6976" y="3717"/>
              <a:ext cx="32" cy="113"/>
            </a:xfrm>
            <a:custGeom>
              <a:avLst/>
              <a:gdLst>
                <a:gd name="T0" fmla="*/ 7 w 8"/>
                <a:gd name="T1" fmla="*/ 15 h 29"/>
                <a:gd name="T2" fmla="*/ 7 w 8"/>
                <a:gd name="T3" fmla="*/ 22 h 29"/>
                <a:gd name="T4" fmla="*/ 6 w 8"/>
                <a:gd name="T5" fmla="*/ 26 h 29"/>
                <a:gd name="T6" fmla="*/ 4 w 8"/>
                <a:gd name="T7" fmla="*/ 29 h 29"/>
                <a:gd name="T8" fmla="*/ 1 w 8"/>
                <a:gd name="T9" fmla="*/ 26 h 29"/>
                <a:gd name="T10" fmla="*/ 0 w 8"/>
                <a:gd name="T11" fmla="*/ 21 h 29"/>
                <a:gd name="T12" fmla="*/ 2 w 8"/>
                <a:gd name="T13" fmla="*/ 5 h 29"/>
                <a:gd name="T14" fmla="*/ 2 w 8"/>
                <a:gd name="T15" fmla="*/ 2 h 29"/>
                <a:gd name="T16" fmla="*/ 4 w 8"/>
                <a:gd name="T17" fmla="*/ 0 h 29"/>
                <a:gd name="T18" fmla="*/ 7 w 8"/>
                <a:gd name="T19" fmla="*/ 2 h 29"/>
                <a:gd name="T20" fmla="*/ 8 w 8"/>
                <a:gd name="T21" fmla="*/ 5 h 29"/>
                <a:gd name="T22" fmla="*/ 7 w 8"/>
                <a:gd name="T23" fmla="*/ 15 h 29"/>
                <a:gd name="T24" fmla="*/ 7 w 8"/>
                <a:gd name="T25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29">
                  <a:moveTo>
                    <a:pt x="7" y="15"/>
                  </a:moveTo>
                  <a:cubicBezTo>
                    <a:pt x="7" y="17"/>
                    <a:pt x="7" y="19"/>
                    <a:pt x="7" y="22"/>
                  </a:cubicBezTo>
                  <a:cubicBezTo>
                    <a:pt x="7" y="23"/>
                    <a:pt x="7" y="24"/>
                    <a:pt x="6" y="26"/>
                  </a:cubicBezTo>
                  <a:cubicBezTo>
                    <a:pt x="6" y="28"/>
                    <a:pt x="5" y="29"/>
                    <a:pt x="4" y="29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3"/>
                    <a:pt x="0" y="21"/>
                  </a:cubicBezTo>
                  <a:cubicBezTo>
                    <a:pt x="1" y="16"/>
                    <a:pt x="1" y="10"/>
                    <a:pt x="2" y="5"/>
                  </a:cubicBezTo>
                  <a:cubicBezTo>
                    <a:pt x="2" y="4"/>
                    <a:pt x="2" y="3"/>
                    <a:pt x="2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6" y="0"/>
                    <a:pt x="7" y="1"/>
                    <a:pt x="7" y="2"/>
                  </a:cubicBezTo>
                  <a:cubicBezTo>
                    <a:pt x="8" y="3"/>
                    <a:pt x="8" y="4"/>
                    <a:pt x="8" y="5"/>
                  </a:cubicBezTo>
                  <a:cubicBezTo>
                    <a:pt x="7" y="8"/>
                    <a:pt x="7" y="11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1"/>
            <p:cNvSpPr/>
            <p:nvPr/>
          </p:nvSpPr>
          <p:spPr bwMode="auto">
            <a:xfrm>
              <a:off x="7062" y="3674"/>
              <a:ext cx="28" cy="105"/>
            </a:xfrm>
            <a:custGeom>
              <a:avLst/>
              <a:gdLst>
                <a:gd name="T0" fmla="*/ 7 w 7"/>
                <a:gd name="T1" fmla="*/ 13 h 27"/>
                <a:gd name="T2" fmla="*/ 7 w 7"/>
                <a:gd name="T3" fmla="*/ 22 h 27"/>
                <a:gd name="T4" fmla="*/ 6 w 7"/>
                <a:gd name="T5" fmla="*/ 25 h 27"/>
                <a:gd name="T6" fmla="*/ 3 w 7"/>
                <a:gd name="T7" fmla="*/ 27 h 27"/>
                <a:gd name="T8" fmla="*/ 0 w 7"/>
                <a:gd name="T9" fmla="*/ 25 h 27"/>
                <a:gd name="T10" fmla="*/ 0 w 7"/>
                <a:gd name="T11" fmla="*/ 22 h 27"/>
                <a:gd name="T12" fmla="*/ 1 w 7"/>
                <a:gd name="T13" fmla="*/ 3 h 27"/>
                <a:gd name="T14" fmla="*/ 4 w 7"/>
                <a:gd name="T15" fmla="*/ 0 h 27"/>
                <a:gd name="T16" fmla="*/ 7 w 7"/>
                <a:gd name="T17" fmla="*/ 4 h 27"/>
                <a:gd name="T18" fmla="*/ 7 w 7"/>
                <a:gd name="T19" fmla="*/ 13 h 27"/>
                <a:gd name="T20" fmla="*/ 7 w 7"/>
                <a:gd name="T21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27">
                  <a:moveTo>
                    <a:pt x="7" y="13"/>
                  </a:moveTo>
                  <a:cubicBezTo>
                    <a:pt x="7" y="16"/>
                    <a:pt x="7" y="19"/>
                    <a:pt x="7" y="22"/>
                  </a:cubicBezTo>
                  <a:cubicBezTo>
                    <a:pt x="6" y="23"/>
                    <a:pt x="6" y="24"/>
                    <a:pt x="6" y="25"/>
                  </a:cubicBezTo>
                  <a:cubicBezTo>
                    <a:pt x="5" y="27"/>
                    <a:pt x="4" y="27"/>
                    <a:pt x="3" y="27"/>
                  </a:cubicBezTo>
                  <a:cubicBezTo>
                    <a:pt x="1" y="27"/>
                    <a:pt x="1" y="26"/>
                    <a:pt x="0" y="25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0" y="16"/>
                    <a:pt x="1" y="9"/>
                    <a:pt x="1" y="3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ubicBezTo>
                    <a:pt x="7" y="7"/>
                    <a:pt x="7" y="10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2"/>
            <p:cNvSpPr/>
            <p:nvPr/>
          </p:nvSpPr>
          <p:spPr bwMode="auto">
            <a:xfrm>
              <a:off x="7203" y="3795"/>
              <a:ext cx="35" cy="101"/>
            </a:xfrm>
            <a:custGeom>
              <a:avLst/>
              <a:gdLst>
                <a:gd name="T0" fmla="*/ 0 w 9"/>
                <a:gd name="T1" fmla="*/ 20 h 26"/>
                <a:gd name="T2" fmla="*/ 2 w 9"/>
                <a:gd name="T3" fmla="*/ 5 h 26"/>
                <a:gd name="T4" fmla="*/ 3 w 9"/>
                <a:gd name="T5" fmla="*/ 2 h 26"/>
                <a:gd name="T6" fmla="*/ 6 w 9"/>
                <a:gd name="T7" fmla="*/ 1 h 26"/>
                <a:gd name="T8" fmla="*/ 9 w 9"/>
                <a:gd name="T9" fmla="*/ 4 h 26"/>
                <a:gd name="T10" fmla="*/ 8 w 9"/>
                <a:gd name="T11" fmla="*/ 9 h 26"/>
                <a:gd name="T12" fmla="*/ 6 w 9"/>
                <a:gd name="T13" fmla="*/ 20 h 26"/>
                <a:gd name="T14" fmla="*/ 5 w 9"/>
                <a:gd name="T15" fmla="*/ 24 h 26"/>
                <a:gd name="T16" fmla="*/ 2 w 9"/>
                <a:gd name="T17" fmla="*/ 26 h 26"/>
                <a:gd name="T18" fmla="*/ 0 w 9"/>
                <a:gd name="T19" fmla="*/ 23 h 26"/>
                <a:gd name="T20" fmla="*/ 0 w 9"/>
                <a:gd name="T21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26">
                  <a:moveTo>
                    <a:pt x="0" y="20"/>
                  </a:moveTo>
                  <a:cubicBezTo>
                    <a:pt x="0" y="15"/>
                    <a:pt x="1" y="10"/>
                    <a:pt x="2" y="5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4" y="1"/>
                    <a:pt x="5" y="0"/>
                    <a:pt x="6" y="1"/>
                  </a:cubicBezTo>
                  <a:cubicBezTo>
                    <a:pt x="8" y="1"/>
                    <a:pt x="9" y="2"/>
                    <a:pt x="9" y="4"/>
                  </a:cubicBezTo>
                  <a:cubicBezTo>
                    <a:pt x="8" y="6"/>
                    <a:pt x="8" y="7"/>
                    <a:pt x="8" y="9"/>
                  </a:cubicBezTo>
                  <a:cubicBezTo>
                    <a:pt x="7" y="12"/>
                    <a:pt x="7" y="16"/>
                    <a:pt x="6" y="20"/>
                  </a:cubicBezTo>
                  <a:cubicBezTo>
                    <a:pt x="6" y="21"/>
                    <a:pt x="6" y="23"/>
                    <a:pt x="5" y="24"/>
                  </a:cubicBezTo>
                  <a:cubicBezTo>
                    <a:pt x="5" y="25"/>
                    <a:pt x="4" y="26"/>
                    <a:pt x="2" y="26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22"/>
                    <a:pt x="0" y="21"/>
                    <a:pt x="0" y="20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3"/>
            <p:cNvSpPr/>
            <p:nvPr/>
          </p:nvSpPr>
          <p:spPr bwMode="auto">
            <a:xfrm>
              <a:off x="7094" y="3764"/>
              <a:ext cx="31" cy="97"/>
            </a:xfrm>
            <a:custGeom>
              <a:avLst/>
              <a:gdLst>
                <a:gd name="T0" fmla="*/ 0 w 8"/>
                <a:gd name="T1" fmla="*/ 18 h 25"/>
                <a:gd name="T2" fmla="*/ 2 w 8"/>
                <a:gd name="T3" fmla="*/ 3 h 25"/>
                <a:gd name="T4" fmla="*/ 5 w 8"/>
                <a:gd name="T5" fmla="*/ 0 h 25"/>
                <a:gd name="T6" fmla="*/ 8 w 8"/>
                <a:gd name="T7" fmla="*/ 4 h 25"/>
                <a:gd name="T8" fmla="*/ 7 w 8"/>
                <a:gd name="T9" fmla="*/ 11 h 25"/>
                <a:gd name="T10" fmla="*/ 6 w 8"/>
                <a:gd name="T11" fmla="*/ 20 h 25"/>
                <a:gd name="T12" fmla="*/ 6 w 8"/>
                <a:gd name="T13" fmla="*/ 23 h 25"/>
                <a:gd name="T14" fmla="*/ 2 w 8"/>
                <a:gd name="T15" fmla="*/ 25 h 25"/>
                <a:gd name="T16" fmla="*/ 0 w 8"/>
                <a:gd name="T17" fmla="*/ 23 h 25"/>
                <a:gd name="T18" fmla="*/ 0 w 8"/>
                <a:gd name="T19" fmla="*/ 22 h 25"/>
                <a:gd name="T20" fmla="*/ 0 w 8"/>
                <a:gd name="T21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25">
                  <a:moveTo>
                    <a:pt x="0" y="18"/>
                  </a:moveTo>
                  <a:cubicBezTo>
                    <a:pt x="1" y="13"/>
                    <a:pt x="1" y="8"/>
                    <a:pt x="2" y="3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7" y="8"/>
                    <a:pt x="7" y="11"/>
                  </a:cubicBezTo>
                  <a:cubicBezTo>
                    <a:pt x="7" y="14"/>
                    <a:pt x="7" y="17"/>
                    <a:pt x="6" y="20"/>
                  </a:cubicBezTo>
                  <a:cubicBezTo>
                    <a:pt x="6" y="21"/>
                    <a:pt x="6" y="22"/>
                    <a:pt x="6" y="23"/>
                  </a:cubicBezTo>
                  <a:cubicBezTo>
                    <a:pt x="5" y="25"/>
                    <a:pt x="4" y="25"/>
                    <a:pt x="2" y="25"/>
                  </a:cubicBezTo>
                  <a:cubicBezTo>
                    <a:pt x="1" y="25"/>
                    <a:pt x="0" y="24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1"/>
                    <a:pt x="0" y="20"/>
                    <a:pt x="0" y="18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4"/>
            <p:cNvSpPr/>
            <p:nvPr/>
          </p:nvSpPr>
          <p:spPr bwMode="auto">
            <a:xfrm>
              <a:off x="7281" y="3818"/>
              <a:ext cx="35" cy="98"/>
            </a:xfrm>
            <a:custGeom>
              <a:avLst/>
              <a:gdLst>
                <a:gd name="T0" fmla="*/ 0 w 9"/>
                <a:gd name="T1" fmla="*/ 20 h 25"/>
                <a:gd name="T2" fmla="*/ 3 w 9"/>
                <a:gd name="T3" fmla="*/ 3 h 25"/>
                <a:gd name="T4" fmla="*/ 6 w 9"/>
                <a:gd name="T5" fmla="*/ 0 h 25"/>
                <a:gd name="T6" fmla="*/ 9 w 9"/>
                <a:gd name="T7" fmla="*/ 4 h 25"/>
                <a:gd name="T8" fmla="*/ 8 w 9"/>
                <a:gd name="T9" fmla="*/ 7 h 25"/>
                <a:gd name="T10" fmla="*/ 6 w 9"/>
                <a:gd name="T11" fmla="*/ 19 h 25"/>
                <a:gd name="T12" fmla="*/ 5 w 9"/>
                <a:gd name="T13" fmla="*/ 22 h 25"/>
                <a:gd name="T14" fmla="*/ 2 w 9"/>
                <a:gd name="T15" fmla="*/ 24 h 25"/>
                <a:gd name="T16" fmla="*/ 0 w 9"/>
                <a:gd name="T17" fmla="*/ 22 h 25"/>
                <a:gd name="T18" fmla="*/ 0 w 9"/>
                <a:gd name="T1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5">
                  <a:moveTo>
                    <a:pt x="0" y="20"/>
                  </a:moveTo>
                  <a:cubicBezTo>
                    <a:pt x="0" y="14"/>
                    <a:pt x="2" y="8"/>
                    <a:pt x="3" y="3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8" y="0"/>
                    <a:pt x="9" y="2"/>
                    <a:pt x="9" y="4"/>
                  </a:cubicBezTo>
                  <a:cubicBezTo>
                    <a:pt x="9" y="5"/>
                    <a:pt x="8" y="6"/>
                    <a:pt x="8" y="7"/>
                  </a:cubicBezTo>
                  <a:cubicBezTo>
                    <a:pt x="7" y="11"/>
                    <a:pt x="7" y="15"/>
                    <a:pt x="6" y="19"/>
                  </a:cubicBezTo>
                  <a:cubicBezTo>
                    <a:pt x="6" y="20"/>
                    <a:pt x="6" y="21"/>
                    <a:pt x="5" y="22"/>
                  </a:cubicBezTo>
                  <a:cubicBezTo>
                    <a:pt x="5" y="24"/>
                    <a:pt x="3" y="25"/>
                    <a:pt x="2" y="24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0" y="21"/>
                    <a:pt x="0" y="20"/>
                    <a:pt x="0" y="20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5"/>
            <p:cNvSpPr/>
            <p:nvPr/>
          </p:nvSpPr>
          <p:spPr bwMode="auto">
            <a:xfrm>
              <a:off x="7218" y="3659"/>
              <a:ext cx="32" cy="93"/>
            </a:xfrm>
            <a:custGeom>
              <a:avLst/>
              <a:gdLst>
                <a:gd name="T0" fmla="*/ 7 w 8"/>
                <a:gd name="T1" fmla="*/ 12 h 24"/>
                <a:gd name="T2" fmla="*/ 7 w 8"/>
                <a:gd name="T3" fmla="*/ 20 h 24"/>
                <a:gd name="T4" fmla="*/ 6 w 8"/>
                <a:gd name="T5" fmla="*/ 22 h 24"/>
                <a:gd name="T6" fmla="*/ 3 w 8"/>
                <a:gd name="T7" fmla="*/ 24 h 24"/>
                <a:gd name="T8" fmla="*/ 1 w 8"/>
                <a:gd name="T9" fmla="*/ 21 h 24"/>
                <a:gd name="T10" fmla="*/ 1 w 8"/>
                <a:gd name="T11" fmla="*/ 12 h 24"/>
                <a:gd name="T12" fmla="*/ 2 w 8"/>
                <a:gd name="T13" fmla="*/ 3 h 24"/>
                <a:gd name="T14" fmla="*/ 5 w 8"/>
                <a:gd name="T15" fmla="*/ 0 h 24"/>
                <a:gd name="T16" fmla="*/ 8 w 8"/>
                <a:gd name="T17" fmla="*/ 4 h 24"/>
                <a:gd name="T18" fmla="*/ 7 w 8"/>
                <a:gd name="T19" fmla="*/ 10 h 24"/>
                <a:gd name="T20" fmla="*/ 7 w 8"/>
                <a:gd name="T21" fmla="*/ 12 h 24"/>
                <a:gd name="T22" fmla="*/ 7 w 8"/>
                <a:gd name="T2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4">
                  <a:moveTo>
                    <a:pt x="7" y="12"/>
                  </a:moveTo>
                  <a:cubicBezTo>
                    <a:pt x="7" y="14"/>
                    <a:pt x="7" y="17"/>
                    <a:pt x="7" y="20"/>
                  </a:cubicBezTo>
                  <a:cubicBezTo>
                    <a:pt x="7" y="20"/>
                    <a:pt x="6" y="21"/>
                    <a:pt x="6" y="22"/>
                  </a:cubicBezTo>
                  <a:cubicBezTo>
                    <a:pt x="6" y="23"/>
                    <a:pt x="5" y="24"/>
                    <a:pt x="3" y="24"/>
                  </a:cubicBezTo>
                  <a:cubicBezTo>
                    <a:pt x="2" y="24"/>
                    <a:pt x="1" y="23"/>
                    <a:pt x="1" y="21"/>
                  </a:cubicBezTo>
                  <a:cubicBezTo>
                    <a:pt x="0" y="18"/>
                    <a:pt x="1" y="15"/>
                    <a:pt x="1" y="12"/>
                  </a:cubicBezTo>
                  <a:cubicBezTo>
                    <a:pt x="1" y="9"/>
                    <a:pt x="2" y="6"/>
                    <a:pt x="2" y="3"/>
                  </a:cubicBezTo>
                  <a:cubicBezTo>
                    <a:pt x="3" y="1"/>
                    <a:pt x="3" y="0"/>
                    <a:pt x="5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8" y="8"/>
                    <a:pt x="7" y="10"/>
                  </a:cubicBezTo>
                  <a:cubicBezTo>
                    <a:pt x="7" y="10"/>
                    <a:pt x="7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6"/>
            <p:cNvSpPr/>
            <p:nvPr/>
          </p:nvSpPr>
          <p:spPr bwMode="auto">
            <a:xfrm>
              <a:off x="7035" y="3822"/>
              <a:ext cx="27" cy="90"/>
            </a:xfrm>
            <a:custGeom>
              <a:avLst/>
              <a:gdLst>
                <a:gd name="T0" fmla="*/ 6 w 7"/>
                <a:gd name="T1" fmla="*/ 12 h 23"/>
                <a:gd name="T2" fmla="*/ 6 w 7"/>
                <a:gd name="T3" fmla="*/ 19 h 23"/>
                <a:gd name="T4" fmla="*/ 5 w 7"/>
                <a:gd name="T5" fmla="*/ 22 h 23"/>
                <a:gd name="T6" fmla="*/ 3 w 7"/>
                <a:gd name="T7" fmla="*/ 23 h 23"/>
                <a:gd name="T8" fmla="*/ 0 w 7"/>
                <a:gd name="T9" fmla="*/ 21 h 23"/>
                <a:gd name="T10" fmla="*/ 0 w 7"/>
                <a:gd name="T11" fmla="*/ 18 h 23"/>
                <a:gd name="T12" fmla="*/ 1 w 7"/>
                <a:gd name="T13" fmla="*/ 3 h 23"/>
                <a:gd name="T14" fmla="*/ 4 w 7"/>
                <a:gd name="T15" fmla="*/ 0 h 23"/>
                <a:gd name="T16" fmla="*/ 7 w 7"/>
                <a:gd name="T17" fmla="*/ 4 h 23"/>
                <a:gd name="T18" fmla="*/ 6 w 7"/>
                <a:gd name="T19" fmla="*/ 12 h 23"/>
                <a:gd name="T20" fmla="*/ 6 w 7"/>
                <a:gd name="T21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23">
                  <a:moveTo>
                    <a:pt x="6" y="12"/>
                  </a:moveTo>
                  <a:cubicBezTo>
                    <a:pt x="6" y="14"/>
                    <a:pt x="6" y="16"/>
                    <a:pt x="6" y="19"/>
                  </a:cubicBezTo>
                  <a:cubicBezTo>
                    <a:pt x="6" y="20"/>
                    <a:pt x="6" y="21"/>
                    <a:pt x="5" y="22"/>
                  </a:cubicBezTo>
                  <a:cubicBezTo>
                    <a:pt x="5" y="23"/>
                    <a:pt x="4" y="23"/>
                    <a:pt x="3" y="23"/>
                  </a:cubicBezTo>
                  <a:cubicBezTo>
                    <a:pt x="1" y="23"/>
                    <a:pt x="0" y="23"/>
                    <a:pt x="0" y="21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0" y="13"/>
                    <a:pt x="1" y="8"/>
                    <a:pt x="1" y="3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ubicBezTo>
                    <a:pt x="7" y="6"/>
                    <a:pt x="7" y="9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7"/>
            <p:cNvSpPr/>
            <p:nvPr/>
          </p:nvSpPr>
          <p:spPr bwMode="auto">
            <a:xfrm>
              <a:off x="7121" y="3861"/>
              <a:ext cx="35" cy="90"/>
            </a:xfrm>
            <a:custGeom>
              <a:avLst/>
              <a:gdLst>
                <a:gd name="T0" fmla="*/ 0 w 9"/>
                <a:gd name="T1" fmla="*/ 18 h 23"/>
                <a:gd name="T2" fmla="*/ 3 w 9"/>
                <a:gd name="T3" fmla="*/ 3 h 23"/>
                <a:gd name="T4" fmla="*/ 4 w 9"/>
                <a:gd name="T5" fmla="*/ 1 h 23"/>
                <a:gd name="T6" fmla="*/ 6 w 9"/>
                <a:gd name="T7" fmla="*/ 0 h 23"/>
                <a:gd name="T8" fmla="*/ 9 w 9"/>
                <a:gd name="T9" fmla="*/ 2 h 23"/>
                <a:gd name="T10" fmla="*/ 9 w 9"/>
                <a:gd name="T11" fmla="*/ 5 h 23"/>
                <a:gd name="T12" fmla="*/ 7 w 9"/>
                <a:gd name="T13" fmla="*/ 19 h 23"/>
                <a:gd name="T14" fmla="*/ 6 w 9"/>
                <a:gd name="T15" fmla="*/ 22 h 23"/>
                <a:gd name="T16" fmla="*/ 3 w 9"/>
                <a:gd name="T17" fmla="*/ 23 h 23"/>
                <a:gd name="T18" fmla="*/ 0 w 9"/>
                <a:gd name="T19" fmla="*/ 20 h 23"/>
                <a:gd name="T20" fmla="*/ 0 w 9"/>
                <a:gd name="T21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23">
                  <a:moveTo>
                    <a:pt x="0" y="18"/>
                  </a:moveTo>
                  <a:cubicBezTo>
                    <a:pt x="1" y="13"/>
                    <a:pt x="2" y="8"/>
                    <a:pt x="3" y="3"/>
                  </a:cubicBezTo>
                  <a:cubicBezTo>
                    <a:pt x="3" y="3"/>
                    <a:pt x="3" y="2"/>
                    <a:pt x="4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8" y="1"/>
                    <a:pt x="8" y="1"/>
                    <a:pt x="9" y="2"/>
                  </a:cubicBezTo>
                  <a:cubicBezTo>
                    <a:pt x="9" y="3"/>
                    <a:pt x="9" y="4"/>
                    <a:pt x="9" y="5"/>
                  </a:cubicBezTo>
                  <a:cubicBezTo>
                    <a:pt x="8" y="10"/>
                    <a:pt x="7" y="14"/>
                    <a:pt x="7" y="19"/>
                  </a:cubicBezTo>
                  <a:cubicBezTo>
                    <a:pt x="7" y="20"/>
                    <a:pt x="6" y="21"/>
                    <a:pt x="6" y="22"/>
                  </a:cubicBezTo>
                  <a:cubicBezTo>
                    <a:pt x="5" y="23"/>
                    <a:pt x="4" y="23"/>
                    <a:pt x="3" y="23"/>
                  </a:cubicBezTo>
                  <a:cubicBezTo>
                    <a:pt x="1" y="23"/>
                    <a:pt x="1" y="22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8"/>
            <p:cNvSpPr/>
            <p:nvPr/>
          </p:nvSpPr>
          <p:spPr bwMode="auto">
            <a:xfrm>
              <a:off x="7261" y="3592"/>
              <a:ext cx="35" cy="90"/>
            </a:xfrm>
            <a:custGeom>
              <a:avLst/>
              <a:gdLst>
                <a:gd name="T0" fmla="*/ 9 w 9"/>
                <a:gd name="T1" fmla="*/ 4 h 23"/>
                <a:gd name="T2" fmla="*/ 7 w 9"/>
                <a:gd name="T3" fmla="*/ 19 h 23"/>
                <a:gd name="T4" fmla="*/ 3 w 9"/>
                <a:gd name="T5" fmla="*/ 22 h 23"/>
                <a:gd name="T6" fmla="*/ 1 w 9"/>
                <a:gd name="T7" fmla="*/ 18 h 23"/>
                <a:gd name="T8" fmla="*/ 3 w 9"/>
                <a:gd name="T9" fmla="*/ 3 h 23"/>
                <a:gd name="T10" fmla="*/ 6 w 9"/>
                <a:gd name="T11" fmla="*/ 0 h 23"/>
                <a:gd name="T12" fmla="*/ 9 w 9"/>
                <a:gd name="T13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3">
                  <a:moveTo>
                    <a:pt x="9" y="4"/>
                  </a:moveTo>
                  <a:cubicBezTo>
                    <a:pt x="8" y="9"/>
                    <a:pt x="7" y="14"/>
                    <a:pt x="7" y="19"/>
                  </a:cubicBezTo>
                  <a:cubicBezTo>
                    <a:pt x="6" y="21"/>
                    <a:pt x="5" y="23"/>
                    <a:pt x="3" y="22"/>
                  </a:cubicBezTo>
                  <a:cubicBezTo>
                    <a:pt x="1" y="22"/>
                    <a:pt x="0" y="20"/>
                    <a:pt x="1" y="18"/>
                  </a:cubicBezTo>
                  <a:cubicBezTo>
                    <a:pt x="1" y="13"/>
                    <a:pt x="2" y="8"/>
                    <a:pt x="3" y="3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8" y="0"/>
                    <a:pt x="9" y="2"/>
                    <a:pt x="9" y="4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9"/>
            <p:cNvSpPr/>
            <p:nvPr/>
          </p:nvSpPr>
          <p:spPr bwMode="auto">
            <a:xfrm>
              <a:off x="7172" y="3620"/>
              <a:ext cx="31" cy="85"/>
            </a:xfrm>
            <a:custGeom>
              <a:avLst/>
              <a:gdLst>
                <a:gd name="T0" fmla="*/ 0 w 8"/>
                <a:gd name="T1" fmla="*/ 18 h 22"/>
                <a:gd name="T2" fmla="*/ 2 w 8"/>
                <a:gd name="T3" fmla="*/ 5 h 22"/>
                <a:gd name="T4" fmla="*/ 3 w 8"/>
                <a:gd name="T5" fmla="*/ 2 h 22"/>
                <a:gd name="T6" fmla="*/ 5 w 8"/>
                <a:gd name="T7" fmla="*/ 0 h 22"/>
                <a:gd name="T8" fmla="*/ 8 w 8"/>
                <a:gd name="T9" fmla="*/ 2 h 22"/>
                <a:gd name="T10" fmla="*/ 8 w 8"/>
                <a:gd name="T11" fmla="*/ 4 h 22"/>
                <a:gd name="T12" fmla="*/ 6 w 8"/>
                <a:gd name="T13" fmla="*/ 17 h 22"/>
                <a:gd name="T14" fmla="*/ 6 w 8"/>
                <a:gd name="T15" fmla="*/ 19 h 22"/>
                <a:gd name="T16" fmla="*/ 2 w 8"/>
                <a:gd name="T17" fmla="*/ 22 h 22"/>
                <a:gd name="T18" fmla="*/ 0 w 8"/>
                <a:gd name="T1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22">
                  <a:moveTo>
                    <a:pt x="0" y="18"/>
                  </a:moveTo>
                  <a:cubicBezTo>
                    <a:pt x="1" y="14"/>
                    <a:pt x="1" y="9"/>
                    <a:pt x="2" y="5"/>
                  </a:cubicBezTo>
                  <a:cubicBezTo>
                    <a:pt x="2" y="4"/>
                    <a:pt x="2" y="3"/>
                    <a:pt x="3" y="2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9"/>
                    <a:pt x="7" y="13"/>
                    <a:pt x="6" y="17"/>
                  </a:cubicBezTo>
                  <a:cubicBezTo>
                    <a:pt x="6" y="18"/>
                    <a:pt x="6" y="19"/>
                    <a:pt x="6" y="19"/>
                  </a:cubicBezTo>
                  <a:cubicBezTo>
                    <a:pt x="5" y="21"/>
                    <a:pt x="4" y="22"/>
                    <a:pt x="2" y="22"/>
                  </a:cubicBezTo>
                  <a:cubicBezTo>
                    <a:pt x="0" y="22"/>
                    <a:pt x="0" y="20"/>
                    <a:pt x="0" y="18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0"/>
            <p:cNvSpPr/>
            <p:nvPr/>
          </p:nvSpPr>
          <p:spPr bwMode="auto">
            <a:xfrm>
              <a:off x="7121" y="3647"/>
              <a:ext cx="31" cy="89"/>
            </a:xfrm>
            <a:custGeom>
              <a:avLst/>
              <a:gdLst>
                <a:gd name="T0" fmla="*/ 0 w 8"/>
                <a:gd name="T1" fmla="*/ 17 h 23"/>
                <a:gd name="T2" fmla="*/ 2 w 8"/>
                <a:gd name="T3" fmla="*/ 3 h 23"/>
                <a:gd name="T4" fmla="*/ 5 w 8"/>
                <a:gd name="T5" fmla="*/ 0 h 23"/>
                <a:gd name="T6" fmla="*/ 8 w 8"/>
                <a:gd name="T7" fmla="*/ 4 h 23"/>
                <a:gd name="T8" fmla="*/ 7 w 8"/>
                <a:gd name="T9" fmla="*/ 10 h 23"/>
                <a:gd name="T10" fmla="*/ 6 w 8"/>
                <a:gd name="T11" fmla="*/ 19 h 23"/>
                <a:gd name="T12" fmla="*/ 5 w 8"/>
                <a:gd name="T13" fmla="*/ 21 h 23"/>
                <a:gd name="T14" fmla="*/ 2 w 8"/>
                <a:gd name="T15" fmla="*/ 23 h 23"/>
                <a:gd name="T16" fmla="*/ 0 w 8"/>
                <a:gd name="T17" fmla="*/ 20 h 23"/>
                <a:gd name="T18" fmla="*/ 0 w 8"/>
                <a:gd name="T1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23">
                  <a:moveTo>
                    <a:pt x="0" y="17"/>
                  </a:moveTo>
                  <a:cubicBezTo>
                    <a:pt x="0" y="13"/>
                    <a:pt x="1" y="8"/>
                    <a:pt x="2" y="3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7" y="1"/>
                    <a:pt x="8" y="2"/>
                    <a:pt x="8" y="4"/>
                  </a:cubicBezTo>
                  <a:cubicBezTo>
                    <a:pt x="8" y="6"/>
                    <a:pt x="7" y="8"/>
                    <a:pt x="7" y="10"/>
                  </a:cubicBezTo>
                  <a:cubicBezTo>
                    <a:pt x="7" y="13"/>
                    <a:pt x="6" y="16"/>
                    <a:pt x="6" y="19"/>
                  </a:cubicBezTo>
                  <a:cubicBezTo>
                    <a:pt x="5" y="20"/>
                    <a:pt x="5" y="20"/>
                    <a:pt x="5" y="21"/>
                  </a:cubicBezTo>
                  <a:cubicBezTo>
                    <a:pt x="4" y="22"/>
                    <a:pt x="3" y="23"/>
                    <a:pt x="2" y="23"/>
                  </a:cubicBezTo>
                  <a:cubicBezTo>
                    <a:pt x="1" y="23"/>
                    <a:pt x="0" y="21"/>
                    <a:pt x="0" y="20"/>
                  </a:cubicBezTo>
                  <a:cubicBezTo>
                    <a:pt x="0" y="19"/>
                    <a:pt x="0" y="18"/>
                    <a:pt x="0" y="17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1"/>
            <p:cNvSpPr/>
            <p:nvPr/>
          </p:nvSpPr>
          <p:spPr bwMode="auto">
            <a:xfrm>
              <a:off x="7019" y="3686"/>
              <a:ext cx="28" cy="86"/>
            </a:xfrm>
            <a:custGeom>
              <a:avLst/>
              <a:gdLst>
                <a:gd name="T0" fmla="*/ 6 w 7"/>
                <a:gd name="T1" fmla="*/ 11 h 22"/>
                <a:gd name="T2" fmla="*/ 6 w 7"/>
                <a:gd name="T3" fmla="*/ 17 h 22"/>
                <a:gd name="T4" fmla="*/ 6 w 7"/>
                <a:gd name="T5" fmla="*/ 20 h 22"/>
                <a:gd name="T6" fmla="*/ 3 w 7"/>
                <a:gd name="T7" fmla="*/ 22 h 22"/>
                <a:gd name="T8" fmla="*/ 0 w 7"/>
                <a:gd name="T9" fmla="*/ 19 h 22"/>
                <a:gd name="T10" fmla="*/ 0 w 7"/>
                <a:gd name="T11" fmla="*/ 18 h 22"/>
                <a:gd name="T12" fmla="*/ 1 w 7"/>
                <a:gd name="T13" fmla="*/ 4 h 22"/>
                <a:gd name="T14" fmla="*/ 1 w 7"/>
                <a:gd name="T15" fmla="*/ 3 h 22"/>
                <a:gd name="T16" fmla="*/ 4 w 7"/>
                <a:gd name="T17" fmla="*/ 0 h 22"/>
                <a:gd name="T18" fmla="*/ 7 w 7"/>
                <a:gd name="T19" fmla="*/ 3 h 22"/>
                <a:gd name="T20" fmla="*/ 6 w 7"/>
                <a:gd name="T21" fmla="*/ 8 h 22"/>
                <a:gd name="T22" fmla="*/ 6 w 7"/>
                <a:gd name="T23" fmla="*/ 11 h 22"/>
                <a:gd name="T24" fmla="*/ 6 w 7"/>
                <a:gd name="T25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" h="22">
                  <a:moveTo>
                    <a:pt x="6" y="11"/>
                  </a:moveTo>
                  <a:cubicBezTo>
                    <a:pt x="6" y="13"/>
                    <a:pt x="6" y="15"/>
                    <a:pt x="6" y="17"/>
                  </a:cubicBezTo>
                  <a:cubicBezTo>
                    <a:pt x="6" y="18"/>
                    <a:pt x="6" y="19"/>
                    <a:pt x="6" y="20"/>
                  </a:cubicBezTo>
                  <a:cubicBezTo>
                    <a:pt x="5" y="21"/>
                    <a:pt x="4" y="22"/>
                    <a:pt x="3" y="22"/>
                  </a:cubicBezTo>
                  <a:cubicBezTo>
                    <a:pt x="1" y="22"/>
                    <a:pt x="0" y="21"/>
                    <a:pt x="0" y="19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3"/>
                    <a:pt x="0" y="9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6" y="0"/>
                    <a:pt x="7" y="2"/>
                    <a:pt x="7" y="3"/>
                  </a:cubicBezTo>
                  <a:cubicBezTo>
                    <a:pt x="7" y="5"/>
                    <a:pt x="6" y="6"/>
                    <a:pt x="6" y="8"/>
                  </a:cubicBezTo>
                  <a:cubicBezTo>
                    <a:pt x="6" y="9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2"/>
            <p:cNvSpPr/>
            <p:nvPr/>
          </p:nvSpPr>
          <p:spPr bwMode="auto">
            <a:xfrm>
              <a:off x="7300" y="3694"/>
              <a:ext cx="28" cy="78"/>
            </a:xfrm>
            <a:custGeom>
              <a:avLst/>
              <a:gdLst>
                <a:gd name="T0" fmla="*/ 6 w 7"/>
                <a:gd name="T1" fmla="*/ 10 h 20"/>
                <a:gd name="T2" fmla="*/ 6 w 7"/>
                <a:gd name="T3" fmla="*/ 16 h 20"/>
                <a:gd name="T4" fmla="*/ 3 w 7"/>
                <a:gd name="T5" fmla="*/ 20 h 20"/>
                <a:gd name="T6" fmla="*/ 0 w 7"/>
                <a:gd name="T7" fmla="*/ 16 h 20"/>
                <a:gd name="T8" fmla="*/ 1 w 7"/>
                <a:gd name="T9" fmla="*/ 3 h 20"/>
                <a:gd name="T10" fmla="*/ 2 w 7"/>
                <a:gd name="T11" fmla="*/ 1 h 20"/>
                <a:gd name="T12" fmla="*/ 5 w 7"/>
                <a:gd name="T13" fmla="*/ 0 h 20"/>
                <a:gd name="T14" fmla="*/ 7 w 7"/>
                <a:gd name="T15" fmla="*/ 2 h 20"/>
                <a:gd name="T16" fmla="*/ 7 w 7"/>
                <a:gd name="T17" fmla="*/ 4 h 20"/>
                <a:gd name="T18" fmla="*/ 6 w 7"/>
                <a:gd name="T19" fmla="*/ 10 h 20"/>
                <a:gd name="T20" fmla="*/ 6 w 7"/>
                <a:gd name="T2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20">
                  <a:moveTo>
                    <a:pt x="6" y="10"/>
                  </a:moveTo>
                  <a:cubicBezTo>
                    <a:pt x="6" y="12"/>
                    <a:pt x="6" y="14"/>
                    <a:pt x="6" y="16"/>
                  </a:cubicBezTo>
                  <a:cubicBezTo>
                    <a:pt x="6" y="19"/>
                    <a:pt x="4" y="20"/>
                    <a:pt x="3" y="20"/>
                  </a:cubicBezTo>
                  <a:cubicBezTo>
                    <a:pt x="1" y="20"/>
                    <a:pt x="0" y="19"/>
                    <a:pt x="0" y="16"/>
                  </a:cubicBezTo>
                  <a:cubicBezTo>
                    <a:pt x="0" y="11"/>
                    <a:pt x="1" y="7"/>
                    <a:pt x="1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6"/>
                    <a:pt x="7" y="8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3"/>
            <p:cNvSpPr/>
            <p:nvPr/>
          </p:nvSpPr>
          <p:spPr bwMode="auto">
            <a:xfrm>
              <a:off x="7156" y="3744"/>
              <a:ext cx="35" cy="78"/>
            </a:xfrm>
            <a:custGeom>
              <a:avLst/>
              <a:gdLst>
                <a:gd name="T0" fmla="*/ 0 w 9"/>
                <a:gd name="T1" fmla="*/ 14 h 20"/>
                <a:gd name="T2" fmla="*/ 3 w 9"/>
                <a:gd name="T3" fmla="*/ 3 h 20"/>
                <a:gd name="T4" fmla="*/ 3 w 9"/>
                <a:gd name="T5" fmla="*/ 2 h 20"/>
                <a:gd name="T6" fmla="*/ 6 w 9"/>
                <a:gd name="T7" fmla="*/ 0 h 20"/>
                <a:gd name="T8" fmla="*/ 8 w 9"/>
                <a:gd name="T9" fmla="*/ 4 h 20"/>
                <a:gd name="T10" fmla="*/ 7 w 9"/>
                <a:gd name="T11" fmla="*/ 10 h 20"/>
                <a:gd name="T12" fmla="*/ 7 w 9"/>
                <a:gd name="T13" fmla="*/ 15 h 20"/>
                <a:gd name="T14" fmla="*/ 6 w 9"/>
                <a:gd name="T15" fmla="*/ 16 h 20"/>
                <a:gd name="T16" fmla="*/ 3 w 9"/>
                <a:gd name="T17" fmla="*/ 19 h 20"/>
                <a:gd name="T18" fmla="*/ 0 w 9"/>
                <a:gd name="T19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20">
                  <a:moveTo>
                    <a:pt x="0" y="14"/>
                  </a:moveTo>
                  <a:cubicBezTo>
                    <a:pt x="1" y="11"/>
                    <a:pt x="2" y="7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8" y="1"/>
                    <a:pt x="9" y="2"/>
                    <a:pt x="8" y="4"/>
                  </a:cubicBezTo>
                  <a:cubicBezTo>
                    <a:pt x="8" y="6"/>
                    <a:pt x="8" y="8"/>
                    <a:pt x="7" y="10"/>
                  </a:cubicBezTo>
                  <a:cubicBezTo>
                    <a:pt x="7" y="11"/>
                    <a:pt x="7" y="13"/>
                    <a:pt x="7" y="15"/>
                  </a:cubicBezTo>
                  <a:cubicBezTo>
                    <a:pt x="7" y="15"/>
                    <a:pt x="6" y="16"/>
                    <a:pt x="6" y="16"/>
                  </a:cubicBezTo>
                  <a:cubicBezTo>
                    <a:pt x="6" y="19"/>
                    <a:pt x="4" y="20"/>
                    <a:pt x="3" y="19"/>
                  </a:cubicBezTo>
                  <a:cubicBezTo>
                    <a:pt x="1" y="19"/>
                    <a:pt x="0" y="18"/>
                    <a:pt x="0" y="14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4"/>
            <p:cNvSpPr/>
            <p:nvPr/>
          </p:nvSpPr>
          <p:spPr bwMode="auto">
            <a:xfrm>
              <a:off x="7312" y="3585"/>
              <a:ext cx="31" cy="74"/>
            </a:xfrm>
            <a:custGeom>
              <a:avLst/>
              <a:gdLst>
                <a:gd name="T0" fmla="*/ 8 w 8"/>
                <a:gd name="T1" fmla="*/ 5 h 19"/>
                <a:gd name="T2" fmla="*/ 6 w 8"/>
                <a:gd name="T3" fmla="*/ 15 h 19"/>
                <a:gd name="T4" fmla="*/ 5 w 8"/>
                <a:gd name="T5" fmla="*/ 17 h 19"/>
                <a:gd name="T6" fmla="*/ 2 w 8"/>
                <a:gd name="T7" fmla="*/ 19 h 19"/>
                <a:gd name="T8" fmla="*/ 0 w 8"/>
                <a:gd name="T9" fmla="*/ 16 h 19"/>
                <a:gd name="T10" fmla="*/ 0 w 8"/>
                <a:gd name="T11" fmla="*/ 14 h 19"/>
                <a:gd name="T12" fmla="*/ 2 w 8"/>
                <a:gd name="T13" fmla="*/ 4 h 19"/>
                <a:gd name="T14" fmla="*/ 2 w 8"/>
                <a:gd name="T15" fmla="*/ 3 h 19"/>
                <a:gd name="T16" fmla="*/ 5 w 8"/>
                <a:gd name="T17" fmla="*/ 0 h 19"/>
                <a:gd name="T18" fmla="*/ 8 w 8"/>
                <a:gd name="T19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9">
                  <a:moveTo>
                    <a:pt x="8" y="5"/>
                  </a:moveTo>
                  <a:cubicBezTo>
                    <a:pt x="7" y="8"/>
                    <a:pt x="7" y="11"/>
                    <a:pt x="6" y="15"/>
                  </a:cubicBezTo>
                  <a:cubicBezTo>
                    <a:pt x="6" y="16"/>
                    <a:pt x="6" y="16"/>
                    <a:pt x="5" y="17"/>
                  </a:cubicBezTo>
                  <a:cubicBezTo>
                    <a:pt x="4" y="18"/>
                    <a:pt x="3" y="19"/>
                    <a:pt x="2" y="19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1" y="10"/>
                    <a:pt x="1" y="7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7" y="0"/>
                    <a:pt x="8" y="2"/>
                    <a:pt x="8" y="5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"/>
            <p:cNvSpPr/>
            <p:nvPr/>
          </p:nvSpPr>
          <p:spPr bwMode="auto">
            <a:xfrm>
              <a:off x="7254" y="3729"/>
              <a:ext cx="31" cy="70"/>
            </a:xfrm>
            <a:custGeom>
              <a:avLst/>
              <a:gdLst>
                <a:gd name="T0" fmla="*/ 0 w 8"/>
                <a:gd name="T1" fmla="*/ 14 h 18"/>
                <a:gd name="T2" fmla="*/ 2 w 8"/>
                <a:gd name="T3" fmla="*/ 2 h 18"/>
                <a:gd name="T4" fmla="*/ 5 w 8"/>
                <a:gd name="T5" fmla="*/ 0 h 18"/>
                <a:gd name="T6" fmla="*/ 8 w 8"/>
                <a:gd name="T7" fmla="*/ 3 h 18"/>
                <a:gd name="T8" fmla="*/ 7 w 8"/>
                <a:gd name="T9" fmla="*/ 7 h 18"/>
                <a:gd name="T10" fmla="*/ 6 w 8"/>
                <a:gd name="T11" fmla="*/ 13 h 18"/>
                <a:gd name="T12" fmla="*/ 6 w 8"/>
                <a:gd name="T13" fmla="*/ 16 h 18"/>
                <a:gd name="T14" fmla="*/ 3 w 8"/>
                <a:gd name="T15" fmla="*/ 18 h 18"/>
                <a:gd name="T16" fmla="*/ 0 w 8"/>
                <a:gd name="T17" fmla="*/ 15 h 18"/>
                <a:gd name="T18" fmla="*/ 0 w 8"/>
                <a:gd name="T1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8">
                  <a:moveTo>
                    <a:pt x="0" y="14"/>
                  </a:moveTo>
                  <a:cubicBezTo>
                    <a:pt x="1" y="10"/>
                    <a:pt x="1" y="6"/>
                    <a:pt x="2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7" y="0"/>
                    <a:pt x="8" y="1"/>
                    <a:pt x="8" y="3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7" y="9"/>
                    <a:pt x="7" y="11"/>
                    <a:pt x="6" y="13"/>
                  </a:cubicBezTo>
                  <a:cubicBezTo>
                    <a:pt x="6" y="14"/>
                    <a:pt x="6" y="15"/>
                    <a:pt x="6" y="16"/>
                  </a:cubicBezTo>
                  <a:cubicBezTo>
                    <a:pt x="5" y="17"/>
                    <a:pt x="4" y="18"/>
                    <a:pt x="3" y="18"/>
                  </a:cubicBezTo>
                  <a:cubicBezTo>
                    <a:pt x="1" y="18"/>
                    <a:pt x="0" y="17"/>
                    <a:pt x="0" y="15"/>
                  </a:cubicBezTo>
                  <a:cubicBezTo>
                    <a:pt x="0" y="15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6"/>
            <p:cNvSpPr/>
            <p:nvPr/>
          </p:nvSpPr>
          <p:spPr bwMode="auto">
            <a:xfrm>
              <a:off x="6438" y="3316"/>
              <a:ext cx="109" cy="109"/>
            </a:xfrm>
            <a:custGeom>
              <a:avLst/>
              <a:gdLst>
                <a:gd name="T0" fmla="*/ 10 w 28"/>
                <a:gd name="T1" fmla="*/ 18 h 28"/>
                <a:gd name="T2" fmla="*/ 3 w 28"/>
                <a:gd name="T3" fmla="*/ 10 h 28"/>
                <a:gd name="T4" fmla="*/ 1 w 28"/>
                <a:gd name="T5" fmla="*/ 8 h 28"/>
                <a:gd name="T6" fmla="*/ 2 w 28"/>
                <a:gd name="T7" fmla="*/ 2 h 28"/>
                <a:gd name="T8" fmla="*/ 8 w 28"/>
                <a:gd name="T9" fmla="*/ 1 h 28"/>
                <a:gd name="T10" fmla="*/ 10 w 28"/>
                <a:gd name="T11" fmla="*/ 3 h 28"/>
                <a:gd name="T12" fmla="*/ 25 w 28"/>
                <a:gd name="T13" fmla="*/ 17 h 28"/>
                <a:gd name="T14" fmla="*/ 26 w 28"/>
                <a:gd name="T15" fmla="*/ 20 h 28"/>
                <a:gd name="T16" fmla="*/ 26 w 28"/>
                <a:gd name="T17" fmla="*/ 26 h 28"/>
                <a:gd name="T18" fmla="*/ 19 w 28"/>
                <a:gd name="T19" fmla="*/ 27 h 28"/>
                <a:gd name="T20" fmla="*/ 17 w 28"/>
                <a:gd name="T21" fmla="*/ 25 h 28"/>
                <a:gd name="T22" fmla="*/ 10 w 28"/>
                <a:gd name="T23" fmla="*/ 18 h 28"/>
                <a:gd name="T24" fmla="*/ 10 w 28"/>
                <a:gd name="T25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8">
                  <a:moveTo>
                    <a:pt x="10" y="18"/>
                  </a:moveTo>
                  <a:cubicBezTo>
                    <a:pt x="8" y="15"/>
                    <a:pt x="5" y="13"/>
                    <a:pt x="3" y="10"/>
                  </a:cubicBezTo>
                  <a:cubicBezTo>
                    <a:pt x="2" y="10"/>
                    <a:pt x="2" y="9"/>
                    <a:pt x="1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9" y="2"/>
                    <a:pt x="10" y="2"/>
                    <a:pt x="10" y="3"/>
                  </a:cubicBezTo>
                  <a:cubicBezTo>
                    <a:pt x="15" y="8"/>
                    <a:pt x="20" y="13"/>
                    <a:pt x="25" y="17"/>
                  </a:cubicBezTo>
                  <a:cubicBezTo>
                    <a:pt x="25" y="18"/>
                    <a:pt x="26" y="19"/>
                    <a:pt x="26" y="20"/>
                  </a:cubicBezTo>
                  <a:cubicBezTo>
                    <a:pt x="28" y="22"/>
                    <a:pt x="27" y="25"/>
                    <a:pt x="26" y="26"/>
                  </a:cubicBezTo>
                  <a:cubicBezTo>
                    <a:pt x="24" y="28"/>
                    <a:pt x="22" y="28"/>
                    <a:pt x="19" y="27"/>
                  </a:cubicBezTo>
                  <a:cubicBezTo>
                    <a:pt x="18" y="26"/>
                    <a:pt x="18" y="26"/>
                    <a:pt x="17" y="25"/>
                  </a:cubicBezTo>
                  <a:cubicBezTo>
                    <a:pt x="15" y="22"/>
                    <a:pt x="12" y="20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lose/>
                </a:path>
              </a:pathLst>
            </a:custGeom>
            <a:solidFill>
              <a:srgbClr val="6C99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"/>
            <p:cNvSpPr/>
            <p:nvPr/>
          </p:nvSpPr>
          <p:spPr bwMode="auto">
            <a:xfrm>
              <a:off x="6352" y="3409"/>
              <a:ext cx="102" cy="105"/>
            </a:xfrm>
            <a:custGeom>
              <a:avLst/>
              <a:gdLst>
                <a:gd name="T0" fmla="*/ 16 w 26"/>
                <a:gd name="T1" fmla="*/ 10 h 27"/>
                <a:gd name="T2" fmla="*/ 23 w 26"/>
                <a:gd name="T3" fmla="*/ 17 h 27"/>
                <a:gd name="T4" fmla="*/ 25 w 26"/>
                <a:gd name="T5" fmla="*/ 19 h 27"/>
                <a:gd name="T6" fmla="*/ 24 w 26"/>
                <a:gd name="T7" fmla="*/ 26 h 27"/>
                <a:gd name="T8" fmla="*/ 17 w 26"/>
                <a:gd name="T9" fmla="*/ 26 h 27"/>
                <a:gd name="T10" fmla="*/ 15 w 26"/>
                <a:gd name="T11" fmla="*/ 24 h 27"/>
                <a:gd name="T12" fmla="*/ 3 w 26"/>
                <a:gd name="T13" fmla="*/ 10 h 27"/>
                <a:gd name="T14" fmla="*/ 1 w 26"/>
                <a:gd name="T15" fmla="*/ 8 h 27"/>
                <a:gd name="T16" fmla="*/ 3 w 26"/>
                <a:gd name="T17" fmla="*/ 2 h 27"/>
                <a:gd name="T18" fmla="*/ 9 w 26"/>
                <a:gd name="T19" fmla="*/ 2 h 27"/>
                <a:gd name="T20" fmla="*/ 15 w 26"/>
                <a:gd name="T21" fmla="*/ 9 h 27"/>
                <a:gd name="T22" fmla="*/ 16 w 26"/>
                <a:gd name="T23" fmla="*/ 10 h 27"/>
                <a:gd name="T24" fmla="*/ 16 w 26"/>
                <a:gd name="T2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7">
                  <a:moveTo>
                    <a:pt x="16" y="10"/>
                  </a:moveTo>
                  <a:cubicBezTo>
                    <a:pt x="19" y="12"/>
                    <a:pt x="21" y="15"/>
                    <a:pt x="23" y="17"/>
                  </a:cubicBezTo>
                  <a:cubicBezTo>
                    <a:pt x="24" y="18"/>
                    <a:pt x="24" y="19"/>
                    <a:pt x="25" y="19"/>
                  </a:cubicBezTo>
                  <a:cubicBezTo>
                    <a:pt x="26" y="22"/>
                    <a:pt x="26" y="24"/>
                    <a:pt x="24" y="26"/>
                  </a:cubicBezTo>
                  <a:cubicBezTo>
                    <a:pt x="22" y="27"/>
                    <a:pt x="19" y="27"/>
                    <a:pt x="17" y="26"/>
                  </a:cubicBezTo>
                  <a:cubicBezTo>
                    <a:pt x="17" y="25"/>
                    <a:pt x="16" y="25"/>
                    <a:pt x="15" y="24"/>
                  </a:cubicBezTo>
                  <a:cubicBezTo>
                    <a:pt x="11" y="20"/>
                    <a:pt x="7" y="15"/>
                    <a:pt x="3" y="10"/>
                  </a:cubicBezTo>
                  <a:cubicBezTo>
                    <a:pt x="2" y="10"/>
                    <a:pt x="2" y="9"/>
                    <a:pt x="1" y="8"/>
                  </a:cubicBezTo>
                  <a:cubicBezTo>
                    <a:pt x="0" y="6"/>
                    <a:pt x="1" y="4"/>
                    <a:pt x="3" y="2"/>
                  </a:cubicBezTo>
                  <a:cubicBezTo>
                    <a:pt x="4" y="0"/>
                    <a:pt x="7" y="0"/>
                    <a:pt x="9" y="2"/>
                  </a:cubicBezTo>
                  <a:cubicBezTo>
                    <a:pt x="11" y="4"/>
                    <a:pt x="13" y="6"/>
                    <a:pt x="15" y="9"/>
                  </a:cubicBezTo>
                  <a:cubicBezTo>
                    <a:pt x="16" y="9"/>
                    <a:pt x="16" y="9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lose/>
                </a:path>
              </a:pathLst>
            </a:custGeom>
            <a:solidFill>
              <a:srgbClr val="6C99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8"/>
            <p:cNvSpPr/>
            <p:nvPr/>
          </p:nvSpPr>
          <p:spPr bwMode="auto">
            <a:xfrm>
              <a:off x="6348" y="3312"/>
              <a:ext cx="98" cy="101"/>
            </a:xfrm>
            <a:custGeom>
              <a:avLst/>
              <a:gdLst>
                <a:gd name="T0" fmla="*/ 9 w 25"/>
                <a:gd name="T1" fmla="*/ 17 h 26"/>
                <a:gd name="T2" fmla="*/ 3 w 25"/>
                <a:gd name="T3" fmla="*/ 11 h 26"/>
                <a:gd name="T4" fmla="*/ 1 w 25"/>
                <a:gd name="T5" fmla="*/ 8 h 26"/>
                <a:gd name="T6" fmla="*/ 2 w 25"/>
                <a:gd name="T7" fmla="*/ 2 h 26"/>
                <a:gd name="T8" fmla="*/ 8 w 25"/>
                <a:gd name="T9" fmla="*/ 1 h 26"/>
                <a:gd name="T10" fmla="*/ 11 w 25"/>
                <a:gd name="T11" fmla="*/ 3 h 26"/>
                <a:gd name="T12" fmla="*/ 22 w 25"/>
                <a:gd name="T13" fmla="*/ 16 h 26"/>
                <a:gd name="T14" fmla="*/ 24 w 25"/>
                <a:gd name="T15" fmla="*/ 18 h 26"/>
                <a:gd name="T16" fmla="*/ 23 w 25"/>
                <a:gd name="T17" fmla="*/ 25 h 26"/>
                <a:gd name="T18" fmla="*/ 16 w 25"/>
                <a:gd name="T19" fmla="*/ 25 h 26"/>
                <a:gd name="T20" fmla="*/ 9 w 25"/>
                <a:gd name="T21" fmla="*/ 18 h 26"/>
                <a:gd name="T22" fmla="*/ 9 w 25"/>
                <a:gd name="T2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26">
                  <a:moveTo>
                    <a:pt x="9" y="17"/>
                  </a:moveTo>
                  <a:cubicBezTo>
                    <a:pt x="7" y="15"/>
                    <a:pt x="5" y="13"/>
                    <a:pt x="3" y="11"/>
                  </a:cubicBezTo>
                  <a:cubicBezTo>
                    <a:pt x="3" y="10"/>
                    <a:pt x="2" y="9"/>
                    <a:pt x="1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9" y="2"/>
                    <a:pt x="10" y="2"/>
                    <a:pt x="11" y="3"/>
                  </a:cubicBezTo>
                  <a:cubicBezTo>
                    <a:pt x="14" y="8"/>
                    <a:pt x="18" y="12"/>
                    <a:pt x="22" y="16"/>
                  </a:cubicBezTo>
                  <a:cubicBezTo>
                    <a:pt x="23" y="17"/>
                    <a:pt x="23" y="17"/>
                    <a:pt x="24" y="18"/>
                  </a:cubicBezTo>
                  <a:cubicBezTo>
                    <a:pt x="25" y="20"/>
                    <a:pt x="24" y="23"/>
                    <a:pt x="23" y="25"/>
                  </a:cubicBezTo>
                  <a:cubicBezTo>
                    <a:pt x="21" y="26"/>
                    <a:pt x="18" y="26"/>
                    <a:pt x="16" y="25"/>
                  </a:cubicBezTo>
                  <a:cubicBezTo>
                    <a:pt x="13" y="22"/>
                    <a:pt x="11" y="20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lose/>
                </a:path>
              </a:pathLst>
            </a:custGeom>
            <a:solidFill>
              <a:srgbClr val="6C99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092200" y="870155"/>
            <a:ext cx="7372555" cy="2502310"/>
            <a:chOff x="1092200" y="870155"/>
            <a:chExt cx="7372555" cy="2502310"/>
          </a:xfrm>
          <a:effectLst>
            <a:outerShdw blurRad="977900" dist="342900" dir="5400000" sx="87000" sy="87000" algn="t" rotWithShape="0">
              <a:prstClr val="black">
                <a:alpha val="15000"/>
              </a:prstClr>
            </a:outerShdw>
          </a:effectLst>
        </p:grpSpPr>
        <p:sp>
          <p:nvSpPr>
            <p:cNvPr id="4" name="Rectangle: Rounded Corners 3"/>
            <p:cNvSpPr/>
            <p:nvPr/>
          </p:nvSpPr>
          <p:spPr>
            <a:xfrm>
              <a:off x="1092200" y="870155"/>
              <a:ext cx="7372555" cy="2502310"/>
            </a:xfrm>
            <a:prstGeom prst="roundRect">
              <a:avLst>
                <a:gd name="adj" fmla="val 900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sp>
          <p:nvSpPr>
            <p:cNvPr id="55" name="Freeform: Shape 54"/>
            <p:cNvSpPr/>
            <p:nvPr/>
          </p:nvSpPr>
          <p:spPr>
            <a:xfrm>
              <a:off x="5257105" y="870155"/>
              <a:ext cx="3207650" cy="2502310"/>
            </a:xfrm>
            <a:custGeom>
              <a:avLst/>
              <a:gdLst>
                <a:gd name="connsiteX0" fmla="*/ 670795 w 3207650"/>
                <a:gd name="connsiteY0" fmla="*/ 0 h 2502310"/>
                <a:gd name="connsiteX1" fmla="*/ 1809571 w 3207650"/>
                <a:gd name="connsiteY1" fmla="*/ 0 h 2502310"/>
                <a:gd name="connsiteX2" fmla="*/ 1819735 w 3207650"/>
                <a:gd name="connsiteY2" fmla="*/ 7803 h 2502310"/>
                <a:gd name="connsiteX3" fmla="*/ 2134730 w 3207650"/>
                <a:gd name="connsiteY3" fmla="*/ 322651 h 2502310"/>
                <a:gd name="connsiteX4" fmla="*/ 2136825 w 3207650"/>
                <a:gd name="connsiteY4" fmla="*/ 324747 h 2502310"/>
                <a:gd name="connsiteX5" fmla="*/ 2613524 w 3207650"/>
                <a:gd name="connsiteY5" fmla="*/ 576192 h 2502310"/>
                <a:gd name="connsiteX6" fmla="*/ 2765440 w 3207650"/>
                <a:gd name="connsiteY6" fmla="*/ 612861 h 2502310"/>
                <a:gd name="connsiteX7" fmla="*/ 3169456 w 3207650"/>
                <a:gd name="connsiteY7" fmla="*/ 753252 h 2502310"/>
                <a:gd name="connsiteX8" fmla="*/ 3207650 w 3207650"/>
                <a:gd name="connsiteY8" fmla="*/ 774810 h 2502310"/>
                <a:gd name="connsiteX9" fmla="*/ 3207650 w 3207650"/>
                <a:gd name="connsiteY9" fmla="*/ 2276977 h 2502310"/>
                <a:gd name="connsiteX10" fmla="*/ 2982317 w 3207650"/>
                <a:gd name="connsiteY10" fmla="*/ 2502310 h 2502310"/>
                <a:gd name="connsiteX11" fmla="*/ 0 w 3207650"/>
                <a:gd name="connsiteY11" fmla="*/ 2502310 h 2502310"/>
                <a:gd name="connsiteX12" fmla="*/ 7543 w 3207650"/>
                <a:gd name="connsiteY12" fmla="*/ 2447416 h 2502310"/>
                <a:gd name="connsiteX13" fmla="*/ 513950 w 3207650"/>
                <a:gd name="connsiteY13" fmla="*/ 1488731 h 2502310"/>
                <a:gd name="connsiteX14" fmla="*/ 424897 w 3207650"/>
                <a:gd name="connsiteY14" fmla="*/ 491329 h 2502310"/>
                <a:gd name="connsiteX15" fmla="*/ 643715 w 3207650"/>
                <a:gd name="connsiteY15" fmla="*/ 24943 h 250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07650" h="2502310">
                  <a:moveTo>
                    <a:pt x="670795" y="0"/>
                  </a:moveTo>
                  <a:lnTo>
                    <a:pt x="1809571" y="0"/>
                  </a:lnTo>
                  <a:lnTo>
                    <a:pt x="1819735" y="7803"/>
                  </a:lnTo>
                  <a:cubicBezTo>
                    <a:pt x="1930626" y="104797"/>
                    <a:pt x="2027079" y="220501"/>
                    <a:pt x="2134730" y="322651"/>
                  </a:cubicBezTo>
                  <a:cubicBezTo>
                    <a:pt x="2134730" y="323698"/>
                    <a:pt x="2135777" y="323698"/>
                    <a:pt x="2136825" y="324747"/>
                  </a:cubicBezTo>
                  <a:cubicBezTo>
                    <a:pt x="2269882" y="450470"/>
                    <a:pt x="2435417" y="536380"/>
                    <a:pt x="2613524" y="576192"/>
                  </a:cubicBezTo>
                  <a:cubicBezTo>
                    <a:pt x="2663814" y="587716"/>
                    <a:pt x="2715151" y="600289"/>
                    <a:pt x="2765440" y="612861"/>
                  </a:cubicBezTo>
                  <a:cubicBezTo>
                    <a:pt x="2903212" y="647959"/>
                    <a:pt x="3040983" y="692486"/>
                    <a:pt x="3169456" y="753252"/>
                  </a:cubicBezTo>
                  <a:lnTo>
                    <a:pt x="3207650" y="774810"/>
                  </a:lnTo>
                  <a:lnTo>
                    <a:pt x="3207650" y="2276977"/>
                  </a:lnTo>
                  <a:cubicBezTo>
                    <a:pt x="3207650" y="2401425"/>
                    <a:pt x="3106765" y="2502310"/>
                    <a:pt x="2982317" y="2502310"/>
                  </a:cubicBezTo>
                  <a:lnTo>
                    <a:pt x="0" y="2502310"/>
                  </a:lnTo>
                  <a:lnTo>
                    <a:pt x="7543" y="2447416"/>
                  </a:lnTo>
                  <a:cubicBezTo>
                    <a:pt x="96266" y="2109472"/>
                    <a:pt x="444279" y="1844422"/>
                    <a:pt x="513950" y="1488731"/>
                  </a:cubicBezTo>
                  <a:cubicBezTo>
                    <a:pt x="578907" y="1158709"/>
                    <a:pt x="392418" y="825543"/>
                    <a:pt x="424897" y="491329"/>
                  </a:cubicBezTo>
                  <a:cubicBezTo>
                    <a:pt x="441922" y="316496"/>
                    <a:pt x="522791" y="151484"/>
                    <a:pt x="643715" y="2494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GB">
                <a:cs typeface="+mn-ea"/>
                <a:sym typeface="+mn-lt"/>
              </a:endParaRPr>
            </a:p>
          </p:txBody>
        </p:sp>
      </p:grpSp>
      <p:grpSp>
        <p:nvGrpSpPr>
          <p:cNvPr id="20" name="Group 1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608220" y="1282365"/>
            <a:ext cx="4228699" cy="1677890"/>
            <a:chOff x="6246961" y="2042198"/>
            <a:chExt cx="4228699" cy="1677888"/>
          </a:xfrm>
        </p:grpSpPr>
        <p:sp>
          <p:nvSpPr>
            <p:cNvPr id="21" name="TextBox 20"/>
            <p:cNvSpPr txBox="1"/>
            <p:nvPr/>
          </p:nvSpPr>
          <p:spPr>
            <a:xfrm>
              <a:off x="6246961" y="2396648"/>
              <a:ext cx="4228699" cy="1323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b="1" dirty="0">
                  <a:solidFill>
                    <a:schemeClr val="bg1"/>
                  </a:solidFill>
                  <a:cs typeface="+mn-ea"/>
                  <a:sym typeface="+mn-lt"/>
                </a:rPr>
                <a:t>Business</a:t>
              </a:r>
            </a:p>
            <a:p>
              <a:r>
                <a:rPr lang="en-GB" sz="4000" b="1" dirty="0" err="1">
                  <a:solidFill>
                    <a:schemeClr val="bg1"/>
                  </a:solidFill>
                  <a:cs typeface="+mn-ea"/>
                  <a:sym typeface="+mn-lt"/>
                </a:rPr>
                <a:t>Startup</a:t>
              </a:r>
              <a:r>
                <a:rPr lang="en-GB" sz="4000" b="1" dirty="0">
                  <a:solidFill>
                    <a:schemeClr val="bg1"/>
                  </a:solidFill>
                  <a:cs typeface="+mn-ea"/>
                  <a:sym typeface="+mn-lt"/>
                </a:rPr>
                <a:t> Slide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6246961" y="2042198"/>
              <a:ext cx="3089364" cy="307777"/>
              <a:chOff x="6583636" y="1555322"/>
              <a:chExt cx="3089364" cy="307777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966788" y="1555322"/>
                <a:ext cx="27062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MORIMOTO Presentation</a:t>
                </a:r>
                <a:endParaRPr lang="en-GB" sz="1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H="1">
                <a:off x="6583636" y="1701590"/>
                <a:ext cx="297179" cy="1"/>
              </a:xfrm>
              <a:prstGeom prst="line">
                <a:avLst/>
              </a:prstGeom>
              <a:ln w="285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Box 2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2204690" y="3962058"/>
            <a:ext cx="3317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Hey, hey, hey! It's Fat MORIMOTO! </a:t>
            </a:r>
          </a:p>
        </p:txBody>
      </p:sp>
      <p:grpSp>
        <p:nvGrpSpPr>
          <p:cNvPr id="27" name="Group 2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608220" y="3889388"/>
            <a:ext cx="478183" cy="453116"/>
            <a:chOff x="7073493" y="2250490"/>
            <a:chExt cx="478183" cy="453116"/>
          </a:xfrm>
        </p:grpSpPr>
        <p:sp>
          <p:nvSpPr>
            <p:cNvPr id="28" name="Oval 27"/>
            <p:cNvSpPr/>
            <p:nvPr/>
          </p:nvSpPr>
          <p:spPr>
            <a:xfrm>
              <a:off x="7086026" y="2250490"/>
              <a:ext cx="453116" cy="45311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254000" dist="101600" dir="5400000" sx="87000" sy="87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cs typeface="+mn-ea"/>
                <a:sym typeface="+mn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73493" y="2323160"/>
              <a:ext cx="4781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</p:grpSp>
      <p:sp>
        <p:nvSpPr>
          <p:cNvPr id="41" name="TextBox 4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2204690" y="4669449"/>
            <a:ext cx="3317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Hey, hey, hey! It's Fat MORIMOTO! </a:t>
            </a:r>
          </a:p>
        </p:txBody>
      </p:sp>
      <p:grpSp>
        <p:nvGrpSpPr>
          <p:cNvPr id="42" name="Group 4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608220" y="4596779"/>
            <a:ext cx="478183" cy="453116"/>
            <a:chOff x="7073493" y="2250490"/>
            <a:chExt cx="478183" cy="453116"/>
          </a:xfrm>
        </p:grpSpPr>
        <p:sp>
          <p:nvSpPr>
            <p:cNvPr id="43" name="Oval 42"/>
            <p:cNvSpPr/>
            <p:nvPr/>
          </p:nvSpPr>
          <p:spPr>
            <a:xfrm>
              <a:off x="7086026" y="2250490"/>
              <a:ext cx="453116" cy="4531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254000" dist="101600" dir="5400000" sx="87000" sy="87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cs typeface="+mn-ea"/>
                <a:sym typeface="+mn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073493" y="2323160"/>
              <a:ext cx="4781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sp>
        <p:nvSpPr>
          <p:cNvPr id="46" name="TextBox 4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2204690" y="5376840"/>
            <a:ext cx="3317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Hey, hey, hey! It's Fat MORIMOTO! </a:t>
            </a:r>
          </a:p>
        </p:txBody>
      </p:sp>
      <p:grpSp>
        <p:nvGrpSpPr>
          <p:cNvPr id="47" name="Group 4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608220" y="5304170"/>
            <a:ext cx="478183" cy="453116"/>
            <a:chOff x="7073493" y="2250490"/>
            <a:chExt cx="478183" cy="453116"/>
          </a:xfrm>
        </p:grpSpPr>
        <p:sp>
          <p:nvSpPr>
            <p:cNvPr id="48" name="Oval 47"/>
            <p:cNvSpPr/>
            <p:nvPr/>
          </p:nvSpPr>
          <p:spPr>
            <a:xfrm>
              <a:off x="7086026" y="2250490"/>
              <a:ext cx="453116" cy="45311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254000" dist="101600" dir="5400000" sx="87000" sy="87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cs typeface="+mn-ea"/>
                <a:sym typeface="+mn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073493" y="2323160"/>
              <a:ext cx="4781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61" name="Group 6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7231747" y="2706623"/>
            <a:ext cx="891692" cy="365187"/>
            <a:chOff x="1504335" y="5076825"/>
            <a:chExt cx="790447" cy="323722"/>
          </a:xfrm>
        </p:grpSpPr>
        <p:grpSp>
          <p:nvGrpSpPr>
            <p:cNvPr id="62" name="Group 61"/>
            <p:cNvGrpSpPr/>
            <p:nvPr/>
          </p:nvGrpSpPr>
          <p:grpSpPr>
            <a:xfrm>
              <a:off x="1504335" y="5076825"/>
              <a:ext cx="323722" cy="323722"/>
              <a:chOff x="1504335" y="4999703"/>
              <a:chExt cx="400844" cy="400844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1504335" y="4999703"/>
                <a:ext cx="400844" cy="400844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67" name="Freeform 25"/>
              <p:cNvSpPr>
                <a:spLocks noChangeArrowheads="1"/>
              </p:cNvSpPr>
              <p:nvPr/>
            </p:nvSpPr>
            <p:spPr bwMode="auto">
              <a:xfrm>
                <a:off x="1651403" y="5131390"/>
                <a:ext cx="82147" cy="137470"/>
              </a:xfrm>
              <a:custGeom>
                <a:avLst/>
                <a:gdLst>
                  <a:gd name="T0" fmla="*/ 54056 w 177"/>
                  <a:gd name="T1" fmla="*/ 3985 h 294"/>
                  <a:gd name="T2" fmla="*/ 54056 w 177"/>
                  <a:gd name="T3" fmla="*/ 3985 h 294"/>
                  <a:gd name="T4" fmla="*/ 3516 w 177"/>
                  <a:gd name="T5" fmla="*/ 55347 h 294"/>
                  <a:gd name="T6" fmla="*/ 0 w 177"/>
                  <a:gd name="T7" fmla="*/ 62874 h 294"/>
                  <a:gd name="T8" fmla="*/ 3516 w 177"/>
                  <a:gd name="T9" fmla="*/ 74828 h 294"/>
                  <a:gd name="T10" fmla="*/ 54056 w 177"/>
                  <a:gd name="T11" fmla="*/ 125747 h 294"/>
                  <a:gd name="T12" fmla="*/ 73393 w 177"/>
                  <a:gd name="T13" fmla="*/ 125747 h 294"/>
                  <a:gd name="T14" fmla="*/ 73393 w 177"/>
                  <a:gd name="T15" fmla="*/ 106265 h 294"/>
                  <a:gd name="T16" fmla="*/ 30764 w 177"/>
                  <a:gd name="T17" fmla="*/ 62874 h 294"/>
                  <a:gd name="T18" fmla="*/ 73393 w 177"/>
                  <a:gd name="T19" fmla="*/ 19482 h 294"/>
                  <a:gd name="T20" fmla="*/ 73393 w 177"/>
                  <a:gd name="T21" fmla="*/ 3985 h 294"/>
                  <a:gd name="T22" fmla="*/ 54056 w 177"/>
                  <a:gd name="T23" fmla="*/ 3985 h 29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7" h="294">
                    <a:moveTo>
                      <a:pt x="123" y="9"/>
                    </a:moveTo>
                    <a:lnTo>
                      <a:pt x="123" y="9"/>
                    </a:lnTo>
                    <a:cubicBezTo>
                      <a:pt x="114" y="18"/>
                      <a:pt x="8" y="125"/>
                      <a:pt x="8" y="125"/>
                    </a:cubicBezTo>
                    <a:cubicBezTo>
                      <a:pt x="8" y="134"/>
                      <a:pt x="0" y="142"/>
                      <a:pt x="0" y="142"/>
                    </a:cubicBezTo>
                    <a:cubicBezTo>
                      <a:pt x="0" y="151"/>
                      <a:pt x="8" y="160"/>
                      <a:pt x="8" y="169"/>
                    </a:cubicBezTo>
                    <a:cubicBezTo>
                      <a:pt x="8" y="169"/>
                      <a:pt x="114" y="275"/>
                      <a:pt x="123" y="284"/>
                    </a:cubicBezTo>
                    <a:cubicBezTo>
                      <a:pt x="132" y="293"/>
                      <a:pt x="150" y="293"/>
                      <a:pt x="167" y="284"/>
                    </a:cubicBezTo>
                    <a:cubicBezTo>
                      <a:pt x="176" y="275"/>
                      <a:pt x="176" y="257"/>
                      <a:pt x="167" y="240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76" y="36"/>
                      <a:pt x="176" y="18"/>
                      <a:pt x="167" y="9"/>
                    </a:cubicBezTo>
                    <a:cubicBezTo>
                      <a:pt x="150" y="0"/>
                      <a:pt x="132" y="0"/>
                      <a:pt x="123" y="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1" tIns="17145" rIns="34291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971060" y="5076825"/>
              <a:ext cx="323722" cy="323722"/>
              <a:chOff x="1971060" y="4999703"/>
              <a:chExt cx="400844" cy="400844"/>
            </a:xfrm>
          </p:grpSpPr>
          <p:sp>
            <p:nvSpPr>
              <p:cNvPr id="64" name="Oval 63"/>
              <p:cNvSpPr/>
              <p:nvPr/>
            </p:nvSpPr>
            <p:spPr>
              <a:xfrm flipH="1">
                <a:off x="1971060" y="4999703"/>
                <a:ext cx="400844" cy="400844"/>
              </a:xfrm>
              <a:prstGeom prst="ellipse">
                <a:avLst/>
              </a:prstGeom>
              <a:solidFill>
                <a:schemeClr val="bg1"/>
              </a:solidFill>
              <a:ln w="15875">
                <a:noFill/>
              </a:ln>
              <a:effectLst>
                <a:outerShdw blurRad="342900" dist="38100" dir="5400000" algn="t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65" name="Freeform 25"/>
              <p:cNvSpPr>
                <a:spLocks noChangeArrowheads="1"/>
              </p:cNvSpPr>
              <p:nvPr/>
            </p:nvSpPr>
            <p:spPr bwMode="auto">
              <a:xfrm flipH="1">
                <a:off x="2142689" y="5131390"/>
                <a:ext cx="82147" cy="137470"/>
              </a:xfrm>
              <a:custGeom>
                <a:avLst/>
                <a:gdLst>
                  <a:gd name="T0" fmla="*/ 54056 w 177"/>
                  <a:gd name="T1" fmla="*/ 3985 h 294"/>
                  <a:gd name="T2" fmla="*/ 54056 w 177"/>
                  <a:gd name="T3" fmla="*/ 3985 h 294"/>
                  <a:gd name="T4" fmla="*/ 3516 w 177"/>
                  <a:gd name="T5" fmla="*/ 55347 h 294"/>
                  <a:gd name="T6" fmla="*/ 0 w 177"/>
                  <a:gd name="T7" fmla="*/ 62874 h 294"/>
                  <a:gd name="T8" fmla="*/ 3516 w 177"/>
                  <a:gd name="T9" fmla="*/ 74828 h 294"/>
                  <a:gd name="T10" fmla="*/ 54056 w 177"/>
                  <a:gd name="T11" fmla="*/ 125747 h 294"/>
                  <a:gd name="T12" fmla="*/ 73393 w 177"/>
                  <a:gd name="T13" fmla="*/ 125747 h 294"/>
                  <a:gd name="T14" fmla="*/ 73393 w 177"/>
                  <a:gd name="T15" fmla="*/ 106265 h 294"/>
                  <a:gd name="T16" fmla="*/ 30764 w 177"/>
                  <a:gd name="T17" fmla="*/ 62874 h 294"/>
                  <a:gd name="T18" fmla="*/ 73393 w 177"/>
                  <a:gd name="T19" fmla="*/ 19482 h 294"/>
                  <a:gd name="T20" fmla="*/ 73393 w 177"/>
                  <a:gd name="T21" fmla="*/ 3985 h 294"/>
                  <a:gd name="T22" fmla="*/ 54056 w 177"/>
                  <a:gd name="T23" fmla="*/ 3985 h 29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7" h="294">
                    <a:moveTo>
                      <a:pt x="123" y="9"/>
                    </a:moveTo>
                    <a:lnTo>
                      <a:pt x="123" y="9"/>
                    </a:lnTo>
                    <a:cubicBezTo>
                      <a:pt x="114" y="18"/>
                      <a:pt x="8" y="125"/>
                      <a:pt x="8" y="125"/>
                    </a:cubicBezTo>
                    <a:cubicBezTo>
                      <a:pt x="8" y="134"/>
                      <a:pt x="0" y="142"/>
                      <a:pt x="0" y="142"/>
                    </a:cubicBezTo>
                    <a:cubicBezTo>
                      <a:pt x="0" y="151"/>
                      <a:pt x="8" y="160"/>
                      <a:pt x="8" y="169"/>
                    </a:cubicBezTo>
                    <a:cubicBezTo>
                      <a:pt x="8" y="169"/>
                      <a:pt x="114" y="275"/>
                      <a:pt x="123" y="284"/>
                    </a:cubicBezTo>
                    <a:cubicBezTo>
                      <a:pt x="132" y="293"/>
                      <a:pt x="150" y="293"/>
                      <a:pt x="167" y="284"/>
                    </a:cubicBezTo>
                    <a:cubicBezTo>
                      <a:pt x="176" y="275"/>
                      <a:pt x="176" y="257"/>
                      <a:pt x="167" y="240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76" y="36"/>
                      <a:pt x="176" y="18"/>
                      <a:pt x="167" y="9"/>
                    </a:cubicBezTo>
                    <a:cubicBezTo>
                      <a:pt x="150" y="0"/>
                      <a:pt x="132" y="0"/>
                      <a:pt x="123" y="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lIns="34291" tIns="17145" rIns="34291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Group 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>
            <a:grpSpLocks noChangeAspect="1"/>
          </p:cNvGrpSpPr>
          <p:nvPr/>
        </p:nvGrpSpPr>
        <p:grpSpPr bwMode="auto">
          <a:xfrm>
            <a:off x="5596756" y="875023"/>
            <a:ext cx="2632075" cy="2644775"/>
            <a:chOff x="5009" y="-576"/>
            <a:chExt cx="1658" cy="1666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5009" y="-576"/>
              <a:ext cx="1658" cy="1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5678" y="-66"/>
              <a:ext cx="695" cy="380"/>
            </a:xfrm>
            <a:custGeom>
              <a:avLst/>
              <a:gdLst>
                <a:gd name="T0" fmla="*/ 235 w 293"/>
                <a:gd name="T1" fmla="*/ 156 h 160"/>
                <a:gd name="T2" fmla="*/ 141 w 293"/>
                <a:gd name="T3" fmla="*/ 146 h 160"/>
                <a:gd name="T4" fmla="*/ 48 w 293"/>
                <a:gd name="T5" fmla="*/ 140 h 160"/>
                <a:gd name="T6" fmla="*/ 8 w 293"/>
                <a:gd name="T7" fmla="*/ 80 h 160"/>
                <a:gd name="T8" fmla="*/ 73 w 293"/>
                <a:gd name="T9" fmla="*/ 41 h 160"/>
                <a:gd name="T10" fmla="*/ 243 w 293"/>
                <a:gd name="T11" fmla="*/ 47 h 160"/>
                <a:gd name="T12" fmla="*/ 290 w 293"/>
                <a:gd name="T13" fmla="*/ 110 h 160"/>
                <a:gd name="T14" fmla="*/ 235 w 293"/>
                <a:gd name="T15" fmla="*/ 15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3" h="160">
                  <a:moveTo>
                    <a:pt x="235" y="156"/>
                  </a:moveTo>
                  <a:cubicBezTo>
                    <a:pt x="203" y="160"/>
                    <a:pt x="172" y="145"/>
                    <a:pt x="141" y="146"/>
                  </a:cubicBezTo>
                  <a:cubicBezTo>
                    <a:pt x="109" y="147"/>
                    <a:pt x="78" y="151"/>
                    <a:pt x="48" y="140"/>
                  </a:cubicBezTo>
                  <a:cubicBezTo>
                    <a:pt x="22" y="130"/>
                    <a:pt x="0" y="110"/>
                    <a:pt x="8" y="80"/>
                  </a:cubicBezTo>
                  <a:cubicBezTo>
                    <a:pt x="15" y="55"/>
                    <a:pt x="50" y="41"/>
                    <a:pt x="73" y="41"/>
                  </a:cubicBezTo>
                  <a:cubicBezTo>
                    <a:pt x="134" y="40"/>
                    <a:pt x="190" y="0"/>
                    <a:pt x="243" y="47"/>
                  </a:cubicBezTo>
                  <a:cubicBezTo>
                    <a:pt x="264" y="66"/>
                    <a:pt x="293" y="77"/>
                    <a:pt x="290" y="110"/>
                  </a:cubicBezTo>
                  <a:cubicBezTo>
                    <a:pt x="289" y="139"/>
                    <a:pt x="260" y="154"/>
                    <a:pt x="235" y="156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5853" y="214"/>
              <a:ext cx="48" cy="45"/>
            </a:xfrm>
            <a:custGeom>
              <a:avLst/>
              <a:gdLst>
                <a:gd name="T0" fmla="*/ 9 w 20"/>
                <a:gd name="T1" fmla="*/ 19 h 19"/>
                <a:gd name="T2" fmla="*/ 0 w 20"/>
                <a:gd name="T3" fmla="*/ 10 h 19"/>
                <a:gd name="T4" fmla="*/ 11 w 20"/>
                <a:gd name="T5" fmla="*/ 0 h 19"/>
                <a:gd name="T6" fmla="*/ 20 w 20"/>
                <a:gd name="T7" fmla="*/ 9 h 19"/>
                <a:gd name="T8" fmla="*/ 9 w 2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9" y="19"/>
                  </a:moveTo>
                  <a:cubicBezTo>
                    <a:pt x="4" y="19"/>
                    <a:pt x="0" y="15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19" y="4"/>
                    <a:pt x="20" y="9"/>
                  </a:cubicBezTo>
                  <a:cubicBezTo>
                    <a:pt x="20" y="14"/>
                    <a:pt x="15" y="19"/>
                    <a:pt x="9" y="19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5910" y="191"/>
              <a:ext cx="24" cy="23"/>
            </a:xfrm>
            <a:custGeom>
              <a:avLst/>
              <a:gdLst>
                <a:gd name="T0" fmla="*/ 10 w 10"/>
                <a:gd name="T1" fmla="*/ 6 h 10"/>
                <a:gd name="T2" fmla="*/ 6 w 10"/>
                <a:gd name="T3" fmla="*/ 10 h 10"/>
                <a:gd name="T4" fmla="*/ 1 w 10"/>
                <a:gd name="T5" fmla="*/ 5 h 10"/>
                <a:gd name="T6" fmla="*/ 5 w 10"/>
                <a:gd name="T7" fmla="*/ 0 h 10"/>
                <a:gd name="T8" fmla="*/ 10 w 10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10" y="6"/>
                  </a:moveTo>
                  <a:cubicBezTo>
                    <a:pt x="10" y="8"/>
                    <a:pt x="8" y="10"/>
                    <a:pt x="6" y="10"/>
                  </a:cubicBezTo>
                  <a:cubicBezTo>
                    <a:pt x="3" y="10"/>
                    <a:pt x="0" y="8"/>
                    <a:pt x="1" y="5"/>
                  </a:cubicBezTo>
                  <a:cubicBezTo>
                    <a:pt x="1" y="3"/>
                    <a:pt x="3" y="0"/>
                    <a:pt x="5" y="0"/>
                  </a:cubicBezTo>
                  <a:cubicBezTo>
                    <a:pt x="8" y="1"/>
                    <a:pt x="10" y="3"/>
                    <a:pt x="10" y="6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5891" y="278"/>
              <a:ext cx="22" cy="22"/>
            </a:xfrm>
            <a:custGeom>
              <a:avLst/>
              <a:gdLst>
                <a:gd name="T0" fmla="*/ 9 w 9"/>
                <a:gd name="T1" fmla="*/ 5 h 9"/>
                <a:gd name="T2" fmla="*/ 4 w 9"/>
                <a:gd name="T3" fmla="*/ 9 h 9"/>
                <a:gd name="T4" fmla="*/ 0 w 9"/>
                <a:gd name="T5" fmla="*/ 4 h 9"/>
                <a:gd name="T6" fmla="*/ 5 w 9"/>
                <a:gd name="T7" fmla="*/ 0 h 9"/>
                <a:gd name="T8" fmla="*/ 9 w 9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5"/>
                  </a:moveTo>
                  <a:cubicBezTo>
                    <a:pt x="9" y="7"/>
                    <a:pt x="7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2"/>
                    <a:pt x="9" y="5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auto">
            <a:xfrm>
              <a:off x="5927" y="238"/>
              <a:ext cx="21" cy="21"/>
            </a:xfrm>
            <a:prstGeom prst="ellipse">
              <a:avLst/>
            </a:pr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5970" y="221"/>
              <a:ext cx="21" cy="22"/>
            </a:xfrm>
            <a:custGeom>
              <a:avLst/>
              <a:gdLst>
                <a:gd name="T0" fmla="*/ 4 w 9"/>
                <a:gd name="T1" fmla="*/ 0 h 9"/>
                <a:gd name="T2" fmla="*/ 9 w 9"/>
                <a:gd name="T3" fmla="*/ 5 h 9"/>
                <a:gd name="T4" fmla="*/ 4 w 9"/>
                <a:gd name="T5" fmla="*/ 9 h 9"/>
                <a:gd name="T6" fmla="*/ 0 w 9"/>
                <a:gd name="T7" fmla="*/ 5 h 9"/>
                <a:gd name="T8" fmla="*/ 4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6" y="0"/>
                    <a:pt x="9" y="2"/>
                    <a:pt x="9" y="5"/>
                  </a:cubicBezTo>
                  <a:cubicBezTo>
                    <a:pt x="9" y="7"/>
                    <a:pt x="7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5941" y="278"/>
              <a:ext cx="21" cy="22"/>
            </a:xfrm>
            <a:prstGeom prst="ellipse">
              <a:avLst/>
            </a:pr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5974" y="257"/>
              <a:ext cx="22" cy="21"/>
            </a:xfrm>
            <a:custGeom>
              <a:avLst/>
              <a:gdLst>
                <a:gd name="T0" fmla="*/ 9 w 9"/>
                <a:gd name="T1" fmla="*/ 4 h 9"/>
                <a:gd name="T2" fmla="*/ 4 w 9"/>
                <a:gd name="T3" fmla="*/ 9 h 9"/>
                <a:gd name="T4" fmla="*/ 0 w 9"/>
                <a:gd name="T5" fmla="*/ 4 h 9"/>
                <a:gd name="T6" fmla="*/ 4 w 9"/>
                <a:gd name="T7" fmla="*/ 0 h 9"/>
                <a:gd name="T8" fmla="*/ 9 w 9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4"/>
                  </a:moveTo>
                  <a:cubicBezTo>
                    <a:pt x="9" y="6"/>
                    <a:pt x="7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4"/>
            <p:cNvSpPr/>
            <p:nvPr/>
          </p:nvSpPr>
          <p:spPr bwMode="auto">
            <a:xfrm>
              <a:off x="5756" y="371"/>
              <a:ext cx="209" cy="159"/>
            </a:xfrm>
            <a:custGeom>
              <a:avLst/>
              <a:gdLst>
                <a:gd name="T0" fmla="*/ 2 w 88"/>
                <a:gd name="T1" fmla="*/ 0 h 67"/>
                <a:gd name="T2" fmla="*/ 3 w 88"/>
                <a:gd name="T3" fmla="*/ 0 h 67"/>
                <a:gd name="T4" fmla="*/ 5 w 88"/>
                <a:gd name="T5" fmla="*/ 1 h 67"/>
                <a:gd name="T6" fmla="*/ 38 w 88"/>
                <a:gd name="T7" fmla="*/ 26 h 67"/>
                <a:gd name="T8" fmla="*/ 86 w 88"/>
                <a:gd name="T9" fmla="*/ 62 h 67"/>
                <a:gd name="T10" fmla="*/ 87 w 88"/>
                <a:gd name="T11" fmla="*/ 64 h 67"/>
                <a:gd name="T12" fmla="*/ 87 w 88"/>
                <a:gd name="T13" fmla="*/ 66 h 67"/>
                <a:gd name="T14" fmla="*/ 85 w 88"/>
                <a:gd name="T15" fmla="*/ 66 h 67"/>
                <a:gd name="T16" fmla="*/ 84 w 88"/>
                <a:gd name="T17" fmla="*/ 65 h 67"/>
                <a:gd name="T18" fmla="*/ 29 w 88"/>
                <a:gd name="T19" fmla="*/ 23 h 67"/>
                <a:gd name="T20" fmla="*/ 2 w 88"/>
                <a:gd name="T21" fmla="*/ 3 h 67"/>
                <a:gd name="T22" fmla="*/ 0 w 88"/>
                <a:gd name="T23" fmla="*/ 2 h 67"/>
                <a:gd name="T24" fmla="*/ 2 w 88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67">
                  <a:moveTo>
                    <a:pt x="2" y="0"/>
                  </a:moveTo>
                  <a:cubicBezTo>
                    <a:pt x="2" y="0"/>
                    <a:pt x="3" y="0"/>
                    <a:pt x="3" y="0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16" y="10"/>
                    <a:pt x="27" y="18"/>
                    <a:pt x="38" y="26"/>
                  </a:cubicBezTo>
                  <a:cubicBezTo>
                    <a:pt x="54" y="38"/>
                    <a:pt x="70" y="50"/>
                    <a:pt x="86" y="62"/>
                  </a:cubicBezTo>
                  <a:cubicBezTo>
                    <a:pt x="86" y="63"/>
                    <a:pt x="87" y="63"/>
                    <a:pt x="87" y="64"/>
                  </a:cubicBezTo>
                  <a:cubicBezTo>
                    <a:pt x="88" y="64"/>
                    <a:pt x="88" y="65"/>
                    <a:pt x="87" y="66"/>
                  </a:cubicBezTo>
                  <a:cubicBezTo>
                    <a:pt x="87" y="67"/>
                    <a:pt x="86" y="67"/>
                    <a:pt x="85" y="66"/>
                  </a:cubicBezTo>
                  <a:cubicBezTo>
                    <a:pt x="85" y="66"/>
                    <a:pt x="84" y="65"/>
                    <a:pt x="84" y="65"/>
                  </a:cubicBezTo>
                  <a:cubicBezTo>
                    <a:pt x="65" y="51"/>
                    <a:pt x="47" y="37"/>
                    <a:pt x="29" y="23"/>
                  </a:cubicBezTo>
                  <a:cubicBezTo>
                    <a:pt x="20" y="17"/>
                    <a:pt x="11" y="10"/>
                    <a:pt x="2" y="3"/>
                  </a:cubicBezTo>
                  <a:cubicBezTo>
                    <a:pt x="2" y="3"/>
                    <a:pt x="1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lose/>
                </a:path>
              </a:pathLst>
            </a:custGeom>
            <a:solidFill>
              <a:srgbClr val="9DB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5756" y="404"/>
              <a:ext cx="197" cy="150"/>
            </a:xfrm>
            <a:custGeom>
              <a:avLst/>
              <a:gdLst>
                <a:gd name="T0" fmla="*/ 2 w 83"/>
                <a:gd name="T1" fmla="*/ 0 h 63"/>
                <a:gd name="T2" fmla="*/ 3 w 83"/>
                <a:gd name="T3" fmla="*/ 1 h 63"/>
                <a:gd name="T4" fmla="*/ 4 w 83"/>
                <a:gd name="T5" fmla="*/ 2 h 63"/>
                <a:gd name="T6" fmla="*/ 75 w 83"/>
                <a:gd name="T7" fmla="*/ 55 h 63"/>
                <a:gd name="T8" fmla="*/ 81 w 83"/>
                <a:gd name="T9" fmla="*/ 60 h 63"/>
                <a:gd name="T10" fmla="*/ 82 w 83"/>
                <a:gd name="T11" fmla="*/ 61 h 63"/>
                <a:gd name="T12" fmla="*/ 82 w 83"/>
                <a:gd name="T13" fmla="*/ 62 h 63"/>
                <a:gd name="T14" fmla="*/ 80 w 83"/>
                <a:gd name="T15" fmla="*/ 63 h 63"/>
                <a:gd name="T16" fmla="*/ 79 w 83"/>
                <a:gd name="T17" fmla="*/ 62 h 63"/>
                <a:gd name="T18" fmla="*/ 12 w 83"/>
                <a:gd name="T19" fmla="*/ 12 h 63"/>
                <a:gd name="T20" fmla="*/ 2 w 83"/>
                <a:gd name="T21" fmla="*/ 4 h 63"/>
                <a:gd name="T22" fmla="*/ 1 w 83"/>
                <a:gd name="T23" fmla="*/ 2 h 63"/>
                <a:gd name="T24" fmla="*/ 2 w 83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63">
                  <a:moveTo>
                    <a:pt x="2" y="0"/>
                  </a:moveTo>
                  <a:cubicBezTo>
                    <a:pt x="2" y="0"/>
                    <a:pt x="2" y="0"/>
                    <a:pt x="3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28" y="19"/>
                    <a:pt x="52" y="37"/>
                    <a:pt x="75" y="55"/>
                  </a:cubicBezTo>
                  <a:cubicBezTo>
                    <a:pt x="77" y="57"/>
                    <a:pt x="79" y="58"/>
                    <a:pt x="81" y="60"/>
                  </a:cubicBezTo>
                  <a:cubicBezTo>
                    <a:pt x="82" y="60"/>
                    <a:pt x="82" y="60"/>
                    <a:pt x="82" y="61"/>
                  </a:cubicBezTo>
                  <a:cubicBezTo>
                    <a:pt x="83" y="61"/>
                    <a:pt x="83" y="62"/>
                    <a:pt x="82" y="62"/>
                  </a:cubicBezTo>
                  <a:cubicBezTo>
                    <a:pt x="82" y="63"/>
                    <a:pt x="81" y="63"/>
                    <a:pt x="80" y="63"/>
                  </a:cubicBezTo>
                  <a:cubicBezTo>
                    <a:pt x="80" y="63"/>
                    <a:pt x="79" y="62"/>
                    <a:pt x="79" y="62"/>
                  </a:cubicBezTo>
                  <a:cubicBezTo>
                    <a:pt x="57" y="45"/>
                    <a:pt x="34" y="28"/>
                    <a:pt x="12" y="12"/>
                  </a:cubicBezTo>
                  <a:cubicBezTo>
                    <a:pt x="9" y="9"/>
                    <a:pt x="5" y="6"/>
                    <a:pt x="2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9DB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6"/>
            <p:cNvSpPr/>
            <p:nvPr/>
          </p:nvSpPr>
          <p:spPr bwMode="auto">
            <a:xfrm>
              <a:off x="5754" y="440"/>
              <a:ext cx="187" cy="140"/>
            </a:xfrm>
            <a:custGeom>
              <a:avLst/>
              <a:gdLst>
                <a:gd name="T0" fmla="*/ 1 w 79"/>
                <a:gd name="T1" fmla="*/ 0 h 59"/>
                <a:gd name="T2" fmla="*/ 4 w 79"/>
                <a:gd name="T3" fmla="*/ 1 h 59"/>
                <a:gd name="T4" fmla="*/ 22 w 79"/>
                <a:gd name="T5" fmla="*/ 15 h 59"/>
                <a:gd name="T6" fmla="*/ 60 w 79"/>
                <a:gd name="T7" fmla="*/ 43 h 59"/>
                <a:gd name="T8" fmla="*/ 76 w 79"/>
                <a:gd name="T9" fmla="*/ 54 h 59"/>
                <a:gd name="T10" fmla="*/ 77 w 79"/>
                <a:gd name="T11" fmla="*/ 55 h 59"/>
                <a:gd name="T12" fmla="*/ 78 w 79"/>
                <a:gd name="T13" fmla="*/ 58 h 59"/>
                <a:gd name="T14" fmla="*/ 75 w 79"/>
                <a:gd name="T15" fmla="*/ 58 h 59"/>
                <a:gd name="T16" fmla="*/ 70 w 79"/>
                <a:gd name="T17" fmla="*/ 54 h 59"/>
                <a:gd name="T18" fmla="*/ 41 w 79"/>
                <a:gd name="T19" fmla="*/ 33 h 59"/>
                <a:gd name="T20" fmla="*/ 2 w 79"/>
                <a:gd name="T21" fmla="*/ 4 h 59"/>
                <a:gd name="T22" fmla="*/ 0 w 79"/>
                <a:gd name="T23" fmla="*/ 2 h 59"/>
                <a:gd name="T24" fmla="*/ 1 w 79"/>
                <a:gd name="T25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59">
                  <a:moveTo>
                    <a:pt x="1" y="0"/>
                  </a:moveTo>
                  <a:cubicBezTo>
                    <a:pt x="2" y="0"/>
                    <a:pt x="3" y="1"/>
                    <a:pt x="4" y="1"/>
                  </a:cubicBezTo>
                  <a:cubicBezTo>
                    <a:pt x="10" y="6"/>
                    <a:pt x="16" y="10"/>
                    <a:pt x="22" y="15"/>
                  </a:cubicBezTo>
                  <a:cubicBezTo>
                    <a:pt x="35" y="24"/>
                    <a:pt x="47" y="33"/>
                    <a:pt x="60" y="43"/>
                  </a:cubicBezTo>
                  <a:cubicBezTo>
                    <a:pt x="65" y="46"/>
                    <a:pt x="70" y="50"/>
                    <a:pt x="76" y="54"/>
                  </a:cubicBezTo>
                  <a:cubicBezTo>
                    <a:pt x="76" y="54"/>
                    <a:pt x="77" y="55"/>
                    <a:pt x="77" y="55"/>
                  </a:cubicBezTo>
                  <a:cubicBezTo>
                    <a:pt x="78" y="56"/>
                    <a:pt x="79" y="57"/>
                    <a:pt x="78" y="58"/>
                  </a:cubicBezTo>
                  <a:cubicBezTo>
                    <a:pt x="77" y="59"/>
                    <a:pt x="76" y="58"/>
                    <a:pt x="75" y="58"/>
                  </a:cubicBezTo>
                  <a:cubicBezTo>
                    <a:pt x="74" y="56"/>
                    <a:pt x="72" y="55"/>
                    <a:pt x="70" y="54"/>
                  </a:cubicBezTo>
                  <a:cubicBezTo>
                    <a:pt x="61" y="47"/>
                    <a:pt x="51" y="40"/>
                    <a:pt x="41" y="33"/>
                  </a:cubicBezTo>
                  <a:cubicBezTo>
                    <a:pt x="28" y="23"/>
                    <a:pt x="15" y="14"/>
                    <a:pt x="2" y="4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DB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7"/>
            <p:cNvSpPr/>
            <p:nvPr/>
          </p:nvSpPr>
          <p:spPr bwMode="auto">
            <a:xfrm>
              <a:off x="5754" y="471"/>
              <a:ext cx="175" cy="132"/>
            </a:xfrm>
            <a:custGeom>
              <a:avLst/>
              <a:gdLst>
                <a:gd name="T0" fmla="*/ 73 w 74"/>
                <a:gd name="T1" fmla="*/ 54 h 56"/>
                <a:gd name="T2" fmla="*/ 72 w 74"/>
                <a:gd name="T3" fmla="*/ 55 h 56"/>
                <a:gd name="T4" fmla="*/ 70 w 74"/>
                <a:gd name="T5" fmla="*/ 54 h 56"/>
                <a:gd name="T6" fmla="*/ 3 w 74"/>
                <a:gd name="T7" fmla="*/ 4 h 56"/>
                <a:gd name="T8" fmla="*/ 1 w 74"/>
                <a:gd name="T9" fmla="*/ 3 h 56"/>
                <a:gd name="T10" fmla="*/ 1 w 74"/>
                <a:gd name="T11" fmla="*/ 0 h 56"/>
                <a:gd name="T12" fmla="*/ 3 w 74"/>
                <a:gd name="T13" fmla="*/ 0 h 56"/>
                <a:gd name="T14" fmla="*/ 7 w 74"/>
                <a:gd name="T15" fmla="*/ 3 h 56"/>
                <a:gd name="T16" fmla="*/ 71 w 74"/>
                <a:gd name="T17" fmla="*/ 51 h 56"/>
                <a:gd name="T18" fmla="*/ 73 w 74"/>
                <a:gd name="T19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56">
                  <a:moveTo>
                    <a:pt x="73" y="54"/>
                  </a:moveTo>
                  <a:cubicBezTo>
                    <a:pt x="74" y="55"/>
                    <a:pt x="73" y="56"/>
                    <a:pt x="72" y="55"/>
                  </a:cubicBezTo>
                  <a:cubicBezTo>
                    <a:pt x="71" y="55"/>
                    <a:pt x="70" y="54"/>
                    <a:pt x="70" y="54"/>
                  </a:cubicBezTo>
                  <a:cubicBezTo>
                    <a:pt x="47" y="37"/>
                    <a:pt x="25" y="21"/>
                    <a:pt x="3" y="4"/>
                  </a:cubicBezTo>
                  <a:cubicBezTo>
                    <a:pt x="2" y="4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6" y="2"/>
                    <a:pt x="7" y="3"/>
                  </a:cubicBezTo>
                  <a:cubicBezTo>
                    <a:pt x="28" y="19"/>
                    <a:pt x="50" y="35"/>
                    <a:pt x="71" y="51"/>
                  </a:cubicBezTo>
                  <a:cubicBezTo>
                    <a:pt x="72" y="52"/>
                    <a:pt x="73" y="52"/>
                    <a:pt x="73" y="54"/>
                  </a:cubicBezTo>
                  <a:close/>
                </a:path>
              </a:pathLst>
            </a:custGeom>
            <a:solidFill>
              <a:srgbClr val="9DB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8"/>
            <p:cNvSpPr/>
            <p:nvPr/>
          </p:nvSpPr>
          <p:spPr bwMode="auto">
            <a:xfrm>
              <a:off x="5754" y="494"/>
              <a:ext cx="159" cy="121"/>
            </a:xfrm>
            <a:custGeom>
              <a:avLst/>
              <a:gdLst>
                <a:gd name="T0" fmla="*/ 1 w 67"/>
                <a:gd name="T1" fmla="*/ 0 h 51"/>
                <a:gd name="T2" fmla="*/ 3 w 67"/>
                <a:gd name="T3" fmla="*/ 1 h 51"/>
                <a:gd name="T4" fmla="*/ 18 w 67"/>
                <a:gd name="T5" fmla="*/ 12 h 51"/>
                <a:gd name="T6" fmla="*/ 20 w 67"/>
                <a:gd name="T7" fmla="*/ 14 h 51"/>
                <a:gd name="T8" fmla="*/ 61 w 67"/>
                <a:gd name="T9" fmla="*/ 45 h 51"/>
                <a:gd name="T10" fmla="*/ 65 w 67"/>
                <a:gd name="T11" fmla="*/ 48 h 51"/>
                <a:gd name="T12" fmla="*/ 66 w 67"/>
                <a:gd name="T13" fmla="*/ 51 h 51"/>
                <a:gd name="T14" fmla="*/ 63 w 67"/>
                <a:gd name="T15" fmla="*/ 50 h 51"/>
                <a:gd name="T16" fmla="*/ 52 w 67"/>
                <a:gd name="T17" fmla="*/ 42 h 51"/>
                <a:gd name="T18" fmla="*/ 48 w 67"/>
                <a:gd name="T19" fmla="*/ 39 h 51"/>
                <a:gd name="T20" fmla="*/ 9 w 67"/>
                <a:gd name="T21" fmla="*/ 9 h 51"/>
                <a:gd name="T22" fmla="*/ 2 w 67"/>
                <a:gd name="T23" fmla="*/ 3 h 51"/>
                <a:gd name="T24" fmla="*/ 0 w 67"/>
                <a:gd name="T25" fmla="*/ 2 h 51"/>
                <a:gd name="T26" fmla="*/ 1 w 67"/>
                <a:gd name="T2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51">
                  <a:moveTo>
                    <a:pt x="1" y="0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8" y="4"/>
                    <a:pt x="13" y="8"/>
                    <a:pt x="18" y="12"/>
                  </a:cubicBezTo>
                  <a:cubicBezTo>
                    <a:pt x="19" y="13"/>
                    <a:pt x="19" y="13"/>
                    <a:pt x="20" y="14"/>
                  </a:cubicBezTo>
                  <a:cubicBezTo>
                    <a:pt x="34" y="24"/>
                    <a:pt x="48" y="35"/>
                    <a:pt x="61" y="45"/>
                  </a:cubicBezTo>
                  <a:cubicBezTo>
                    <a:pt x="63" y="46"/>
                    <a:pt x="64" y="47"/>
                    <a:pt x="65" y="48"/>
                  </a:cubicBezTo>
                  <a:cubicBezTo>
                    <a:pt x="66" y="49"/>
                    <a:pt x="67" y="49"/>
                    <a:pt x="66" y="51"/>
                  </a:cubicBezTo>
                  <a:cubicBezTo>
                    <a:pt x="65" y="51"/>
                    <a:pt x="64" y="51"/>
                    <a:pt x="63" y="50"/>
                  </a:cubicBezTo>
                  <a:cubicBezTo>
                    <a:pt x="59" y="48"/>
                    <a:pt x="56" y="45"/>
                    <a:pt x="52" y="42"/>
                  </a:cubicBezTo>
                  <a:cubicBezTo>
                    <a:pt x="51" y="41"/>
                    <a:pt x="50" y="40"/>
                    <a:pt x="48" y="39"/>
                  </a:cubicBezTo>
                  <a:cubicBezTo>
                    <a:pt x="35" y="29"/>
                    <a:pt x="22" y="19"/>
                    <a:pt x="9" y="9"/>
                  </a:cubicBezTo>
                  <a:cubicBezTo>
                    <a:pt x="7" y="7"/>
                    <a:pt x="4" y="5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DB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9"/>
            <p:cNvSpPr/>
            <p:nvPr/>
          </p:nvSpPr>
          <p:spPr bwMode="auto">
            <a:xfrm>
              <a:off x="5749" y="520"/>
              <a:ext cx="138" cy="105"/>
            </a:xfrm>
            <a:custGeom>
              <a:avLst/>
              <a:gdLst>
                <a:gd name="T0" fmla="*/ 2 w 58"/>
                <a:gd name="T1" fmla="*/ 0 h 44"/>
                <a:gd name="T2" fmla="*/ 4 w 58"/>
                <a:gd name="T3" fmla="*/ 1 h 44"/>
                <a:gd name="T4" fmla="*/ 14 w 58"/>
                <a:gd name="T5" fmla="*/ 9 h 44"/>
                <a:gd name="T6" fmla="*/ 55 w 58"/>
                <a:gd name="T7" fmla="*/ 39 h 44"/>
                <a:gd name="T8" fmla="*/ 57 w 58"/>
                <a:gd name="T9" fmla="*/ 41 h 44"/>
                <a:gd name="T10" fmla="*/ 57 w 58"/>
                <a:gd name="T11" fmla="*/ 43 h 44"/>
                <a:gd name="T12" fmla="*/ 55 w 58"/>
                <a:gd name="T13" fmla="*/ 43 h 44"/>
                <a:gd name="T14" fmla="*/ 54 w 58"/>
                <a:gd name="T15" fmla="*/ 42 h 44"/>
                <a:gd name="T16" fmla="*/ 3 w 58"/>
                <a:gd name="T17" fmla="*/ 4 h 44"/>
                <a:gd name="T18" fmla="*/ 1 w 58"/>
                <a:gd name="T19" fmla="*/ 3 h 44"/>
                <a:gd name="T20" fmla="*/ 2 w 58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4">
                  <a:moveTo>
                    <a:pt x="2" y="0"/>
                  </a:moveTo>
                  <a:cubicBezTo>
                    <a:pt x="3" y="0"/>
                    <a:pt x="3" y="1"/>
                    <a:pt x="4" y="1"/>
                  </a:cubicBezTo>
                  <a:cubicBezTo>
                    <a:pt x="7" y="4"/>
                    <a:pt x="11" y="6"/>
                    <a:pt x="14" y="9"/>
                  </a:cubicBezTo>
                  <a:cubicBezTo>
                    <a:pt x="28" y="19"/>
                    <a:pt x="42" y="29"/>
                    <a:pt x="55" y="39"/>
                  </a:cubicBezTo>
                  <a:cubicBezTo>
                    <a:pt x="56" y="40"/>
                    <a:pt x="57" y="40"/>
                    <a:pt x="57" y="41"/>
                  </a:cubicBezTo>
                  <a:cubicBezTo>
                    <a:pt x="58" y="41"/>
                    <a:pt x="58" y="42"/>
                    <a:pt x="57" y="43"/>
                  </a:cubicBezTo>
                  <a:cubicBezTo>
                    <a:pt x="57" y="44"/>
                    <a:pt x="56" y="44"/>
                    <a:pt x="55" y="43"/>
                  </a:cubicBezTo>
                  <a:cubicBezTo>
                    <a:pt x="55" y="43"/>
                    <a:pt x="54" y="42"/>
                    <a:pt x="54" y="42"/>
                  </a:cubicBezTo>
                  <a:cubicBezTo>
                    <a:pt x="37" y="29"/>
                    <a:pt x="20" y="17"/>
                    <a:pt x="3" y="4"/>
                  </a:cubicBezTo>
                  <a:cubicBezTo>
                    <a:pt x="2" y="4"/>
                    <a:pt x="1" y="3"/>
                    <a:pt x="1" y="3"/>
                  </a:cubicBezTo>
                  <a:cubicBezTo>
                    <a:pt x="0" y="2"/>
                    <a:pt x="1" y="1"/>
                    <a:pt x="2" y="0"/>
                  </a:cubicBezTo>
                  <a:close/>
                </a:path>
              </a:pathLst>
            </a:custGeom>
            <a:solidFill>
              <a:srgbClr val="9DB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0"/>
            <p:cNvSpPr/>
            <p:nvPr/>
          </p:nvSpPr>
          <p:spPr bwMode="auto">
            <a:xfrm>
              <a:off x="5749" y="542"/>
              <a:ext cx="85" cy="66"/>
            </a:xfrm>
            <a:custGeom>
              <a:avLst/>
              <a:gdLst>
                <a:gd name="T0" fmla="*/ 36 w 36"/>
                <a:gd name="T1" fmla="*/ 26 h 28"/>
                <a:gd name="T2" fmla="*/ 34 w 36"/>
                <a:gd name="T3" fmla="*/ 28 h 28"/>
                <a:gd name="T4" fmla="*/ 33 w 36"/>
                <a:gd name="T5" fmla="*/ 27 h 28"/>
                <a:gd name="T6" fmla="*/ 2 w 36"/>
                <a:gd name="T7" fmla="*/ 4 h 28"/>
                <a:gd name="T8" fmla="*/ 1 w 36"/>
                <a:gd name="T9" fmla="*/ 1 h 28"/>
                <a:gd name="T10" fmla="*/ 4 w 36"/>
                <a:gd name="T11" fmla="*/ 2 h 28"/>
                <a:gd name="T12" fmla="*/ 17 w 36"/>
                <a:gd name="T13" fmla="*/ 12 h 28"/>
                <a:gd name="T14" fmla="*/ 35 w 36"/>
                <a:gd name="T15" fmla="*/ 24 h 28"/>
                <a:gd name="T16" fmla="*/ 36 w 36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36" y="26"/>
                  </a:moveTo>
                  <a:cubicBezTo>
                    <a:pt x="36" y="27"/>
                    <a:pt x="35" y="28"/>
                    <a:pt x="34" y="28"/>
                  </a:cubicBezTo>
                  <a:cubicBezTo>
                    <a:pt x="34" y="28"/>
                    <a:pt x="33" y="27"/>
                    <a:pt x="33" y="27"/>
                  </a:cubicBezTo>
                  <a:cubicBezTo>
                    <a:pt x="22" y="19"/>
                    <a:pt x="12" y="12"/>
                    <a:pt x="2" y="4"/>
                  </a:cubicBezTo>
                  <a:cubicBezTo>
                    <a:pt x="1" y="3"/>
                    <a:pt x="0" y="3"/>
                    <a:pt x="1" y="1"/>
                  </a:cubicBezTo>
                  <a:cubicBezTo>
                    <a:pt x="1" y="0"/>
                    <a:pt x="2" y="1"/>
                    <a:pt x="4" y="2"/>
                  </a:cubicBezTo>
                  <a:cubicBezTo>
                    <a:pt x="8" y="5"/>
                    <a:pt x="13" y="8"/>
                    <a:pt x="17" y="12"/>
                  </a:cubicBezTo>
                  <a:cubicBezTo>
                    <a:pt x="23" y="16"/>
                    <a:pt x="29" y="20"/>
                    <a:pt x="35" y="24"/>
                  </a:cubicBezTo>
                  <a:cubicBezTo>
                    <a:pt x="35" y="25"/>
                    <a:pt x="36" y="25"/>
                    <a:pt x="36" y="26"/>
                  </a:cubicBezTo>
                  <a:close/>
                </a:path>
              </a:pathLst>
            </a:custGeom>
            <a:solidFill>
              <a:srgbClr val="9DB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1"/>
            <p:cNvSpPr/>
            <p:nvPr/>
          </p:nvSpPr>
          <p:spPr bwMode="auto">
            <a:xfrm>
              <a:off x="5244" y="-334"/>
              <a:ext cx="614" cy="1187"/>
            </a:xfrm>
            <a:custGeom>
              <a:avLst/>
              <a:gdLst>
                <a:gd name="T0" fmla="*/ 78 w 259"/>
                <a:gd name="T1" fmla="*/ 57 h 500"/>
                <a:gd name="T2" fmla="*/ 72 w 259"/>
                <a:gd name="T3" fmla="*/ 62 h 500"/>
                <a:gd name="T4" fmla="*/ 71 w 259"/>
                <a:gd name="T5" fmla="*/ 51 h 500"/>
                <a:gd name="T6" fmla="*/ 38 w 259"/>
                <a:gd name="T7" fmla="*/ 24 h 500"/>
                <a:gd name="T8" fmla="*/ 31 w 259"/>
                <a:gd name="T9" fmla="*/ 35 h 500"/>
                <a:gd name="T10" fmla="*/ 29 w 259"/>
                <a:gd name="T11" fmla="*/ 21 h 500"/>
                <a:gd name="T12" fmla="*/ 11 w 259"/>
                <a:gd name="T13" fmla="*/ 16 h 500"/>
                <a:gd name="T14" fmla="*/ 8 w 259"/>
                <a:gd name="T15" fmla="*/ 0 h 500"/>
                <a:gd name="T16" fmla="*/ 13 w 259"/>
                <a:gd name="T17" fmla="*/ 13 h 500"/>
                <a:gd name="T18" fmla="*/ 51 w 259"/>
                <a:gd name="T19" fmla="*/ 27 h 500"/>
                <a:gd name="T20" fmla="*/ 58 w 259"/>
                <a:gd name="T21" fmla="*/ 21 h 500"/>
                <a:gd name="T22" fmla="*/ 61 w 259"/>
                <a:gd name="T23" fmla="*/ 33 h 500"/>
                <a:gd name="T24" fmla="*/ 92 w 259"/>
                <a:gd name="T25" fmla="*/ 76 h 500"/>
                <a:gd name="T26" fmla="*/ 110 w 259"/>
                <a:gd name="T27" fmla="*/ 53 h 500"/>
                <a:gd name="T28" fmla="*/ 115 w 259"/>
                <a:gd name="T29" fmla="*/ 58 h 500"/>
                <a:gd name="T30" fmla="*/ 97 w 259"/>
                <a:gd name="T31" fmla="*/ 82 h 500"/>
                <a:gd name="T32" fmla="*/ 98 w 259"/>
                <a:gd name="T33" fmla="*/ 116 h 500"/>
                <a:gd name="T34" fmla="*/ 96 w 259"/>
                <a:gd name="T35" fmla="*/ 153 h 500"/>
                <a:gd name="T36" fmla="*/ 120 w 259"/>
                <a:gd name="T37" fmla="*/ 140 h 500"/>
                <a:gd name="T38" fmla="*/ 140 w 259"/>
                <a:gd name="T39" fmla="*/ 137 h 500"/>
                <a:gd name="T40" fmla="*/ 142 w 259"/>
                <a:gd name="T41" fmla="*/ 143 h 500"/>
                <a:gd name="T42" fmla="*/ 101 w 259"/>
                <a:gd name="T43" fmla="*/ 162 h 500"/>
                <a:gd name="T44" fmla="*/ 95 w 259"/>
                <a:gd name="T45" fmla="*/ 164 h 500"/>
                <a:gd name="T46" fmla="*/ 91 w 259"/>
                <a:gd name="T47" fmla="*/ 198 h 500"/>
                <a:gd name="T48" fmla="*/ 90 w 259"/>
                <a:gd name="T49" fmla="*/ 225 h 500"/>
                <a:gd name="T50" fmla="*/ 111 w 259"/>
                <a:gd name="T51" fmla="*/ 208 h 500"/>
                <a:gd name="T52" fmla="*/ 143 w 259"/>
                <a:gd name="T53" fmla="*/ 208 h 500"/>
                <a:gd name="T54" fmla="*/ 137 w 259"/>
                <a:gd name="T55" fmla="*/ 219 h 500"/>
                <a:gd name="T56" fmla="*/ 92 w 259"/>
                <a:gd name="T57" fmla="*/ 234 h 500"/>
                <a:gd name="T58" fmla="*/ 96 w 259"/>
                <a:gd name="T59" fmla="*/ 260 h 500"/>
                <a:gd name="T60" fmla="*/ 140 w 259"/>
                <a:gd name="T61" fmla="*/ 334 h 500"/>
                <a:gd name="T62" fmla="*/ 198 w 259"/>
                <a:gd name="T63" fmla="*/ 395 h 500"/>
                <a:gd name="T64" fmla="*/ 248 w 259"/>
                <a:gd name="T65" fmla="*/ 456 h 500"/>
                <a:gd name="T66" fmla="*/ 258 w 259"/>
                <a:gd name="T67" fmla="*/ 498 h 500"/>
                <a:gd name="T68" fmla="*/ 256 w 259"/>
                <a:gd name="T69" fmla="*/ 500 h 500"/>
                <a:gd name="T70" fmla="*/ 250 w 259"/>
                <a:gd name="T71" fmla="*/ 467 h 500"/>
                <a:gd name="T72" fmla="*/ 197 w 259"/>
                <a:gd name="T73" fmla="*/ 398 h 500"/>
                <a:gd name="T74" fmla="*/ 121 w 259"/>
                <a:gd name="T75" fmla="*/ 315 h 500"/>
                <a:gd name="T76" fmla="*/ 98 w 259"/>
                <a:gd name="T77" fmla="*/ 280 h 500"/>
                <a:gd name="T78" fmla="*/ 49 w 259"/>
                <a:gd name="T79" fmla="*/ 283 h 500"/>
                <a:gd name="T80" fmla="*/ 39 w 259"/>
                <a:gd name="T81" fmla="*/ 276 h 500"/>
                <a:gd name="T82" fmla="*/ 54 w 259"/>
                <a:gd name="T83" fmla="*/ 267 h 500"/>
                <a:gd name="T84" fmla="*/ 94 w 259"/>
                <a:gd name="T85" fmla="*/ 270 h 500"/>
                <a:gd name="T86" fmla="*/ 95 w 259"/>
                <a:gd name="T87" fmla="*/ 267 h 500"/>
                <a:gd name="T88" fmla="*/ 87 w 259"/>
                <a:gd name="T89" fmla="*/ 206 h 500"/>
                <a:gd name="T90" fmla="*/ 86 w 259"/>
                <a:gd name="T91" fmla="*/ 197 h 500"/>
                <a:gd name="T92" fmla="*/ 46 w 259"/>
                <a:gd name="T93" fmla="*/ 176 h 500"/>
                <a:gd name="T94" fmla="*/ 33 w 259"/>
                <a:gd name="T95" fmla="*/ 160 h 500"/>
                <a:gd name="T96" fmla="*/ 56 w 259"/>
                <a:gd name="T97" fmla="*/ 158 h 500"/>
                <a:gd name="T98" fmla="*/ 88 w 259"/>
                <a:gd name="T99" fmla="*/ 183 h 500"/>
                <a:gd name="T100" fmla="*/ 90 w 259"/>
                <a:gd name="T101" fmla="*/ 181 h 500"/>
                <a:gd name="T102" fmla="*/ 95 w 259"/>
                <a:gd name="T103" fmla="*/ 124 h 500"/>
                <a:gd name="T104" fmla="*/ 67 w 259"/>
                <a:gd name="T105" fmla="*/ 114 h 500"/>
                <a:gd name="T106" fmla="*/ 54 w 259"/>
                <a:gd name="T107" fmla="*/ 102 h 500"/>
                <a:gd name="T108" fmla="*/ 82 w 259"/>
                <a:gd name="T109" fmla="*/ 103 h 500"/>
                <a:gd name="T110" fmla="*/ 95 w 259"/>
                <a:gd name="T111" fmla="*/ 111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9" h="500">
                  <a:moveTo>
                    <a:pt x="95" y="111"/>
                  </a:moveTo>
                  <a:cubicBezTo>
                    <a:pt x="94" y="92"/>
                    <a:pt x="89" y="73"/>
                    <a:pt x="78" y="57"/>
                  </a:cubicBezTo>
                  <a:cubicBezTo>
                    <a:pt x="77" y="58"/>
                    <a:pt x="77" y="58"/>
                    <a:pt x="77" y="59"/>
                  </a:cubicBezTo>
                  <a:cubicBezTo>
                    <a:pt x="75" y="61"/>
                    <a:pt x="74" y="62"/>
                    <a:pt x="72" y="62"/>
                  </a:cubicBezTo>
                  <a:cubicBezTo>
                    <a:pt x="67" y="63"/>
                    <a:pt x="65" y="59"/>
                    <a:pt x="66" y="55"/>
                  </a:cubicBezTo>
                  <a:cubicBezTo>
                    <a:pt x="67" y="53"/>
                    <a:pt x="69" y="51"/>
                    <a:pt x="71" y="51"/>
                  </a:cubicBezTo>
                  <a:cubicBezTo>
                    <a:pt x="71" y="50"/>
                    <a:pt x="72" y="51"/>
                    <a:pt x="73" y="50"/>
                  </a:cubicBezTo>
                  <a:cubicBezTo>
                    <a:pt x="63" y="38"/>
                    <a:pt x="52" y="30"/>
                    <a:pt x="38" y="24"/>
                  </a:cubicBezTo>
                  <a:cubicBezTo>
                    <a:pt x="38" y="26"/>
                    <a:pt x="39" y="27"/>
                    <a:pt x="38" y="29"/>
                  </a:cubicBezTo>
                  <a:cubicBezTo>
                    <a:pt x="38" y="33"/>
                    <a:pt x="35" y="35"/>
                    <a:pt x="31" y="35"/>
                  </a:cubicBezTo>
                  <a:cubicBezTo>
                    <a:pt x="28" y="34"/>
                    <a:pt x="25" y="31"/>
                    <a:pt x="26" y="27"/>
                  </a:cubicBezTo>
                  <a:cubicBezTo>
                    <a:pt x="26" y="24"/>
                    <a:pt x="27" y="22"/>
                    <a:pt x="29" y="21"/>
                  </a:cubicBezTo>
                  <a:cubicBezTo>
                    <a:pt x="29" y="20"/>
                    <a:pt x="28" y="20"/>
                    <a:pt x="27" y="19"/>
                  </a:cubicBezTo>
                  <a:cubicBezTo>
                    <a:pt x="22" y="18"/>
                    <a:pt x="17" y="17"/>
                    <a:pt x="11" y="16"/>
                  </a:cubicBezTo>
                  <a:cubicBezTo>
                    <a:pt x="6" y="16"/>
                    <a:pt x="0" y="10"/>
                    <a:pt x="3" y="3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10" y="1"/>
                    <a:pt x="12" y="2"/>
                    <a:pt x="13" y="4"/>
                  </a:cubicBezTo>
                  <a:cubicBezTo>
                    <a:pt x="14" y="7"/>
                    <a:pt x="15" y="10"/>
                    <a:pt x="13" y="13"/>
                  </a:cubicBezTo>
                  <a:cubicBezTo>
                    <a:pt x="13" y="13"/>
                    <a:pt x="14" y="14"/>
                    <a:pt x="14" y="14"/>
                  </a:cubicBezTo>
                  <a:cubicBezTo>
                    <a:pt x="27" y="15"/>
                    <a:pt x="39" y="20"/>
                    <a:pt x="51" y="27"/>
                  </a:cubicBezTo>
                  <a:cubicBezTo>
                    <a:pt x="53" y="28"/>
                    <a:pt x="53" y="28"/>
                    <a:pt x="54" y="25"/>
                  </a:cubicBezTo>
                  <a:cubicBezTo>
                    <a:pt x="54" y="23"/>
                    <a:pt x="56" y="22"/>
                    <a:pt x="58" y="21"/>
                  </a:cubicBezTo>
                  <a:cubicBezTo>
                    <a:pt x="60" y="21"/>
                    <a:pt x="61" y="23"/>
                    <a:pt x="62" y="24"/>
                  </a:cubicBezTo>
                  <a:cubicBezTo>
                    <a:pt x="64" y="27"/>
                    <a:pt x="63" y="30"/>
                    <a:pt x="61" y="33"/>
                  </a:cubicBezTo>
                  <a:cubicBezTo>
                    <a:pt x="61" y="33"/>
                    <a:pt x="61" y="33"/>
                    <a:pt x="61" y="34"/>
                  </a:cubicBezTo>
                  <a:cubicBezTo>
                    <a:pt x="75" y="45"/>
                    <a:pt x="85" y="59"/>
                    <a:pt x="92" y="76"/>
                  </a:cubicBezTo>
                  <a:cubicBezTo>
                    <a:pt x="93" y="73"/>
                    <a:pt x="93" y="70"/>
                    <a:pt x="95" y="68"/>
                  </a:cubicBezTo>
                  <a:cubicBezTo>
                    <a:pt x="98" y="61"/>
                    <a:pt x="103" y="56"/>
                    <a:pt x="110" y="53"/>
                  </a:cubicBezTo>
                  <a:cubicBezTo>
                    <a:pt x="112" y="53"/>
                    <a:pt x="113" y="52"/>
                    <a:pt x="115" y="53"/>
                  </a:cubicBezTo>
                  <a:cubicBezTo>
                    <a:pt x="116" y="55"/>
                    <a:pt x="115" y="56"/>
                    <a:pt x="115" y="58"/>
                  </a:cubicBezTo>
                  <a:cubicBezTo>
                    <a:pt x="113" y="63"/>
                    <a:pt x="110" y="68"/>
                    <a:pt x="106" y="73"/>
                  </a:cubicBezTo>
                  <a:cubicBezTo>
                    <a:pt x="103" y="77"/>
                    <a:pt x="100" y="80"/>
                    <a:pt x="97" y="82"/>
                  </a:cubicBezTo>
                  <a:cubicBezTo>
                    <a:pt x="95" y="84"/>
                    <a:pt x="94" y="85"/>
                    <a:pt x="95" y="87"/>
                  </a:cubicBezTo>
                  <a:cubicBezTo>
                    <a:pt x="97" y="97"/>
                    <a:pt x="98" y="106"/>
                    <a:pt x="98" y="116"/>
                  </a:cubicBezTo>
                  <a:cubicBezTo>
                    <a:pt x="99" y="126"/>
                    <a:pt x="98" y="137"/>
                    <a:pt x="97" y="147"/>
                  </a:cubicBezTo>
                  <a:cubicBezTo>
                    <a:pt x="97" y="149"/>
                    <a:pt x="96" y="151"/>
                    <a:pt x="96" y="153"/>
                  </a:cubicBezTo>
                  <a:cubicBezTo>
                    <a:pt x="97" y="153"/>
                    <a:pt x="97" y="153"/>
                    <a:pt x="98" y="152"/>
                  </a:cubicBezTo>
                  <a:cubicBezTo>
                    <a:pt x="104" y="145"/>
                    <a:pt x="111" y="142"/>
                    <a:pt x="120" y="140"/>
                  </a:cubicBezTo>
                  <a:cubicBezTo>
                    <a:pt x="125" y="138"/>
                    <a:pt x="130" y="137"/>
                    <a:pt x="136" y="137"/>
                  </a:cubicBezTo>
                  <a:cubicBezTo>
                    <a:pt x="137" y="137"/>
                    <a:pt x="139" y="137"/>
                    <a:pt x="140" y="137"/>
                  </a:cubicBezTo>
                  <a:cubicBezTo>
                    <a:pt x="141" y="137"/>
                    <a:pt x="142" y="138"/>
                    <a:pt x="143" y="139"/>
                  </a:cubicBezTo>
                  <a:cubicBezTo>
                    <a:pt x="143" y="141"/>
                    <a:pt x="143" y="142"/>
                    <a:pt x="142" y="143"/>
                  </a:cubicBezTo>
                  <a:cubicBezTo>
                    <a:pt x="139" y="146"/>
                    <a:pt x="136" y="149"/>
                    <a:pt x="132" y="152"/>
                  </a:cubicBezTo>
                  <a:cubicBezTo>
                    <a:pt x="122" y="157"/>
                    <a:pt x="112" y="161"/>
                    <a:pt x="101" y="162"/>
                  </a:cubicBezTo>
                  <a:cubicBezTo>
                    <a:pt x="99" y="162"/>
                    <a:pt x="98" y="162"/>
                    <a:pt x="97" y="162"/>
                  </a:cubicBezTo>
                  <a:cubicBezTo>
                    <a:pt x="96" y="162"/>
                    <a:pt x="95" y="163"/>
                    <a:pt x="95" y="164"/>
                  </a:cubicBezTo>
                  <a:cubicBezTo>
                    <a:pt x="95" y="169"/>
                    <a:pt x="94" y="173"/>
                    <a:pt x="93" y="177"/>
                  </a:cubicBezTo>
                  <a:cubicBezTo>
                    <a:pt x="92" y="184"/>
                    <a:pt x="91" y="191"/>
                    <a:pt x="91" y="198"/>
                  </a:cubicBezTo>
                  <a:cubicBezTo>
                    <a:pt x="89" y="207"/>
                    <a:pt x="89" y="215"/>
                    <a:pt x="90" y="224"/>
                  </a:cubicBezTo>
                  <a:cubicBezTo>
                    <a:pt x="90" y="224"/>
                    <a:pt x="90" y="225"/>
                    <a:pt x="90" y="225"/>
                  </a:cubicBezTo>
                  <a:cubicBezTo>
                    <a:pt x="91" y="225"/>
                    <a:pt x="91" y="224"/>
                    <a:pt x="92" y="224"/>
                  </a:cubicBezTo>
                  <a:cubicBezTo>
                    <a:pt x="96" y="216"/>
                    <a:pt x="103" y="211"/>
                    <a:pt x="111" y="208"/>
                  </a:cubicBezTo>
                  <a:cubicBezTo>
                    <a:pt x="117" y="205"/>
                    <a:pt x="123" y="205"/>
                    <a:pt x="130" y="205"/>
                  </a:cubicBezTo>
                  <a:cubicBezTo>
                    <a:pt x="134" y="206"/>
                    <a:pt x="138" y="206"/>
                    <a:pt x="143" y="208"/>
                  </a:cubicBezTo>
                  <a:cubicBezTo>
                    <a:pt x="145" y="208"/>
                    <a:pt x="145" y="209"/>
                    <a:pt x="144" y="211"/>
                  </a:cubicBezTo>
                  <a:cubicBezTo>
                    <a:pt x="142" y="214"/>
                    <a:pt x="139" y="216"/>
                    <a:pt x="137" y="219"/>
                  </a:cubicBezTo>
                  <a:cubicBezTo>
                    <a:pt x="131" y="223"/>
                    <a:pt x="125" y="227"/>
                    <a:pt x="118" y="229"/>
                  </a:cubicBezTo>
                  <a:cubicBezTo>
                    <a:pt x="110" y="232"/>
                    <a:pt x="101" y="233"/>
                    <a:pt x="92" y="234"/>
                  </a:cubicBezTo>
                  <a:cubicBezTo>
                    <a:pt x="91" y="234"/>
                    <a:pt x="91" y="234"/>
                    <a:pt x="91" y="235"/>
                  </a:cubicBezTo>
                  <a:cubicBezTo>
                    <a:pt x="92" y="244"/>
                    <a:pt x="94" y="252"/>
                    <a:pt x="96" y="260"/>
                  </a:cubicBezTo>
                  <a:cubicBezTo>
                    <a:pt x="100" y="274"/>
                    <a:pt x="107" y="287"/>
                    <a:pt x="114" y="299"/>
                  </a:cubicBezTo>
                  <a:cubicBezTo>
                    <a:pt x="122" y="312"/>
                    <a:pt x="130" y="323"/>
                    <a:pt x="140" y="334"/>
                  </a:cubicBezTo>
                  <a:cubicBezTo>
                    <a:pt x="151" y="347"/>
                    <a:pt x="162" y="359"/>
                    <a:pt x="174" y="372"/>
                  </a:cubicBezTo>
                  <a:cubicBezTo>
                    <a:pt x="182" y="380"/>
                    <a:pt x="190" y="387"/>
                    <a:pt x="198" y="395"/>
                  </a:cubicBezTo>
                  <a:cubicBezTo>
                    <a:pt x="208" y="405"/>
                    <a:pt x="219" y="416"/>
                    <a:pt x="228" y="427"/>
                  </a:cubicBezTo>
                  <a:cubicBezTo>
                    <a:pt x="236" y="436"/>
                    <a:pt x="243" y="446"/>
                    <a:pt x="248" y="456"/>
                  </a:cubicBezTo>
                  <a:cubicBezTo>
                    <a:pt x="254" y="467"/>
                    <a:pt x="258" y="479"/>
                    <a:pt x="259" y="492"/>
                  </a:cubicBezTo>
                  <a:cubicBezTo>
                    <a:pt x="259" y="494"/>
                    <a:pt x="259" y="496"/>
                    <a:pt x="258" y="498"/>
                  </a:cubicBezTo>
                  <a:cubicBezTo>
                    <a:pt x="258" y="499"/>
                    <a:pt x="258" y="499"/>
                    <a:pt x="257" y="500"/>
                  </a:cubicBezTo>
                  <a:cubicBezTo>
                    <a:pt x="257" y="500"/>
                    <a:pt x="256" y="500"/>
                    <a:pt x="256" y="500"/>
                  </a:cubicBezTo>
                  <a:cubicBezTo>
                    <a:pt x="255" y="500"/>
                    <a:pt x="255" y="499"/>
                    <a:pt x="255" y="499"/>
                  </a:cubicBezTo>
                  <a:cubicBezTo>
                    <a:pt x="257" y="487"/>
                    <a:pt x="254" y="477"/>
                    <a:pt x="250" y="467"/>
                  </a:cubicBezTo>
                  <a:cubicBezTo>
                    <a:pt x="246" y="456"/>
                    <a:pt x="240" y="447"/>
                    <a:pt x="233" y="438"/>
                  </a:cubicBezTo>
                  <a:cubicBezTo>
                    <a:pt x="222" y="424"/>
                    <a:pt x="210" y="411"/>
                    <a:pt x="197" y="398"/>
                  </a:cubicBezTo>
                  <a:cubicBezTo>
                    <a:pt x="180" y="381"/>
                    <a:pt x="163" y="365"/>
                    <a:pt x="147" y="347"/>
                  </a:cubicBezTo>
                  <a:cubicBezTo>
                    <a:pt x="138" y="337"/>
                    <a:pt x="129" y="326"/>
                    <a:pt x="121" y="315"/>
                  </a:cubicBezTo>
                  <a:cubicBezTo>
                    <a:pt x="113" y="304"/>
                    <a:pt x="107" y="293"/>
                    <a:pt x="101" y="281"/>
                  </a:cubicBezTo>
                  <a:cubicBezTo>
                    <a:pt x="100" y="279"/>
                    <a:pt x="100" y="279"/>
                    <a:pt x="98" y="280"/>
                  </a:cubicBezTo>
                  <a:cubicBezTo>
                    <a:pt x="90" y="285"/>
                    <a:pt x="82" y="287"/>
                    <a:pt x="73" y="287"/>
                  </a:cubicBezTo>
                  <a:cubicBezTo>
                    <a:pt x="64" y="287"/>
                    <a:pt x="57" y="286"/>
                    <a:pt x="49" y="283"/>
                  </a:cubicBezTo>
                  <a:cubicBezTo>
                    <a:pt x="46" y="281"/>
                    <a:pt x="43" y="280"/>
                    <a:pt x="40" y="278"/>
                  </a:cubicBezTo>
                  <a:cubicBezTo>
                    <a:pt x="40" y="277"/>
                    <a:pt x="39" y="277"/>
                    <a:pt x="39" y="276"/>
                  </a:cubicBezTo>
                  <a:cubicBezTo>
                    <a:pt x="38" y="275"/>
                    <a:pt x="38" y="274"/>
                    <a:pt x="40" y="273"/>
                  </a:cubicBezTo>
                  <a:cubicBezTo>
                    <a:pt x="44" y="270"/>
                    <a:pt x="49" y="268"/>
                    <a:pt x="54" y="267"/>
                  </a:cubicBezTo>
                  <a:cubicBezTo>
                    <a:pt x="64" y="265"/>
                    <a:pt x="74" y="264"/>
                    <a:pt x="84" y="267"/>
                  </a:cubicBezTo>
                  <a:cubicBezTo>
                    <a:pt x="88" y="267"/>
                    <a:pt x="91" y="269"/>
                    <a:pt x="94" y="270"/>
                  </a:cubicBezTo>
                  <a:cubicBezTo>
                    <a:pt x="95" y="271"/>
                    <a:pt x="95" y="271"/>
                    <a:pt x="96" y="271"/>
                  </a:cubicBezTo>
                  <a:cubicBezTo>
                    <a:pt x="97" y="270"/>
                    <a:pt x="96" y="268"/>
                    <a:pt x="95" y="267"/>
                  </a:cubicBezTo>
                  <a:cubicBezTo>
                    <a:pt x="91" y="255"/>
                    <a:pt x="89" y="243"/>
                    <a:pt x="87" y="230"/>
                  </a:cubicBezTo>
                  <a:cubicBezTo>
                    <a:pt x="86" y="222"/>
                    <a:pt x="86" y="214"/>
                    <a:pt x="87" y="206"/>
                  </a:cubicBezTo>
                  <a:cubicBezTo>
                    <a:pt x="87" y="204"/>
                    <a:pt x="87" y="201"/>
                    <a:pt x="87" y="199"/>
                  </a:cubicBezTo>
                  <a:cubicBezTo>
                    <a:pt x="88" y="197"/>
                    <a:pt x="87" y="197"/>
                    <a:pt x="86" y="197"/>
                  </a:cubicBezTo>
                  <a:cubicBezTo>
                    <a:pt x="80" y="196"/>
                    <a:pt x="75" y="194"/>
                    <a:pt x="70" y="192"/>
                  </a:cubicBezTo>
                  <a:cubicBezTo>
                    <a:pt x="61" y="188"/>
                    <a:pt x="53" y="182"/>
                    <a:pt x="46" y="176"/>
                  </a:cubicBezTo>
                  <a:cubicBezTo>
                    <a:pt x="41" y="171"/>
                    <a:pt x="37" y="167"/>
                    <a:pt x="33" y="162"/>
                  </a:cubicBezTo>
                  <a:cubicBezTo>
                    <a:pt x="33" y="161"/>
                    <a:pt x="33" y="160"/>
                    <a:pt x="33" y="160"/>
                  </a:cubicBezTo>
                  <a:cubicBezTo>
                    <a:pt x="31" y="157"/>
                    <a:pt x="32" y="156"/>
                    <a:pt x="34" y="156"/>
                  </a:cubicBezTo>
                  <a:cubicBezTo>
                    <a:pt x="42" y="156"/>
                    <a:pt x="49" y="156"/>
                    <a:pt x="56" y="158"/>
                  </a:cubicBezTo>
                  <a:cubicBezTo>
                    <a:pt x="63" y="161"/>
                    <a:pt x="70" y="164"/>
                    <a:pt x="76" y="169"/>
                  </a:cubicBezTo>
                  <a:cubicBezTo>
                    <a:pt x="81" y="173"/>
                    <a:pt x="85" y="177"/>
                    <a:pt x="88" y="183"/>
                  </a:cubicBezTo>
                  <a:cubicBezTo>
                    <a:pt x="88" y="183"/>
                    <a:pt x="89" y="184"/>
                    <a:pt x="89" y="184"/>
                  </a:cubicBezTo>
                  <a:cubicBezTo>
                    <a:pt x="90" y="183"/>
                    <a:pt x="90" y="182"/>
                    <a:pt x="90" y="181"/>
                  </a:cubicBezTo>
                  <a:cubicBezTo>
                    <a:pt x="91" y="172"/>
                    <a:pt x="92" y="162"/>
                    <a:pt x="93" y="152"/>
                  </a:cubicBezTo>
                  <a:cubicBezTo>
                    <a:pt x="94" y="143"/>
                    <a:pt x="95" y="134"/>
                    <a:pt x="95" y="124"/>
                  </a:cubicBezTo>
                  <a:cubicBezTo>
                    <a:pt x="95" y="122"/>
                    <a:pt x="95" y="122"/>
                    <a:pt x="93" y="122"/>
                  </a:cubicBezTo>
                  <a:cubicBezTo>
                    <a:pt x="84" y="122"/>
                    <a:pt x="76" y="119"/>
                    <a:pt x="67" y="114"/>
                  </a:cubicBezTo>
                  <a:cubicBezTo>
                    <a:pt x="64" y="112"/>
                    <a:pt x="60" y="110"/>
                    <a:pt x="57" y="107"/>
                  </a:cubicBezTo>
                  <a:cubicBezTo>
                    <a:pt x="56" y="105"/>
                    <a:pt x="55" y="104"/>
                    <a:pt x="54" y="102"/>
                  </a:cubicBezTo>
                  <a:cubicBezTo>
                    <a:pt x="53" y="100"/>
                    <a:pt x="54" y="99"/>
                    <a:pt x="56" y="99"/>
                  </a:cubicBezTo>
                  <a:cubicBezTo>
                    <a:pt x="65" y="98"/>
                    <a:pt x="74" y="100"/>
                    <a:pt x="82" y="103"/>
                  </a:cubicBezTo>
                  <a:cubicBezTo>
                    <a:pt x="86" y="105"/>
                    <a:pt x="90" y="107"/>
                    <a:pt x="94" y="111"/>
                  </a:cubicBezTo>
                  <a:cubicBezTo>
                    <a:pt x="94" y="111"/>
                    <a:pt x="94" y="111"/>
                    <a:pt x="95" y="111"/>
                  </a:cubicBezTo>
                  <a:close/>
                </a:path>
              </a:pathLst>
            </a:custGeom>
            <a:solidFill>
              <a:srgbClr val="B1D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2"/>
            <p:cNvSpPr/>
            <p:nvPr/>
          </p:nvSpPr>
          <p:spPr bwMode="auto">
            <a:xfrm>
              <a:off x="5540" y="482"/>
              <a:ext cx="48" cy="46"/>
            </a:xfrm>
            <a:custGeom>
              <a:avLst/>
              <a:gdLst>
                <a:gd name="T0" fmla="*/ 1 w 20"/>
                <a:gd name="T1" fmla="*/ 8 h 19"/>
                <a:gd name="T2" fmla="*/ 11 w 20"/>
                <a:gd name="T3" fmla="*/ 1 h 19"/>
                <a:gd name="T4" fmla="*/ 18 w 20"/>
                <a:gd name="T5" fmla="*/ 12 h 19"/>
                <a:gd name="T6" fmla="*/ 8 w 20"/>
                <a:gd name="T7" fmla="*/ 19 h 19"/>
                <a:gd name="T8" fmla="*/ 1 w 20"/>
                <a:gd name="T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1" y="8"/>
                  </a:moveTo>
                  <a:cubicBezTo>
                    <a:pt x="2" y="3"/>
                    <a:pt x="7" y="0"/>
                    <a:pt x="11" y="1"/>
                  </a:cubicBezTo>
                  <a:cubicBezTo>
                    <a:pt x="16" y="2"/>
                    <a:pt x="20" y="7"/>
                    <a:pt x="18" y="12"/>
                  </a:cubicBezTo>
                  <a:cubicBezTo>
                    <a:pt x="17" y="17"/>
                    <a:pt x="13" y="19"/>
                    <a:pt x="8" y="19"/>
                  </a:cubicBezTo>
                  <a:cubicBezTo>
                    <a:pt x="4" y="17"/>
                    <a:pt x="0" y="13"/>
                    <a:pt x="1" y="8"/>
                  </a:cubicBezTo>
                  <a:close/>
                </a:path>
              </a:pathLst>
            </a:custGeom>
            <a:solidFill>
              <a:srgbClr val="B1D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3"/>
            <p:cNvSpPr/>
            <p:nvPr/>
          </p:nvSpPr>
          <p:spPr bwMode="auto">
            <a:xfrm>
              <a:off x="5538" y="369"/>
              <a:ext cx="31" cy="30"/>
            </a:xfrm>
            <a:custGeom>
              <a:avLst/>
              <a:gdLst>
                <a:gd name="T0" fmla="*/ 12 w 13"/>
                <a:gd name="T1" fmla="*/ 7 h 13"/>
                <a:gd name="T2" fmla="*/ 5 w 13"/>
                <a:gd name="T3" fmla="*/ 12 h 13"/>
                <a:gd name="T4" fmla="*/ 1 w 13"/>
                <a:gd name="T5" fmla="*/ 5 h 13"/>
                <a:gd name="T6" fmla="*/ 8 w 13"/>
                <a:gd name="T7" fmla="*/ 0 h 13"/>
                <a:gd name="T8" fmla="*/ 12 w 13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12" y="11"/>
                    <a:pt x="8" y="13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0"/>
                  </a:cubicBezTo>
                  <a:cubicBezTo>
                    <a:pt x="11" y="1"/>
                    <a:pt x="13" y="4"/>
                    <a:pt x="12" y="7"/>
                  </a:cubicBezTo>
                  <a:close/>
                </a:path>
              </a:pathLst>
            </a:custGeom>
            <a:solidFill>
              <a:srgbClr val="B1D2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4"/>
            <p:cNvSpPr>
              <a:spLocks noEditPoints="1"/>
            </p:cNvSpPr>
            <p:nvPr/>
          </p:nvSpPr>
          <p:spPr bwMode="auto">
            <a:xfrm>
              <a:off x="5350" y="-303"/>
              <a:ext cx="926" cy="1108"/>
            </a:xfrm>
            <a:custGeom>
              <a:avLst/>
              <a:gdLst>
                <a:gd name="T0" fmla="*/ 337 w 390"/>
                <a:gd name="T1" fmla="*/ 18 h 467"/>
                <a:gd name="T2" fmla="*/ 132 w 390"/>
                <a:gd name="T3" fmla="*/ 94 h 467"/>
                <a:gd name="T4" fmla="*/ 120 w 390"/>
                <a:gd name="T5" fmla="*/ 260 h 467"/>
                <a:gd name="T6" fmla="*/ 51 w 390"/>
                <a:gd name="T7" fmla="*/ 352 h 467"/>
                <a:gd name="T8" fmla="*/ 167 w 390"/>
                <a:gd name="T9" fmla="*/ 427 h 467"/>
                <a:gd name="T10" fmla="*/ 166 w 390"/>
                <a:gd name="T11" fmla="*/ 251 h 467"/>
                <a:gd name="T12" fmla="*/ 262 w 390"/>
                <a:gd name="T13" fmla="*/ 344 h 467"/>
                <a:gd name="T14" fmla="*/ 262 w 390"/>
                <a:gd name="T15" fmla="*/ 348 h 467"/>
                <a:gd name="T16" fmla="*/ 375 w 390"/>
                <a:gd name="T17" fmla="*/ 212 h 467"/>
                <a:gd name="T18" fmla="*/ 362 w 390"/>
                <a:gd name="T19" fmla="*/ 52 h 467"/>
                <a:gd name="T20" fmla="*/ 287 w 390"/>
                <a:gd name="T21" fmla="*/ 53 h 467"/>
                <a:gd name="T22" fmla="*/ 357 w 390"/>
                <a:gd name="T23" fmla="*/ 72 h 467"/>
                <a:gd name="T24" fmla="*/ 268 w 390"/>
                <a:gd name="T25" fmla="*/ 87 h 467"/>
                <a:gd name="T26" fmla="*/ 187 w 390"/>
                <a:gd name="T27" fmla="*/ 163 h 467"/>
                <a:gd name="T28" fmla="*/ 251 w 390"/>
                <a:gd name="T29" fmla="*/ 112 h 467"/>
                <a:gd name="T30" fmla="*/ 198 w 390"/>
                <a:gd name="T31" fmla="*/ 178 h 467"/>
                <a:gd name="T32" fmla="*/ 145 w 390"/>
                <a:gd name="T33" fmla="*/ 229 h 467"/>
                <a:gd name="T34" fmla="*/ 141 w 390"/>
                <a:gd name="T35" fmla="*/ 129 h 467"/>
                <a:gd name="T36" fmla="*/ 191 w 390"/>
                <a:gd name="T37" fmla="*/ 76 h 467"/>
                <a:gd name="T38" fmla="*/ 199 w 390"/>
                <a:gd name="T39" fmla="*/ 54 h 467"/>
                <a:gd name="T40" fmla="*/ 256 w 390"/>
                <a:gd name="T41" fmla="*/ 22 h 467"/>
                <a:gd name="T42" fmla="*/ 285 w 390"/>
                <a:gd name="T43" fmla="*/ 50 h 467"/>
                <a:gd name="T44" fmla="*/ 189 w 390"/>
                <a:gd name="T45" fmla="*/ 105 h 467"/>
                <a:gd name="T46" fmla="*/ 183 w 390"/>
                <a:gd name="T47" fmla="*/ 103 h 467"/>
                <a:gd name="T48" fmla="*/ 147 w 390"/>
                <a:gd name="T49" fmla="*/ 104 h 467"/>
                <a:gd name="T50" fmla="*/ 197 w 390"/>
                <a:gd name="T51" fmla="*/ 50 h 467"/>
                <a:gd name="T52" fmla="*/ 330 w 390"/>
                <a:gd name="T53" fmla="*/ 60 h 467"/>
                <a:gd name="T54" fmla="*/ 265 w 390"/>
                <a:gd name="T55" fmla="*/ 49 h 467"/>
                <a:gd name="T56" fmla="*/ 215 w 390"/>
                <a:gd name="T57" fmla="*/ 106 h 467"/>
                <a:gd name="T58" fmla="*/ 189 w 390"/>
                <a:gd name="T59" fmla="*/ 108 h 467"/>
                <a:gd name="T60" fmla="*/ 174 w 390"/>
                <a:gd name="T61" fmla="*/ 138 h 467"/>
                <a:gd name="T62" fmla="*/ 151 w 390"/>
                <a:gd name="T63" fmla="*/ 160 h 467"/>
                <a:gd name="T64" fmla="*/ 185 w 390"/>
                <a:gd name="T65" fmla="*/ 165 h 467"/>
                <a:gd name="T66" fmla="*/ 335 w 390"/>
                <a:gd name="T67" fmla="*/ 19 h 467"/>
                <a:gd name="T68" fmla="*/ 319 w 390"/>
                <a:gd name="T69" fmla="*/ 24 h 467"/>
                <a:gd name="T70" fmla="*/ 116 w 390"/>
                <a:gd name="T71" fmla="*/ 134 h 467"/>
                <a:gd name="T72" fmla="*/ 241 w 390"/>
                <a:gd name="T73" fmla="*/ 7 h 467"/>
                <a:gd name="T74" fmla="*/ 136 w 390"/>
                <a:gd name="T75" fmla="*/ 132 h 467"/>
                <a:gd name="T76" fmla="*/ 114 w 390"/>
                <a:gd name="T77" fmla="*/ 165 h 467"/>
                <a:gd name="T78" fmla="*/ 122 w 390"/>
                <a:gd name="T79" fmla="*/ 263 h 467"/>
                <a:gd name="T80" fmla="*/ 5 w 390"/>
                <a:gd name="T81" fmla="*/ 351 h 467"/>
                <a:gd name="T82" fmla="*/ 92 w 390"/>
                <a:gd name="T83" fmla="*/ 316 h 467"/>
                <a:gd name="T84" fmla="*/ 121 w 390"/>
                <a:gd name="T85" fmla="*/ 268 h 467"/>
                <a:gd name="T86" fmla="*/ 156 w 390"/>
                <a:gd name="T87" fmla="*/ 322 h 467"/>
                <a:gd name="T88" fmla="*/ 127 w 390"/>
                <a:gd name="T89" fmla="*/ 331 h 467"/>
                <a:gd name="T90" fmla="*/ 101 w 390"/>
                <a:gd name="T91" fmla="*/ 363 h 467"/>
                <a:gd name="T92" fmla="*/ 156 w 390"/>
                <a:gd name="T93" fmla="*/ 259 h 467"/>
                <a:gd name="T94" fmla="*/ 134 w 390"/>
                <a:gd name="T95" fmla="*/ 204 h 467"/>
                <a:gd name="T96" fmla="*/ 170 w 390"/>
                <a:gd name="T97" fmla="*/ 251 h 467"/>
                <a:gd name="T98" fmla="*/ 163 w 390"/>
                <a:gd name="T99" fmla="*/ 185 h 467"/>
                <a:gd name="T100" fmla="*/ 357 w 390"/>
                <a:gd name="T101" fmla="*/ 194 h 467"/>
                <a:gd name="T102" fmla="*/ 362 w 390"/>
                <a:gd name="T103" fmla="*/ 190 h 467"/>
                <a:gd name="T104" fmla="*/ 348 w 390"/>
                <a:gd name="T105" fmla="*/ 198 h 467"/>
                <a:gd name="T106" fmla="*/ 373 w 390"/>
                <a:gd name="T107" fmla="*/ 212 h 467"/>
                <a:gd name="T108" fmla="*/ 370 w 390"/>
                <a:gd name="T109" fmla="*/ 227 h 467"/>
                <a:gd name="T110" fmla="*/ 191 w 390"/>
                <a:gd name="T111" fmla="*/ 287 h 467"/>
                <a:gd name="T112" fmla="*/ 168 w 390"/>
                <a:gd name="T113" fmla="*/ 218 h 467"/>
                <a:gd name="T114" fmla="*/ 176 w 390"/>
                <a:gd name="T115" fmla="*/ 208 h 467"/>
                <a:gd name="T116" fmla="*/ 210 w 390"/>
                <a:gd name="T117" fmla="*/ 182 h 467"/>
                <a:gd name="T118" fmla="*/ 373 w 390"/>
                <a:gd name="T119" fmla="*/ 85 h 467"/>
                <a:gd name="T120" fmla="*/ 352 w 390"/>
                <a:gd name="T121" fmla="*/ 207 h 467"/>
                <a:gd name="T122" fmla="*/ 352 w 390"/>
                <a:gd name="T123" fmla="*/ 21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0" h="467">
                  <a:moveTo>
                    <a:pt x="390" y="127"/>
                  </a:moveTo>
                  <a:cubicBezTo>
                    <a:pt x="390" y="126"/>
                    <a:pt x="390" y="124"/>
                    <a:pt x="389" y="123"/>
                  </a:cubicBezTo>
                  <a:cubicBezTo>
                    <a:pt x="389" y="119"/>
                    <a:pt x="388" y="115"/>
                    <a:pt x="387" y="110"/>
                  </a:cubicBezTo>
                  <a:cubicBezTo>
                    <a:pt x="387" y="110"/>
                    <a:pt x="387" y="109"/>
                    <a:pt x="387" y="109"/>
                  </a:cubicBezTo>
                  <a:cubicBezTo>
                    <a:pt x="387" y="104"/>
                    <a:pt x="386" y="100"/>
                    <a:pt x="385" y="96"/>
                  </a:cubicBezTo>
                  <a:cubicBezTo>
                    <a:pt x="384" y="95"/>
                    <a:pt x="383" y="94"/>
                    <a:pt x="382" y="93"/>
                  </a:cubicBezTo>
                  <a:cubicBezTo>
                    <a:pt x="381" y="92"/>
                    <a:pt x="380" y="91"/>
                    <a:pt x="379" y="89"/>
                  </a:cubicBezTo>
                  <a:cubicBezTo>
                    <a:pt x="379" y="88"/>
                    <a:pt x="378" y="87"/>
                    <a:pt x="378" y="86"/>
                  </a:cubicBezTo>
                  <a:cubicBezTo>
                    <a:pt x="377" y="84"/>
                    <a:pt x="377" y="83"/>
                    <a:pt x="377" y="82"/>
                  </a:cubicBezTo>
                  <a:cubicBezTo>
                    <a:pt x="377" y="81"/>
                    <a:pt x="377" y="80"/>
                    <a:pt x="378" y="79"/>
                  </a:cubicBezTo>
                  <a:cubicBezTo>
                    <a:pt x="378" y="74"/>
                    <a:pt x="378" y="70"/>
                    <a:pt x="378" y="65"/>
                  </a:cubicBezTo>
                  <a:cubicBezTo>
                    <a:pt x="377" y="60"/>
                    <a:pt x="376" y="55"/>
                    <a:pt x="373" y="50"/>
                  </a:cubicBezTo>
                  <a:cubicBezTo>
                    <a:pt x="368" y="41"/>
                    <a:pt x="361" y="34"/>
                    <a:pt x="353" y="28"/>
                  </a:cubicBezTo>
                  <a:cubicBezTo>
                    <a:pt x="348" y="25"/>
                    <a:pt x="342" y="22"/>
                    <a:pt x="337" y="18"/>
                  </a:cubicBezTo>
                  <a:cubicBezTo>
                    <a:pt x="328" y="12"/>
                    <a:pt x="318" y="7"/>
                    <a:pt x="307" y="4"/>
                  </a:cubicBezTo>
                  <a:cubicBezTo>
                    <a:pt x="297" y="2"/>
                    <a:pt x="287" y="0"/>
                    <a:pt x="276" y="0"/>
                  </a:cubicBezTo>
                  <a:cubicBezTo>
                    <a:pt x="271" y="0"/>
                    <a:pt x="266" y="1"/>
                    <a:pt x="261" y="1"/>
                  </a:cubicBezTo>
                  <a:cubicBezTo>
                    <a:pt x="258" y="2"/>
                    <a:pt x="256" y="2"/>
                    <a:pt x="253" y="3"/>
                  </a:cubicBezTo>
                  <a:cubicBezTo>
                    <a:pt x="250" y="3"/>
                    <a:pt x="247" y="3"/>
                    <a:pt x="244" y="4"/>
                  </a:cubicBezTo>
                  <a:cubicBezTo>
                    <a:pt x="238" y="4"/>
                    <a:pt x="233" y="5"/>
                    <a:pt x="227" y="6"/>
                  </a:cubicBezTo>
                  <a:cubicBezTo>
                    <a:pt x="217" y="9"/>
                    <a:pt x="207" y="12"/>
                    <a:pt x="197" y="16"/>
                  </a:cubicBezTo>
                  <a:cubicBezTo>
                    <a:pt x="184" y="21"/>
                    <a:pt x="174" y="29"/>
                    <a:pt x="167" y="41"/>
                  </a:cubicBezTo>
                  <a:cubicBezTo>
                    <a:pt x="163" y="47"/>
                    <a:pt x="161" y="53"/>
                    <a:pt x="161" y="59"/>
                  </a:cubicBezTo>
                  <a:cubicBezTo>
                    <a:pt x="161" y="61"/>
                    <a:pt x="161" y="63"/>
                    <a:pt x="161" y="65"/>
                  </a:cubicBezTo>
                  <a:cubicBezTo>
                    <a:pt x="161" y="68"/>
                    <a:pt x="160" y="72"/>
                    <a:pt x="157" y="74"/>
                  </a:cubicBezTo>
                  <a:cubicBezTo>
                    <a:pt x="156" y="74"/>
                    <a:pt x="155" y="75"/>
                    <a:pt x="154" y="75"/>
                  </a:cubicBezTo>
                  <a:cubicBezTo>
                    <a:pt x="152" y="77"/>
                    <a:pt x="149" y="78"/>
                    <a:pt x="147" y="79"/>
                  </a:cubicBezTo>
                  <a:cubicBezTo>
                    <a:pt x="141" y="83"/>
                    <a:pt x="135" y="87"/>
                    <a:pt x="132" y="94"/>
                  </a:cubicBezTo>
                  <a:cubicBezTo>
                    <a:pt x="130" y="97"/>
                    <a:pt x="128" y="101"/>
                    <a:pt x="127" y="105"/>
                  </a:cubicBezTo>
                  <a:cubicBezTo>
                    <a:pt x="124" y="111"/>
                    <a:pt x="122" y="117"/>
                    <a:pt x="119" y="122"/>
                  </a:cubicBezTo>
                  <a:cubicBezTo>
                    <a:pt x="117" y="127"/>
                    <a:pt x="114" y="132"/>
                    <a:pt x="113" y="137"/>
                  </a:cubicBezTo>
                  <a:cubicBezTo>
                    <a:pt x="112" y="144"/>
                    <a:pt x="111" y="151"/>
                    <a:pt x="111" y="158"/>
                  </a:cubicBezTo>
                  <a:cubicBezTo>
                    <a:pt x="111" y="163"/>
                    <a:pt x="111" y="167"/>
                    <a:pt x="112" y="171"/>
                  </a:cubicBezTo>
                  <a:cubicBezTo>
                    <a:pt x="112" y="174"/>
                    <a:pt x="112" y="177"/>
                    <a:pt x="113" y="180"/>
                  </a:cubicBezTo>
                  <a:cubicBezTo>
                    <a:pt x="114" y="183"/>
                    <a:pt x="114" y="186"/>
                    <a:pt x="112" y="189"/>
                  </a:cubicBezTo>
                  <a:cubicBezTo>
                    <a:pt x="111" y="189"/>
                    <a:pt x="111" y="190"/>
                    <a:pt x="111" y="190"/>
                  </a:cubicBezTo>
                  <a:cubicBezTo>
                    <a:pt x="109" y="193"/>
                    <a:pt x="109" y="196"/>
                    <a:pt x="109" y="199"/>
                  </a:cubicBezTo>
                  <a:cubicBezTo>
                    <a:pt x="109" y="205"/>
                    <a:pt x="110" y="211"/>
                    <a:pt x="112" y="217"/>
                  </a:cubicBezTo>
                  <a:cubicBezTo>
                    <a:pt x="113" y="223"/>
                    <a:pt x="115" y="228"/>
                    <a:pt x="118" y="233"/>
                  </a:cubicBezTo>
                  <a:cubicBezTo>
                    <a:pt x="119" y="235"/>
                    <a:pt x="120" y="237"/>
                    <a:pt x="120" y="240"/>
                  </a:cubicBezTo>
                  <a:cubicBezTo>
                    <a:pt x="120" y="241"/>
                    <a:pt x="120" y="242"/>
                    <a:pt x="120" y="244"/>
                  </a:cubicBezTo>
                  <a:cubicBezTo>
                    <a:pt x="121" y="249"/>
                    <a:pt x="121" y="255"/>
                    <a:pt x="120" y="260"/>
                  </a:cubicBezTo>
                  <a:cubicBezTo>
                    <a:pt x="119" y="263"/>
                    <a:pt x="117" y="265"/>
                    <a:pt x="115" y="266"/>
                  </a:cubicBezTo>
                  <a:cubicBezTo>
                    <a:pt x="113" y="266"/>
                    <a:pt x="112" y="267"/>
                    <a:pt x="110" y="267"/>
                  </a:cubicBezTo>
                  <a:cubicBezTo>
                    <a:pt x="107" y="267"/>
                    <a:pt x="104" y="268"/>
                    <a:pt x="101" y="268"/>
                  </a:cubicBezTo>
                  <a:cubicBezTo>
                    <a:pt x="93" y="270"/>
                    <a:pt x="85" y="274"/>
                    <a:pt x="79" y="281"/>
                  </a:cubicBezTo>
                  <a:cubicBezTo>
                    <a:pt x="72" y="288"/>
                    <a:pt x="68" y="296"/>
                    <a:pt x="63" y="305"/>
                  </a:cubicBezTo>
                  <a:cubicBezTo>
                    <a:pt x="60" y="311"/>
                    <a:pt x="57" y="318"/>
                    <a:pt x="54" y="324"/>
                  </a:cubicBezTo>
                  <a:cubicBezTo>
                    <a:pt x="49" y="333"/>
                    <a:pt x="41" y="340"/>
                    <a:pt x="31" y="344"/>
                  </a:cubicBezTo>
                  <a:cubicBezTo>
                    <a:pt x="22" y="347"/>
                    <a:pt x="13" y="349"/>
                    <a:pt x="4" y="349"/>
                  </a:cubicBezTo>
                  <a:cubicBezTo>
                    <a:pt x="3" y="349"/>
                    <a:pt x="2" y="349"/>
                    <a:pt x="1" y="349"/>
                  </a:cubicBezTo>
                  <a:cubicBezTo>
                    <a:pt x="1" y="349"/>
                    <a:pt x="0" y="350"/>
                    <a:pt x="0" y="350"/>
                  </a:cubicBezTo>
                  <a:cubicBezTo>
                    <a:pt x="0" y="351"/>
                    <a:pt x="1" y="352"/>
                    <a:pt x="1" y="352"/>
                  </a:cubicBezTo>
                  <a:cubicBezTo>
                    <a:pt x="2" y="352"/>
                    <a:pt x="3" y="353"/>
                    <a:pt x="4" y="353"/>
                  </a:cubicBezTo>
                  <a:cubicBezTo>
                    <a:pt x="12" y="355"/>
                    <a:pt x="20" y="356"/>
                    <a:pt x="29" y="356"/>
                  </a:cubicBezTo>
                  <a:cubicBezTo>
                    <a:pt x="36" y="356"/>
                    <a:pt x="44" y="355"/>
                    <a:pt x="51" y="352"/>
                  </a:cubicBezTo>
                  <a:cubicBezTo>
                    <a:pt x="57" y="350"/>
                    <a:pt x="63" y="347"/>
                    <a:pt x="70" y="346"/>
                  </a:cubicBezTo>
                  <a:cubicBezTo>
                    <a:pt x="75" y="344"/>
                    <a:pt x="80" y="343"/>
                    <a:pt x="86" y="342"/>
                  </a:cubicBezTo>
                  <a:cubicBezTo>
                    <a:pt x="88" y="342"/>
                    <a:pt x="90" y="342"/>
                    <a:pt x="92" y="341"/>
                  </a:cubicBezTo>
                  <a:cubicBezTo>
                    <a:pt x="93" y="347"/>
                    <a:pt x="94" y="352"/>
                    <a:pt x="96" y="357"/>
                  </a:cubicBezTo>
                  <a:cubicBezTo>
                    <a:pt x="98" y="362"/>
                    <a:pt x="100" y="366"/>
                    <a:pt x="105" y="369"/>
                  </a:cubicBezTo>
                  <a:cubicBezTo>
                    <a:pt x="106" y="370"/>
                    <a:pt x="107" y="371"/>
                    <a:pt x="108" y="371"/>
                  </a:cubicBezTo>
                  <a:cubicBezTo>
                    <a:pt x="114" y="376"/>
                    <a:pt x="122" y="381"/>
                    <a:pt x="129" y="385"/>
                  </a:cubicBezTo>
                  <a:cubicBezTo>
                    <a:pt x="136" y="389"/>
                    <a:pt x="142" y="394"/>
                    <a:pt x="148" y="400"/>
                  </a:cubicBezTo>
                  <a:cubicBezTo>
                    <a:pt x="153" y="405"/>
                    <a:pt x="156" y="412"/>
                    <a:pt x="157" y="419"/>
                  </a:cubicBezTo>
                  <a:cubicBezTo>
                    <a:pt x="158" y="423"/>
                    <a:pt x="159" y="427"/>
                    <a:pt x="159" y="431"/>
                  </a:cubicBezTo>
                  <a:cubicBezTo>
                    <a:pt x="159" y="432"/>
                    <a:pt x="159" y="432"/>
                    <a:pt x="159" y="433"/>
                  </a:cubicBezTo>
                  <a:cubicBezTo>
                    <a:pt x="159" y="435"/>
                    <a:pt x="161" y="435"/>
                    <a:pt x="162" y="434"/>
                  </a:cubicBezTo>
                  <a:cubicBezTo>
                    <a:pt x="162" y="434"/>
                    <a:pt x="163" y="433"/>
                    <a:pt x="163" y="433"/>
                  </a:cubicBezTo>
                  <a:cubicBezTo>
                    <a:pt x="165" y="431"/>
                    <a:pt x="166" y="429"/>
                    <a:pt x="167" y="427"/>
                  </a:cubicBezTo>
                  <a:cubicBezTo>
                    <a:pt x="171" y="422"/>
                    <a:pt x="173" y="416"/>
                    <a:pt x="175" y="409"/>
                  </a:cubicBezTo>
                  <a:cubicBezTo>
                    <a:pt x="177" y="401"/>
                    <a:pt x="179" y="392"/>
                    <a:pt x="179" y="383"/>
                  </a:cubicBezTo>
                  <a:cubicBezTo>
                    <a:pt x="179" y="369"/>
                    <a:pt x="179" y="355"/>
                    <a:pt x="176" y="341"/>
                  </a:cubicBezTo>
                  <a:cubicBezTo>
                    <a:pt x="174" y="336"/>
                    <a:pt x="173" y="330"/>
                    <a:pt x="171" y="325"/>
                  </a:cubicBezTo>
                  <a:cubicBezTo>
                    <a:pt x="171" y="322"/>
                    <a:pt x="170" y="320"/>
                    <a:pt x="169" y="318"/>
                  </a:cubicBezTo>
                  <a:cubicBezTo>
                    <a:pt x="170" y="316"/>
                    <a:pt x="172" y="314"/>
                    <a:pt x="173" y="312"/>
                  </a:cubicBezTo>
                  <a:cubicBezTo>
                    <a:pt x="175" y="307"/>
                    <a:pt x="174" y="303"/>
                    <a:pt x="173" y="298"/>
                  </a:cubicBezTo>
                  <a:cubicBezTo>
                    <a:pt x="172" y="293"/>
                    <a:pt x="169" y="289"/>
                    <a:pt x="166" y="285"/>
                  </a:cubicBezTo>
                  <a:cubicBezTo>
                    <a:pt x="164" y="283"/>
                    <a:pt x="162" y="281"/>
                    <a:pt x="161" y="279"/>
                  </a:cubicBezTo>
                  <a:cubicBezTo>
                    <a:pt x="156" y="273"/>
                    <a:pt x="156" y="266"/>
                    <a:pt x="158" y="259"/>
                  </a:cubicBezTo>
                  <a:cubicBezTo>
                    <a:pt x="159" y="257"/>
                    <a:pt x="159" y="255"/>
                    <a:pt x="159" y="252"/>
                  </a:cubicBezTo>
                  <a:cubicBezTo>
                    <a:pt x="158" y="251"/>
                    <a:pt x="158" y="249"/>
                    <a:pt x="158" y="248"/>
                  </a:cubicBezTo>
                  <a:cubicBezTo>
                    <a:pt x="161" y="247"/>
                    <a:pt x="163" y="247"/>
                    <a:pt x="165" y="250"/>
                  </a:cubicBezTo>
                  <a:cubicBezTo>
                    <a:pt x="165" y="251"/>
                    <a:pt x="166" y="251"/>
                    <a:pt x="166" y="251"/>
                  </a:cubicBezTo>
                  <a:cubicBezTo>
                    <a:pt x="167" y="253"/>
                    <a:pt x="169" y="253"/>
                    <a:pt x="170" y="252"/>
                  </a:cubicBezTo>
                  <a:cubicBezTo>
                    <a:pt x="172" y="252"/>
                    <a:pt x="173" y="251"/>
                    <a:pt x="174" y="249"/>
                  </a:cubicBezTo>
                  <a:cubicBezTo>
                    <a:pt x="175" y="247"/>
                    <a:pt x="176" y="245"/>
                    <a:pt x="177" y="244"/>
                  </a:cubicBezTo>
                  <a:cubicBezTo>
                    <a:pt x="177" y="243"/>
                    <a:pt x="177" y="243"/>
                    <a:pt x="177" y="243"/>
                  </a:cubicBezTo>
                  <a:cubicBezTo>
                    <a:pt x="178" y="244"/>
                    <a:pt x="178" y="245"/>
                    <a:pt x="178" y="246"/>
                  </a:cubicBezTo>
                  <a:cubicBezTo>
                    <a:pt x="179" y="249"/>
                    <a:pt x="179" y="252"/>
                    <a:pt x="180" y="255"/>
                  </a:cubicBezTo>
                  <a:cubicBezTo>
                    <a:pt x="181" y="260"/>
                    <a:pt x="182" y="265"/>
                    <a:pt x="183" y="269"/>
                  </a:cubicBezTo>
                  <a:cubicBezTo>
                    <a:pt x="184" y="274"/>
                    <a:pt x="185" y="278"/>
                    <a:pt x="185" y="283"/>
                  </a:cubicBezTo>
                  <a:cubicBezTo>
                    <a:pt x="186" y="284"/>
                    <a:pt x="186" y="285"/>
                    <a:pt x="187" y="286"/>
                  </a:cubicBezTo>
                  <a:cubicBezTo>
                    <a:pt x="188" y="287"/>
                    <a:pt x="189" y="288"/>
                    <a:pt x="190" y="289"/>
                  </a:cubicBezTo>
                  <a:cubicBezTo>
                    <a:pt x="193" y="292"/>
                    <a:pt x="196" y="295"/>
                    <a:pt x="200" y="298"/>
                  </a:cubicBezTo>
                  <a:cubicBezTo>
                    <a:pt x="210" y="307"/>
                    <a:pt x="221" y="315"/>
                    <a:pt x="233" y="322"/>
                  </a:cubicBezTo>
                  <a:cubicBezTo>
                    <a:pt x="242" y="329"/>
                    <a:pt x="251" y="335"/>
                    <a:pt x="260" y="342"/>
                  </a:cubicBezTo>
                  <a:cubicBezTo>
                    <a:pt x="261" y="342"/>
                    <a:pt x="261" y="343"/>
                    <a:pt x="262" y="344"/>
                  </a:cubicBezTo>
                  <a:cubicBezTo>
                    <a:pt x="262" y="344"/>
                    <a:pt x="262" y="344"/>
                    <a:pt x="262" y="345"/>
                  </a:cubicBezTo>
                  <a:cubicBezTo>
                    <a:pt x="261" y="348"/>
                    <a:pt x="259" y="350"/>
                    <a:pt x="258" y="353"/>
                  </a:cubicBezTo>
                  <a:cubicBezTo>
                    <a:pt x="256" y="360"/>
                    <a:pt x="255" y="367"/>
                    <a:pt x="254" y="374"/>
                  </a:cubicBezTo>
                  <a:cubicBezTo>
                    <a:pt x="253" y="379"/>
                    <a:pt x="253" y="385"/>
                    <a:pt x="253" y="390"/>
                  </a:cubicBezTo>
                  <a:cubicBezTo>
                    <a:pt x="253" y="412"/>
                    <a:pt x="253" y="435"/>
                    <a:pt x="253" y="458"/>
                  </a:cubicBezTo>
                  <a:cubicBezTo>
                    <a:pt x="253" y="460"/>
                    <a:pt x="253" y="462"/>
                    <a:pt x="253" y="464"/>
                  </a:cubicBezTo>
                  <a:cubicBezTo>
                    <a:pt x="253" y="465"/>
                    <a:pt x="253" y="466"/>
                    <a:pt x="254" y="467"/>
                  </a:cubicBezTo>
                  <a:cubicBezTo>
                    <a:pt x="255" y="467"/>
                    <a:pt x="255" y="466"/>
                    <a:pt x="255" y="466"/>
                  </a:cubicBezTo>
                  <a:cubicBezTo>
                    <a:pt x="255" y="465"/>
                    <a:pt x="255" y="464"/>
                    <a:pt x="255" y="463"/>
                  </a:cubicBezTo>
                  <a:cubicBezTo>
                    <a:pt x="255" y="456"/>
                    <a:pt x="254" y="449"/>
                    <a:pt x="254" y="443"/>
                  </a:cubicBezTo>
                  <a:cubicBezTo>
                    <a:pt x="254" y="429"/>
                    <a:pt x="254" y="416"/>
                    <a:pt x="254" y="402"/>
                  </a:cubicBezTo>
                  <a:cubicBezTo>
                    <a:pt x="254" y="397"/>
                    <a:pt x="255" y="393"/>
                    <a:pt x="255" y="389"/>
                  </a:cubicBezTo>
                  <a:cubicBezTo>
                    <a:pt x="255" y="380"/>
                    <a:pt x="256" y="372"/>
                    <a:pt x="257" y="364"/>
                  </a:cubicBezTo>
                  <a:cubicBezTo>
                    <a:pt x="259" y="359"/>
                    <a:pt x="260" y="353"/>
                    <a:pt x="262" y="348"/>
                  </a:cubicBezTo>
                  <a:cubicBezTo>
                    <a:pt x="263" y="347"/>
                    <a:pt x="263" y="346"/>
                    <a:pt x="264" y="345"/>
                  </a:cubicBezTo>
                  <a:cubicBezTo>
                    <a:pt x="264" y="345"/>
                    <a:pt x="265" y="345"/>
                    <a:pt x="266" y="346"/>
                  </a:cubicBezTo>
                  <a:cubicBezTo>
                    <a:pt x="267" y="347"/>
                    <a:pt x="269" y="348"/>
                    <a:pt x="270" y="349"/>
                  </a:cubicBezTo>
                  <a:cubicBezTo>
                    <a:pt x="276" y="351"/>
                    <a:pt x="281" y="353"/>
                    <a:pt x="287" y="352"/>
                  </a:cubicBezTo>
                  <a:cubicBezTo>
                    <a:pt x="292" y="350"/>
                    <a:pt x="297" y="348"/>
                    <a:pt x="302" y="344"/>
                  </a:cubicBezTo>
                  <a:cubicBezTo>
                    <a:pt x="304" y="342"/>
                    <a:pt x="306" y="340"/>
                    <a:pt x="308" y="337"/>
                  </a:cubicBezTo>
                  <a:cubicBezTo>
                    <a:pt x="312" y="332"/>
                    <a:pt x="315" y="327"/>
                    <a:pt x="319" y="322"/>
                  </a:cubicBezTo>
                  <a:cubicBezTo>
                    <a:pt x="325" y="315"/>
                    <a:pt x="330" y="309"/>
                    <a:pt x="335" y="302"/>
                  </a:cubicBezTo>
                  <a:cubicBezTo>
                    <a:pt x="340" y="297"/>
                    <a:pt x="343" y="292"/>
                    <a:pt x="347" y="286"/>
                  </a:cubicBezTo>
                  <a:cubicBezTo>
                    <a:pt x="351" y="279"/>
                    <a:pt x="356" y="272"/>
                    <a:pt x="360" y="265"/>
                  </a:cubicBezTo>
                  <a:cubicBezTo>
                    <a:pt x="364" y="259"/>
                    <a:pt x="367" y="253"/>
                    <a:pt x="368" y="246"/>
                  </a:cubicBezTo>
                  <a:cubicBezTo>
                    <a:pt x="369" y="243"/>
                    <a:pt x="370" y="240"/>
                    <a:pt x="370" y="237"/>
                  </a:cubicBezTo>
                  <a:cubicBezTo>
                    <a:pt x="371" y="232"/>
                    <a:pt x="371" y="228"/>
                    <a:pt x="372" y="223"/>
                  </a:cubicBezTo>
                  <a:cubicBezTo>
                    <a:pt x="373" y="220"/>
                    <a:pt x="373" y="216"/>
                    <a:pt x="375" y="212"/>
                  </a:cubicBezTo>
                  <a:cubicBezTo>
                    <a:pt x="377" y="208"/>
                    <a:pt x="379" y="203"/>
                    <a:pt x="381" y="198"/>
                  </a:cubicBezTo>
                  <a:cubicBezTo>
                    <a:pt x="384" y="192"/>
                    <a:pt x="386" y="185"/>
                    <a:pt x="387" y="178"/>
                  </a:cubicBezTo>
                  <a:cubicBezTo>
                    <a:pt x="389" y="171"/>
                    <a:pt x="389" y="164"/>
                    <a:pt x="390" y="157"/>
                  </a:cubicBezTo>
                  <a:cubicBezTo>
                    <a:pt x="390" y="154"/>
                    <a:pt x="390" y="150"/>
                    <a:pt x="390" y="147"/>
                  </a:cubicBezTo>
                  <a:cubicBezTo>
                    <a:pt x="390" y="140"/>
                    <a:pt x="390" y="134"/>
                    <a:pt x="390" y="127"/>
                  </a:cubicBezTo>
                  <a:close/>
                  <a:moveTo>
                    <a:pt x="351" y="29"/>
                  </a:moveTo>
                  <a:cubicBezTo>
                    <a:pt x="353" y="30"/>
                    <a:pt x="355" y="32"/>
                    <a:pt x="357" y="34"/>
                  </a:cubicBezTo>
                  <a:cubicBezTo>
                    <a:pt x="363" y="39"/>
                    <a:pt x="368" y="45"/>
                    <a:pt x="372" y="51"/>
                  </a:cubicBezTo>
                  <a:cubicBezTo>
                    <a:pt x="374" y="54"/>
                    <a:pt x="375" y="58"/>
                    <a:pt x="375" y="62"/>
                  </a:cubicBezTo>
                  <a:cubicBezTo>
                    <a:pt x="376" y="65"/>
                    <a:pt x="376" y="68"/>
                    <a:pt x="376" y="71"/>
                  </a:cubicBezTo>
                  <a:cubicBezTo>
                    <a:pt x="376" y="72"/>
                    <a:pt x="376" y="72"/>
                    <a:pt x="376" y="73"/>
                  </a:cubicBezTo>
                  <a:cubicBezTo>
                    <a:pt x="375" y="71"/>
                    <a:pt x="375" y="69"/>
                    <a:pt x="374" y="67"/>
                  </a:cubicBezTo>
                  <a:cubicBezTo>
                    <a:pt x="372" y="61"/>
                    <a:pt x="368" y="57"/>
                    <a:pt x="363" y="54"/>
                  </a:cubicBezTo>
                  <a:cubicBezTo>
                    <a:pt x="362" y="53"/>
                    <a:pt x="362" y="53"/>
                    <a:pt x="362" y="52"/>
                  </a:cubicBezTo>
                  <a:cubicBezTo>
                    <a:pt x="360" y="43"/>
                    <a:pt x="357" y="36"/>
                    <a:pt x="351" y="30"/>
                  </a:cubicBezTo>
                  <a:cubicBezTo>
                    <a:pt x="351" y="30"/>
                    <a:pt x="351" y="29"/>
                    <a:pt x="350" y="29"/>
                  </a:cubicBezTo>
                  <a:cubicBezTo>
                    <a:pt x="350" y="29"/>
                    <a:pt x="350" y="29"/>
                    <a:pt x="351" y="29"/>
                  </a:cubicBezTo>
                  <a:close/>
                  <a:moveTo>
                    <a:pt x="372" y="79"/>
                  </a:moveTo>
                  <a:cubicBezTo>
                    <a:pt x="369" y="76"/>
                    <a:pt x="364" y="75"/>
                    <a:pt x="360" y="74"/>
                  </a:cubicBezTo>
                  <a:cubicBezTo>
                    <a:pt x="354" y="73"/>
                    <a:pt x="348" y="72"/>
                    <a:pt x="343" y="72"/>
                  </a:cubicBezTo>
                  <a:cubicBezTo>
                    <a:pt x="334" y="71"/>
                    <a:pt x="325" y="72"/>
                    <a:pt x="317" y="75"/>
                  </a:cubicBezTo>
                  <a:cubicBezTo>
                    <a:pt x="308" y="77"/>
                    <a:pt x="299" y="80"/>
                    <a:pt x="290" y="83"/>
                  </a:cubicBezTo>
                  <a:cubicBezTo>
                    <a:pt x="283" y="85"/>
                    <a:pt x="276" y="86"/>
                    <a:pt x="269" y="85"/>
                  </a:cubicBezTo>
                  <a:cubicBezTo>
                    <a:pt x="262" y="85"/>
                    <a:pt x="256" y="83"/>
                    <a:pt x="250" y="81"/>
                  </a:cubicBezTo>
                  <a:cubicBezTo>
                    <a:pt x="249" y="81"/>
                    <a:pt x="249" y="81"/>
                    <a:pt x="249" y="80"/>
                  </a:cubicBezTo>
                  <a:cubicBezTo>
                    <a:pt x="249" y="78"/>
                    <a:pt x="250" y="76"/>
                    <a:pt x="251" y="73"/>
                  </a:cubicBezTo>
                  <a:cubicBezTo>
                    <a:pt x="254" y="68"/>
                    <a:pt x="259" y="63"/>
                    <a:pt x="265" y="60"/>
                  </a:cubicBezTo>
                  <a:cubicBezTo>
                    <a:pt x="272" y="56"/>
                    <a:pt x="279" y="54"/>
                    <a:pt x="287" y="53"/>
                  </a:cubicBezTo>
                  <a:cubicBezTo>
                    <a:pt x="288" y="53"/>
                    <a:pt x="290" y="53"/>
                    <a:pt x="291" y="53"/>
                  </a:cubicBezTo>
                  <a:cubicBezTo>
                    <a:pt x="300" y="55"/>
                    <a:pt x="308" y="57"/>
                    <a:pt x="316" y="58"/>
                  </a:cubicBezTo>
                  <a:cubicBezTo>
                    <a:pt x="317" y="59"/>
                    <a:pt x="318" y="59"/>
                    <a:pt x="319" y="59"/>
                  </a:cubicBezTo>
                  <a:cubicBezTo>
                    <a:pt x="320" y="60"/>
                    <a:pt x="321" y="61"/>
                    <a:pt x="323" y="61"/>
                  </a:cubicBezTo>
                  <a:cubicBezTo>
                    <a:pt x="324" y="62"/>
                    <a:pt x="325" y="62"/>
                    <a:pt x="327" y="61"/>
                  </a:cubicBezTo>
                  <a:cubicBezTo>
                    <a:pt x="327" y="61"/>
                    <a:pt x="328" y="61"/>
                    <a:pt x="329" y="61"/>
                  </a:cubicBezTo>
                  <a:cubicBezTo>
                    <a:pt x="334" y="62"/>
                    <a:pt x="339" y="64"/>
                    <a:pt x="345" y="63"/>
                  </a:cubicBezTo>
                  <a:cubicBezTo>
                    <a:pt x="346" y="63"/>
                    <a:pt x="348" y="63"/>
                    <a:pt x="349" y="62"/>
                  </a:cubicBezTo>
                  <a:cubicBezTo>
                    <a:pt x="352" y="61"/>
                    <a:pt x="354" y="58"/>
                    <a:pt x="353" y="55"/>
                  </a:cubicBezTo>
                  <a:cubicBezTo>
                    <a:pt x="353" y="54"/>
                    <a:pt x="353" y="53"/>
                    <a:pt x="353" y="52"/>
                  </a:cubicBezTo>
                  <a:cubicBezTo>
                    <a:pt x="355" y="52"/>
                    <a:pt x="357" y="53"/>
                    <a:pt x="360" y="54"/>
                  </a:cubicBezTo>
                  <a:cubicBezTo>
                    <a:pt x="360" y="54"/>
                    <a:pt x="360" y="55"/>
                    <a:pt x="360" y="55"/>
                  </a:cubicBezTo>
                  <a:cubicBezTo>
                    <a:pt x="361" y="60"/>
                    <a:pt x="361" y="64"/>
                    <a:pt x="359" y="69"/>
                  </a:cubicBezTo>
                  <a:cubicBezTo>
                    <a:pt x="358" y="70"/>
                    <a:pt x="357" y="71"/>
                    <a:pt x="357" y="72"/>
                  </a:cubicBezTo>
                  <a:cubicBezTo>
                    <a:pt x="357" y="72"/>
                    <a:pt x="357" y="72"/>
                    <a:pt x="357" y="73"/>
                  </a:cubicBezTo>
                  <a:cubicBezTo>
                    <a:pt x="357" y="73"/>
                    <a:pt x="358" y="73"/>
                    <a:pt x="358" y="72"/>
                  </a:cubicBezTo>
                  <a:cubicBezTo>
                    <a:pt x="359" y="71"/>
                    <a:pt x="360" y="70"/>
                    <a:pt x="360" y="69"/>
                  </a:cubicBezTo>
                  <a:cubicBezTo>
                    <a:pt x="362" y="66"/>
                    <a:pt x="362" y="63"/>
                    <a:pt x="362" y="60"/>
                  </a:cubicBezTo>
                  <a:cubicBezTo>
                    <a:pt x="362" y="59"/>
                    <a:pt x="362" y="57"/>
                    <a:pt x="362" y="56"/>
                  </a:cubicBezTo>
                  <a:cubicBezTo>
                    <a:pt x="370" y="59"/>
                    <a:pt x="375" y="72"/>
                    <a:pt x="374" y="79"/>
                  </a:cubicBezTo>
                  <a:cubicBezTo>
                    <a:pt x="374" y="80"/>
                    <a:pt x="373" y="80"/>
                    <a:pt x="372" y="79"/>
                  </a:cubicBezTo>
                  <a:close/>
                  <a:moveTo>
                    <a:pt x="374" y="83"/>
                  </a:moveTo>
                  <a:cubicBezTo>
                    <a:pt x="369" y="86"/>
                    <a:pt x="364" y="88"/>
                    <a:pt x="359" y="90"/>
                  </a:cubicBezTo>
                  <a:cubicBezTo>
                    <a:pt x="353" y="92"/>
                    <a:pt x="346" y="94"/>
                    <a:pt x="339" y="96"/>
                  </a:cubicBezTo>
                  <a:cubicBezTo>
                    <a:pt x="328" y="98"/>
                    <a:pt x="318" y="98"/>
                    <a:pt x="307" y="97"/>
                  </a:cubicBezTo>
                  <a:cubicBezTo>
                    <a:pt x="298" y="96"/>
                    <a:pt x="289" y="95"/>
                    <a:pt x="280" y="92"/>
                  </a:cubicBezTo>
                  <a:cubicBezTo>
                    <a:pt x="276" y="91"/>
                    <a:pt x="272" y="90"/>
                    <a:pt x="268" y="89"/>
                  </a:cubicBezTo>
                  <a:cubicBezTo>
                    <a:pt x="268" y="88"/>
                    <a:pt x="268" y="88"/>
                    <a:pt x="268" y="87"/>
                  </a:cubicBezTo>
                  <a:cubicBezTo>
                    <a:pt x="268" y="87"/>
                    <a:pt x="268" y="87"/>
                    <a:pt x="269" y="87"/>
                  </a:cubicBezTo>
                  <a:cubicBezTo>
                    <a:pt x="271" y="87"/>
                    <a:pt x="274" y="87"/>
                    <a:pt x="276" y="87"/>
                  </a:cubicBezTo>
                  <a:cubicBezTo>
                    <a:pt x="281" y="87"/>
                    <a:pt x="286" y="86"/>
                    <a:pt x="291" y="84"/>
                  </a:cubicBezTo>
                  <a:cubicBezTo>
                    <a:pt x="300" y="82"/>
                    <a:pt x="309" y="79"/>
                    <a:pt x="318" y="76"/>
                  </a:cubicBezTo>
                  <a:cubicBezTo>
                    <a:pt x="328" y="73"/>
                    <a:pt x="338" y="73"/>
                    <a:pt x="347" y="74"/>
                  </a:cubicBezTo>
                  <a:cubicBezTo>
                    <a:pt x="352" y="74"/>
                    <a:pt x="356" y="75"/>
                    <a:pt x="361" y="76"/>
                  </a:cubicBezTo>
                  <a:cubicBezTo>
                    <a:pt x="363" y="76"/>
                    <a:pt x="365" y="77"/>
                    <a:pt x="367" y="78"/>
                  </a:cubicBezTo>
                  <a:cubicBezTo>
                    <a:pt x="368" y="78"/>
                    <a:pt x="369" y="79"/>
                    <a:pt x="370" y="79"/>
                  </a:cubicBezTo>
                  <a:cubicBezTo>
                    <a:pt x="371" y="80"/>
                    <a:pt x="372" y="82"/>
                    <a:pt x="374" y="83"/>
                  </a:cubicBezTo>
                  <a:close/>
                  <a:moveTo>
                    <a:pt x="198" y="174"/>
                  </a:moveTo>
                  <a:cubicBezTo>
                    <a:pt x="198" y="175"/>
                    <a:pt x="198" y="175"/>
                    <a:pt x="197" y="175"/>
                  </a:cubicBezTo>
                  <a:cubicBezTo>
                    <a:pt x="197" y="175"/>
                    <a:pt x="196" y="175"/>
                    <a:pt x="195" y="175"/>
                  </a:cubicBezTo>
                  <a:cubicBezTo>
                    <a:pt x="196" y="172"/>
                    <a:pt x="196" y="169"/>
                    <a:pt x="194" y="167"/>
                  </a:cubicBezTo>
                  <a:cubicBezTo>
                    <a:pt x="192" y="164"/>
                    <a:pt x="190" y="164"/>
                    <a:pt x="187" y="163"/>
                  </a:cubicBezTo>
                  <a:cubicBezTo>
                    <a:pt x="188" y="162"/>
                    <a:pt x="189" y="161"/>
                    <a:pt x="191" y="161"/>
                  </a:cubicBezTo>
                  <a:cubicBezTo>
                    <a:pt x="198" y="156"/>
                    <a:pt x="203" y="150"/>
                    <a:pt x="206" y="142"/>
                  </a:cubicBezTo>
                  <a:cubicBezTo>
                    <a:pt x="208" y="133"/>
                    <a:pt x="207" y="125"/>
                    <a:pt x="201" y="117"/>
                  </a:cubicBezTo>
                  <a:cubicBezTo>
                    <a:pt x="200" y="115"/>
                    <a:pt x="198" y="113"/>
                    <a:pt x="197" y="111"/>
                  </a:cubicBezTo>
                  <a:cubicBezTo>
                    <a:pt x="197" y="111"/>
                    <a:pt x="197" y="111"/>
                    <a:pt x="198" y="111"/>
                  </a:cubicBezTo>
                  <a:cubicBezTo>
                    <a:pt x="203" y="108"/>
                    <a:pt x="208" y="107"/>
                    <a:pt x="214" y="108"/>
                  </a:cubicBezTo>
                  <a:cubicBezTo>
                    <a:pt x="217" y="108"/>
                    <a:pt x="220" y="109"/>
                    <a:pt x="223" y="110"/>
                  </a:cubicBezTo>
                  <a:cubicBezTo>
                    <a:pt x="226" y="110"/>
                    <a:pt x="229" y="111"/>
                    <a:pt x="233" y="111"/>
                  </a:cubicBezTo>
                  <a:cubicBezTo>
                    <a:pt x="241" y="110"/>
                    <a:pt x="245" y="105"/>
                    <a:pt x="246" y="97"/>
                  </a:cubicBezTo>
                  <a:cubicBezTo>
                    <a:pt x="247" y="94"/>
                    <a:pt x="247" y="91"/>
                    <a:pt x="247" y="88"/>
                  </a:cubicBezTo>
                  <a:cubicBezTo>
                    <a:pt x="247" y="87"/>
                    <a:pt x="248" y="86"/>
                    <a:pt x="248" y="85"/>
                  </a:cubicBezTo>
                  <a:cubicBezTo>
                    <a:pt x="254" y="86"/>
                    <a:pt x="259" y="88"/>
                    <a:pt x="265" y="90"/>
                  </a:cubicBezTo>
                  <a:cubicBezTo>
                    <a:pt x="264" y="90"/>
                    <a:pt x="264" y="91"/>
                    <a:pt x="263" y="92"/>
                  </a:cubicBezTo>
                  <a:cubicBezTo>
                    <a:pt x="258" y="98"/>
                    <a:pt x="254" y="105"/>
                    <a:pt x="251" y="112"/>
                  </a:cubicBezTo>
                  <a:cubicBezTo>
                    <a:pt x="249" y="119"/>
                    <a:pt x="246" y="125"/>
                    <a:pt x="244" y="131"/>
                  </a:cubicBezTo>
                  <a:cubicBezTo>
                    <a:pt x="240" y="141"/>
                    <a:pt x="234" y="148"/>
                    <a:pt x="225" y="152"/>
                  </a:cubicBezTo>
                  <a:cubicBezTo>
                    <a:pt x="220" y="154"/>
                    <a:pt x="216" y="156"/>
                    <a:pt x="212" y="159"/>
                  </a:cubicBezTo>
                  <a:cubicBezTo>
                    <a:pt x="206" y="163"/>
                    <a:pt x="201" y="168"/>
                    <a:pt x="198" y="174"/>
                  </a:cubicBezTo>
                  <a:close/>
                  <a:moveTo>
                    <a:pt x="198" y="178"/>
                  </a:moveTo>
                  <a:cubicBezTo>
                    <a:pt x="203" y="179"/>
                    <a:pt x="206" y="181"/>
                    <a:pt x="209" y="184"/>
                  </a:cubicBezTo>
                  <a:cubicBezTo>
                    <a:pt x="211" y="187"/>
                    <a:pt x="212" y="190"/>
                    <a:pt x="212" y="194"/>
                  </a:cubicBezTo>
                  <a:cubicBezTo>
                    <a:pt x="213" y="200"/>
                    <a:pt x="212" y="207"/>
                    <a:pt x="211" y="213"/>
                  </a:cubicBezTo>
                  <a:cubicBezTo>
                    <a:pt x="210" y="214"/>
                    <a:pt x="210" y="215"/>
                    <a:pt x="210" y="215"/>
                  </a:cubicBezTo>
                  <a:cubicBezTo>
                    <a:pt x="209" y="216"/>
                    <a:pt x="209" y="216"/>
                    <a:pt x="208" y="216"/>
                  </a:cubicBezTo>
                  <a:cubicBezTo>
                    <a:pt x="208" y="216"/>
                    <a:pt x="207" y="215"/>
                    <a:pt x="207" y="215"/>
                  </a:cubicBezTo>
                  <a:cubicBezTo>
                    <a:pt x="203" y="211"/>
                    <a:pt x="199" y="206"/>
                    <a:pt x="197" y="200"/>
                  </a:cubicBezTo>
                  <a:cubicBezTo>
                    <a:pt x="195" y="196"/>
                    <a:pt x="195" y="192"/>
                    <a:pt x="195" y="188"/>
                  </a:cubicBezTo>
                  <a:cubicBezTo>
                    <a:pt x="196" y="185"/>
                    <a:pt x="197" y="181"/>
                    <a:pt x="198" y="178"/>
                  </a:cubicBezTo>
                  <a:close/>
                  <a:moveTo>
                    <a:pt x="149" y="159"/>
                  </a:moveTo>
                  <a:cubicBezTo>
                    <a:pt x="145" y="161"/>
                    <a:pt x="142" y="161"/>
                    <a:pt x="140" y="160"/>
                  </a:cubicBezTo>
                  <a:cubicBezTo>
                    <a:pt x="142" y="154"/>
                    <a:pt x="145" y="149"/>
                    <a:pt x="150" y="145"/>
                  </a:cubicBezTo>
                  <a:cubicBezTo>
                    <a:pt x="149" y="148"/>
                    <a:pt x="149" y="150"/>
                    <a:pt x="149" y="153"/>
                  </a:cubicBezTo>
                  <a:cubicBezTo>
                    <a:pt x="149" y="155"/>
                    <a:pt x="149" y="157"/>
                    <a:pt x="149" y="159"/>
                  </a:cubicBezTo>
                  <a:close/>
                  <a:moveTo>
                    <a:pt x="140" y="155"/>
                  </a:moveTo>
                  <a:cubicBezTo>
                    <a:pt x="140" y="156"/>
                    <a:pt x="139" y="157"/>
                    <a:pt x="139" y="158"/>
                  </a:cubicBezTo>
                  <a:cubicBezTo>
                    <a:pt x="138" y="160"/>
                    <a:pt x="138" y="161"/>
                    <a:pt x="141" y="162"/>
                  </a:cubicBezTo>
                  <a:cubicBezTo>
                    <a:pt x="141" y="162"/>
                    <a:pt x="141" y="162"/>
                    <a:pt x="142" y="162"/>
                  </a:cubicBezTo>
                  <a:cubicBezTo>
                    <a:pt x="141" y="163"/>
                    <a:pt x="141" y="163"/>
                    <a:pt x="141" y="163"/>
                  </a:cubicBezTo>
                  <a:cubicBezTo>
                    <a:pt x="137" y="166"/>
                    <a:pt x="134" y="170"/>
                    <a:pt x="132" y="174"/>
                  </a:cubicBezTo>
                  <a:cubicBezTo>
                    <a:pt x="129" y="179"/>
                    <a:pt x="128" y="185"/>
                    <a:pt x="129" y="190"/>
                  </a:cubicBezTo>
                  <a:cubicBezTo>
                    <a:pt x="129" y="195"/>
                    <a:pt x="130" y="200"/>
                    <a:pt x="132" y="204"/>
                  </a:cubicBezTo>
                  <a:cubicBezTo>
                    <a:pt x="135" y="213"/>
                    <a:pt x="140" y="221"/>
                    <a:pt x="145" y="229"/>
                  </a:cubicBezTo>
                  <a:cubicBezTo>
                    <a:pt x="148" y="234"/>
                    <a:pt x="151" y="239"/>
                    <a:pt x="154" y="244"/>
                  </a:cubicBezTo>
                  <a:cubicBezTo>
                    <a:pt x="154" y="245"/>
                    <a:pt x="154" y="246"/>
                    <a:pt x="155" y="246"/>
                  </a:cubicBezTo>
                  <a:cubicBezTo>
                    <a:pt x="152" y="247"/>
                    <a:pt x="150" y="248"/>
                    <a:pt x="147" y="249"/>
                  </a:cubicBezTo>
                  <a:cubicBezTo>
                    <a:pt x="147" y="249"/>
                    <a:pt x="147" y="249"/>
                    <a:pt x="147" y="248"/>
                  </a:cubicBezTo>
                  <a:cubicBezTo>
                    <a:pt x="144" y="241"/>
                    <a:pt x="140" y="233"/>
                    <a:pt x="136" y="226"/>
                  </a:cubicBezTo>
                  <a:cubicBezTo>
                    <a:pt x="131" y="219"/>
                    <a:pt x="127" y="211"/>
                    <a:pt x="124" y="203"/>
                  </a:cubicBezTo>
                  <a:cubicBezTo>
                    <a:pt x="121" y="195"/>
                    <a:pt x="120" y="187"/>
                    <a:pt x="122" y="178"/>
                  </a:cubicBezTo>
                  <a:cubicBezTo>
                    <a:pt x="122" y="175"/>
                    <a:pt x="123" y="171"/>
                    <a:pt x="124" y="167"/>
                  </a:cubicBezTo>
                  <a:cubicBezTo>
                    <a:pt x="126" y="161"/>
                    <a:pt x="129" y="156"/>
                    <a:pt x="133" y="151"/>
                  </a:cubicBezTo>
                  <a:cubicBezTo>
                    <a:pt x="134" y="149"/>
                    <a:pt x="136" y="147"/>
                    <a:pt x="137" y="144"/>
                  </a:cubicBezTo>
                  <a:cubicBezTo>
                    <a:pt x="138" y="142"/>
                    <a:pt x="138" y="140"/>
                    <a:pt x="138" y="138"/>
                  </a:cubicBezTo>
                  <a:cubicBezTo>
                    <a:pt x="139" y="136"/>
                    <a:pt x="139" y="134"/>
                    <a:pt x="139" y="132"/>
                  </a:cubicBezTo>
                  <a:cubicBezTo>
                    <a:pt x="139" y="132"/>
                    <a:pt x="139" y="131"/>
                    <a:pt x="139" y="131"/>
                  </a:cubicBezTo>
                  <a:cubicBezTo>
                    <a:pt x="140" y="130"/>
                    <a:pt x="140" y="130"/>
                    <a:pt x="141" y="129"/>
                  </a:cubicBezTo>
                  <a:cubicBezTo>
                    <a:pt x="142" y="128"/>
                    <a:pt x="143" y="127"/>
                    <a:pt x="145" y="128"/>
                  </a:cubicBezTo>
                  <a:cubicBezTo>
                    <a:pt x="149" y="128"/>
                    <a:pt x="152" y="127"/>
                    <a:pt x="155" y="126"/>
                  </a:cubicBezTo>
                  <a:cubicBezTo>
                    <a:pt x="164" y="122"/>
                    <a:pt x="173" y="117"/>
                    <a:pt x="180" y="110"/>
                  </a:cubicBezTo>
                  <a:cubicBezTo>
                    <a:pt x="181" y="109"/>
                    <a:pt x="183" y="107"/>
                    <a:pt x="184" y="105"/>
                  </a:cubicBezTo>
                  <a:cubicBezTo>
                    <a:pt x="184" y="105"/>
                    <a:pt x="184" y="104"/>
                    <a:pt x="185" y="104"/>
                  </a:cubicBezTo>
                  <a:cubicBezTo>
                    <a:pt x="185" y="102"/>
                    <a:pt x="184" y="101"/>
                    <a:pt x="182" y="101"/>
                  </a:cubicBezTo>
                  <a:cubicBezTo>
                    <a:pt x="178" y="100"/>
                    <a:pt x="175" y="101"/>
                    <a:pt x="172" y="102"/>
                  </a:cubicBezTo>
                  <a:cubicBezTo>
                    <a:pt x="164" y="105"/>
                    <a:pt x="158" y="109"/>
                    <a:pt x="153" y="115"/>
                  </a:cubicBezTo>
                  <a:cubicBezTo>
                    <a:pt x="150" y="117"/>
                    <a:pt x="147" y="120"/>
                    <a:pt x="144" y="123"/>
                  </a:cubicBezTo>
                  <a:cubicBezTo>
                    <a:pt x="144" y="124"/>
                    <a:pt x="143" y="124"/>
                    <a:pt x="143" y="124"/>
                  </a:cubicBezTo>
                  <a:cubicBezTo>
                    <a:pt x="142" y="123"/>
                    <a:pt x="142" y="122"/>
                    <a:pt x="142" y="121"/>
                  </a:cubicBezTo>
                  <a:cubicBezTo>
                    <a:pt x="142" y="117"/>
                    <a:pt x="143" y="113"/>
                    <a:pt x="145" y="110"/>
                  </a:cubicBezTo>
                  <a:cubicBezTo>
                    <a:pt x="148" y="105"/>
                    <a:pt x="152" y="101"/>
                    <a:pt x="156" y="97"/>
                  </a:cubicBezTo>
                  <a:cubicBezTo>
                    <a:pt x="166" y="87"/>
                    <a:pt x="178" y="80"/>
                    <a:pt x="191" y="76"/>
                  </a:cubicBezTo>
                  <a:cubicBezTo>
                    <a:pt x="194" y="75"/>
                    <a:pt x="197" y="75"/>
                    <a:pt x="200" y="74"/>
                  </a:cubicBezTo>
                  <a:cubicBezTo>
                    <a:pt x="201" y="74"/>
                    <a:pt x="202" y="74"/>
                    <a:pt x="204" y="75"/>
                  </a:cubicBezTo>
                  <a:cubicBezTo>
                    <a:pt x="210" y="76"/>
                    <a:pt x="217" y="76"/>
                    <a:pt x="224" y="76"/>
                  </a:cubicBezTo>
                  <a:cubicBezTo>
                    <a:pt x="225" y="76"/>
                    <a:pt x="226" y="76"/>
                    <a:pt x="227" y="75"/>
                  </a:cubicBezTo>
                  <a:cubicBezTo>
                    <a:pt x="228" y="75"/>
                    <a:pt x="229" y="75"/>
                    <a:pt x="229" y="74"/>
                  </a:cubicBezTo>
                  <a:cubicBezTo>
                    <a:pt x="229" y="73"/>
                    <a:pt x="228" y="72"/>
                    <a:pt x="227" y="72"/>
                  </a:cubicBezTo>
                  <a:cubicBezTo>
                    <a:pt x="226" y="72"/>
                    <a:pt x="225" y="72"/>
                    <a:pt x="224" y="71"/>
                  </a:cubicBezTo>
                  <a:cubicBezTo>
                    <a:pt x="221" y="71"/>
                    <a:pt x="218" y="71"/>
                    <a:pt x="215" y="71"/>
                  </a:cubicBezTo>
                  <a:cubicBezTo>
                    <a:pt x="214" y="71"/>
                    <a:pt x="214" y="70"/>
                    <a:pt x="214" y="71"/>
                  </a:cubicBezTo>
                  <a:cubicBezTo>
                    <a:pt x="213" y="71"/>
                    <a:pt x="213" y="71"/>
                    <a:pt x="213" y="71"/>
                  </a:cubicBezTo>
                  <a:cubicBezTo>
                    <a:pt x="213" y="71"/>
                    <a:pt x="213" y="72"/>
                    <a:pt x="213" y="72"/>
                  </a:cubicBezTo>
                  <a:cubicBezTo>
                    <a:pt x="213" y="72"/>
                    <a:pt x="214" y="72"/>
                    <a:pt x="214" y="72"/>
                  </a:cubicBezTo>
                  <a:cubicBezTo>
                    <a:pt x="212" y="72"/>
                    <a:pt x="211" y="72"/>
                    <a:pt x="209" y="71"/>
                  </a:cubicBezTo>
                  <a:cubicBezTo>
                    <a:pt x="203" y="67"/>
                    <a:pt x="199" y="61"/>
                    <a:pt x="199" y="54"/>
                  </a:cubicBezTo>
                  <a:cubicBezTo>
                    <a:pt x="199" y="52"/>
                    <a:pt x="199" y="50"/>
                    <a:pt x="199" y="49"/>
                  </a:cubicBezTo>
                  <a:cubicBezTo>
                    <a:pt x="199" y="48"/>
                    <a:pt x="200" y="47"/>
                    <a:pt x="201" y="47"/>
                  </a:cubicBezTo>
                  <a:cubicBezTo>
                    <a:pt x="205" y="46"/>
                    <a:pt x="209" y="46"/>
                    <a:pt x="213" y="45"/>
                  </a:cubicBezTo>
                  <a:cubicBezTo>
                    <a:pt x="219" y="44"/>
                    <a:pt x="225" y="44"/>
                    <a:pt x="231" y="44"/>
                  </a:cubicBezTo>
                  <a:cubicBezTo>
                    <a:pt x="232" y="44"/>
                    <a:pt x="233" y="44"/>
                    <a:pt x="235" y="45"/>
                  </a:cubicBezTo>
                  <a:cubicBezTo>
                    <a:pt x="237" y="46"/>
                    <a:pt x="239" y="47"/>
                    <a:pt x="241" y="46"/>
                  </a:cubicBezTo>
                  <a:cubicBezTo>
                    <a:pt x="242" y="46"/>
                    <a:pt x="243" y="46"/>
                    <a:pt x="243" y="45"/>
                  </a:cubicBezTo>
                  <a:cubicBezTo>
                    <a:pt x="243" y="44"/>
                    <a:pt x="242" y="44"/>
                    <a:pt x="241" y="43"/>
                  </a:cubicBezTo>
                  <a:cubicBezTo>
                    <a:pt x="241" y="43"/>
                    <a:pt x="241" y="43"/>
                    <a:pt x="240" y="43"/>
                  </a:cubicBezTo>
                  <a:cubicBezTo>
                    <a:pt x="239" y="43"/>
                    <a:pt x="237" y="43"/>
                    <a:pt x="235" y="43"/>
                  </a:cubicBezTo>
                  <a:cubicBezTo>
                    <a:pt x="234" y="42"/>
                    <a:pt x="233" y="42"/>
                    <a:pt x="233" y="40"/>
                  </a:cubicBezTo>
                  <a:cubicBezTo>
                    <a:pt x="232" y="38"/>
                    <a:pt x="233" y="36"/>
                    <a:pt x="234" y="35"/>
                  </a:cubicBezTo>
                  <a:cubicBezTo>
                    <a:pt x="236" y="32"/>
                    <a:pt x="239" y="30"/>
                    <a:pt x="241" y="28"/>
                  </a:cubicBezTo>
                  <a:cubicBezTo>
                    <a:pt x="246" y="26"/>
                    <a:pt x="251" y="24"/>
                    <a:pt x="256" y="22"/>
                  </a:cubicBezTo>
                  <a:cubicBezTo>
                    <a:pt x="264" y="20"/>
                    <a:pt x="271" y="19"/>
                    <a:pt x="279" y="18"/>
                  </a:cubicBezTo>
                  <a:cubicBezTo>
                    <a:pt x="289" y="17"/>
                    <a:pt x="298" y="18"/>
                    <a:pt x="308" y="21"/>
                  </a:cubicBezTo>
                  <a:cubicBezTo>
                    <a:pt x="321" y="25"/>
                    <a:pt x="333" y="32"/>
                    <a:pt x="342" y="42"/>
                  </a:cubicBezTo>
                  <a:cubicBezTo>
                    <a:pt x="344" y="44"/>
                    <a:pt x="346" y="46"/>
                    <a:pt x="348" y="48"/>
                  </a:cubicBezTo>
                  <a:cubicBezTo>
                    <a:pt x="348" y="49"/>
                    <a:pt x="348" y="49"/>
                    <a:pt x="349" y="49"/>
                  </a:cubicBezTo>
                  <a:cubicBezTo>
                    <a:pt x="348" y="50"/>
                    <a:pt x="348" y="50"/>
                    <a:pt x="347" y="50"/>
                  </a:cubicBezTo>
                  <a:cubicBezTo>
                    <a:pt x="341" y="50"/>
                    <a:pt x="336" y="52"/>
                    <a:pt x="332" y="56"/>
                  </a:cubicBezTo>
                  <a:cubicBezTo>
                    <a:pt x="330" y="57"/>
                    <a:pt x="329" y="58"/>
                    <a:pt x="328" y="58"/>
                  </a:cubicBezTo>
                  <a:cubicBezTo>
                    <a:pt x="328" y="59"/>
                    <a:pt x="327" y="59"/>
                    <a:pt x="326" y="59"/>
                  </a:cubicBezTo>
                  <a:cubicBezTo>
                    <a:pt x="324" y="58"/>
                    <a:pt x="322" y="58"/>
                    <a:pt x="321" y="58"/>
                  </a:cubicBezTo>
                  <a:cubicBezTo>
                    <a:pt x="319" y="57"/>
                    <a:pt x="318" y="57"/>
                    <a:pt x="317" y="56"/>
                  </a:cubicBezTo>
                  <a:cubicBezTo>
                    <a:pt x="311" y="53"/>
                    <a:pt x="306" y="52"/>
                    <a:pt x="300" y="51"/>
                  </a:cubicBezTo>
                  <a:cubicBezTo>
                    <a:pt x="296" y="51"/>
                    <a:pt x="293" y="51"/>
                    <a:pt x="290" y="51"/>
                  </a:cubicBezTo>
                  <a:cubicBezTo>
                    <a:pt x="288" y="51"/>
                    <a:pt x="287" y="51"/>
                    <a:pt x="285" y="50"/>
                  </a:cubicBezTo>
                  <a:cubicBezTo>
                    <a:pt x="282" y="50"/>
                    <a:pt x="279" y="49"/>
                    <a:pt x="276" y="49"/>
                  </a:cubicBezTo>
                  <a:cubicBezTo>
                    <a:pt x="270" y="48"/>
                    <a:pt x="264" y="47"/>
                    <a:pt x="258" y="47"/>
                  </a:cubicBezTo>
                  <a:cubicBezTo>
                    <a:pt x="253" y="47"/>
                    <a:pt x="248" y="47"/>
                    <a:pt x="243" y="48"/>
                  </a:cubicBezTo>
                  <a:cubicBezTo>
                    <a:pt x="240" y="49"/>
                    <a:pt x="237" y="50"/>
                    <a:pt x="235" y="51"/>
                  </a:cubicBezTo>
                  <a:cubicBezTo>
                    <a:pt x="231" y="54"/>
                    <a:pt x="229" y="58"/>
                    <a:pt x="229" y="63"/>
                  </a:cubicBezTo>
                  <a:cubicBezTo>
                    <a:pt x="230" y="66"/>
                    <a:pt x="231" y="69"/>
                    <a:pt x="233" y="72"/>
                  </a:cubicBezTo>
                  <a:cubicBezTo>
                    <a:pt x="236" y="76"/>
                    <a:pt x="240" y="78"/>
                    <a:pt x="244" y="81"/>
                  </a:cubicBezTo>
                  <a:cubicBezTo>
                    <a:pt x="245" y="81"/>
                    <a:pt x="245" y="81"/>
                    <a:pt x="245" y="81"/>
                  </a:cubicBezTo>
                  <a:cubicBezTo>
                    <a:pt x="246" y="82"/>
                    <a:pt x="246" y="82"/>
                    <a:pt x="246" y="83"/>
                  </a:cubicBezTo>
                  <a:cubicBezTo>
                    <a:pt x="244" y="83"/>
                    <a:pt x="242" y="83"/>
                    <a:pt x="240" y="82"/>
                  </a:cubicBezTo>
                  <a:cubicBezTo>
                    <a:pt x="237" y="82"/>
                    <a:pt x="233" y="82"/>
                    <a:pt x="230" y="82"/>
                  </a:cubicBezTo>
                  <a:cubicBezTo>
                    <a:pt x="222" y="82"/>
                    <a:pt x="214" y="83"/>
                    <a:pt x="207" y="87"/>
                  </a:cubicBezTo>
                  <a:cubicBezTo>
                    <a:pt x="202" y="90"/>
                    <a:pt x="197" y="93"/>
                    <a:pt x="193" y="97"/>
                  </a:cubicBezTo>
                  <a:cubicBezTo>
                    <a:pt x="191" y="99"/>
                    <a:pt x="189" y="102"/>
                    <a:pt x="189" y="105"/>
                  </a:cubicBezTo>
                  <a:cubicBezTo>
                    <a:pt x="189" y="105"/>
                    <a:pt x="189" y="106"/>
                    <a:pt x="188" y="106"/>
                  </a:cubicBezTo>
                  <a:cubicBezTo>
                    <a:pt x="178" y="112"/>
                    <a:pt x="169" y="121"/>
                    <a:pt x="160" y="130"/>
                  </a:cubicBezTo>
                  <a:cubicBezTo>
                    <a:pt x="157" y="133"/>
                    <a:pt x="155" y="137"/>
                    <a:pt x="152" y="141"/>
                  </a:cubicBezTo>
                  <a:cubicBezTo>
                    <a:pt x="152" y="142"/>
                    <a:pt x="151" y="142"/>
                    <a:pt x="151" y="143"/>
                  </a:cubicBezTo>
                  <a:cubicBezTo>
                    <a:pt x="146" y="146"/>
                    <a:pt x="143" y="150"/>
                    <a:pt x="140" y="155"/>
                  </a:cubicBezTo>
                  <a:close/>
                  <a:moveTo>
                    <a:pt x="139" y="128"/>
                  </a:moveTo>
                  <a:cubicBezTo>
                    <a:pt x="139" y="126"/>
                    <a:pt x="139" y="123"/>
                    <a:pt x="140" y="120"/>
                  </a:cubicBezTo>
                  <a:cubicBezTo>
                    <a:pt x="140" y="122"/>
                    <a:pt x="141" y="124"/>
                    <a:pt x="141" y="126"/>
                  </a:cubicBezTo>
                  <a:cubicBezTo>
                    <a:pt x="141" y="127"/>
                    <a:pt x="140" y="127"/>
                    <a:pt x="139" y="128"/>
                  </a:cubicBezTo>
                  <a:close/>
                  <a:moveTo>
                    <a:pt x="145" y="126"/>
                  </a:moveTo>
                  <a:cubicBezTo>
                    <a:pt x="145" y="125"/>
                    <a:pt x="145" y="125"/>
                    <a:pt x="145" y="125"/>
                  </a:cubicBezTo>
                  <a:cubicBezTo>
                    <a:pt x="150" y="120"/>
                    <a:pt x="155" y="114"/>
                    <a:pt x="161" y="110"/>
                  </a:cubicBezTo>
                  <a:cubicBezTo>
                    <a:pt x="167" y="106"/>
                    <a:pt x="173" y="103"/>
                    <a:pt x="180" y="102"/>
                  </a:cubicBezTo>
                  <a:cubicBezTo>
                    <a:pt x="181" y="102"/>
                    <a:pt x="182" y="102"/>
                    <a:pt x="183" y="103"/>
                  </a:cubicBezTo>
                  <a:cubicBezTo>
                    <a:pt x="183" y="103"/>
                    <a:pt x="183" y="104"/>
                    <a:pt x="182" y="105"/>
                  </a:cubicBezTo>
                  <a:cubicBezTo>
                    <a:pt x="181" y="107"/>
                    <a:pt x="178" y="109"/>
                    <a:pt x="176" y="111"/>
                  </a:cubicBezTo>
                  <a:cubicBezTo>
                    <a:pt x="169" y="117"/>
                    <a:pt x="161" y="122"/>
                    <a:pt x="153" y="125"/>
                  </a:cubicBezTo>
                  <a:cubicBezTo>
                    <a:pt x="151" y="125"/>
                    <a:pt x="149" y="126"/>
                    <a:pt x="146" y="126"/>
                  </a:cubicBezTo>
                  <a:cubicBezTo>
                    <a:pt x="146" y="126"/>
                    <a:pt x="145" y="126"/>
                    <a:pt x="145" y="126"/>
                  </a:cubicBezTo>
                  <a:close/>
                  <a:moveTo>
                    <a:pt x="147" y="104"/>
                  </a:moveTo>
                  <a:cubicBezTo>
                    <a:pt x="147" y="103"/>
                    <a:pt x="148" y="102"/>
                    <a:pt x="148" y="101"/>
                  </a:cubicBezTo>
                  <a:cubicBezTo>
                    <a:pt x="158" y="89"/>
                    <a:pt x="170" y="81"/>
                    <a:pt x="184" y="76"/>
                  </a:cubicBezTo>
                  <a:cubicBezTo>
                    <a:pt x="185" y="76"/>
                    <a:pt x="186" y="75"/>
                    <a:pt x="187" y="75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78" y="79"/>
                    <a:pt x="170" y="83"/>
                    <a:pt x="163" y="88"/>
                  </a:cubicBezTo>
                  <a:cubicBezTo>
                    <a:pt x="157" y="93"/>
                    <a:pt x="153" y="98"/>
                    <a:pt x="148" y="103"/>
                  </a:cubicBezTo>
                  <a:cubicBezTo>
                    <a:pt x="148" y="104"/>
                    <a:pt x="147" y="104"/>
                    <a:pt x="147" y="105"/>
                  </a:cubicBezTo>
                  <a:cubicBezTo>
                    <a:pt x="147" y="104"/>
                    <a:pt x="147" y="104"/>
                    <a:pt x="147" y="104"/>
                  </a:cubicBezTo>
                  <a:close/>
                  <a:moveTo>
                    <a:pt x="187" y="75"/>
                  </a:moveTo>
                  <a:cubicBezTo>
                    <a:pt x="188" y="75"/>
                    <a:pt x="189" y="74"/>
                    <a:pt x="190" y="74"/>
                  </a:cubicBezTo>
                  <a:cubicBezTo>
                    <a:pt x="190" y="74"/>
                    <a:pt x="190" y="74"/>
                    <a:pt x="190" y="75"/>
                  </a:cubicBezTo>
                  <a:cubicBezTo>
                    <a:pt x="189" y="75"/>
                    <a:pt x="188" y="75"/>
                    <a:pt x="187" y="75"/>
                  </a:cubicBezTo>
                  <a:close/>
                  <a:moveTo>
                    <a:pt x="203" y="69"/>
                  </a:moveTo>
                  <a:cubicBezTo>
                    <a:pt x="204" y="69"/>
                    <a:pt x="204" y="70"/>
                    <a:pt x="204" y="70"/>
                  </a:cubicBezTo>
                  <a:cubicBezTo>
                    <a:pt x="202" y="70"/>
                    <a:pt x="199" y="71"/>
                    <a:pt x="197" y="71"/>
                  </a:cubicBezTo>
                  <a:cubicBezTo>
                    <a:pt x="195" y="71"/>
                    <a:pt x="194" y="70"/>
                    <a:pt x="192" y="70"/>
                  </a:cubicBezTo>
                  <a:cubicBezTo>
                    <a:pt x="190" y="69"/>
                    <a:pt x="187" y="68"/>
                    <a:pt x="185" y="66"/>
                  </a:cubicBezTo>
                  <a:cubicBezTo>
                    <a:pt x="183" y="64"/>
                    <a:pt x="182" y="63"/>
                    <a:pt x="182" y="61"/>
                  </a:cubicBezTo>
                  <a:cubicBezTo>
                    <a:pt x="181" y="59"/>
                    <a:pt x="182" y="56"/>
                    <a:pt x="183" y="55"/>
                  </a:cubicBezTo>
                  <a:cubicBezTo>
                    <a:pt x="184" y="54"/>
                    <a:pt x="185" y="53"/>
                    <a:pt x="186" y="52"/>
                  </a:cubicBezTo>
                  <a:cubicBezTo>
                    <a:pt x="189" y="50"/>
                    <a:pt x="193" y="49"/>
                    <a:pt x="197" y="48"/>
                  </a:cubicBezTo>
                  <a:cubicBezTo>
                    <a:pt x="197" y="49"/>
                    <a:pt x="197" y="50"/>
                    <a:pt x="197" y="50"/>
                  </a:cubicBezTo>
                  <a:cubicBezTo>
                    <a:pt x="196" y="57"/>
                    <a:pt x="198" y="64"/>
                    <a:pt x="203" y="69"/>
                  </a:cubicBezTo>
                  <a:close/>
                  <a:moveTo>
                    <a:pt x="204" y="72"/>
                  </a:moveTo>
                  <a:cubicBezTo>
                    <a:pt x="205" y="72"/>
                    <a:pt x="205" y="71"/>
                    <a:pt x="205" y="71"/>
                  </a:cubicBezTo>
                  <a:cubicBezTo>
                    <a:pt x="206" y="71"/>
                    <a:pt x="206" y="71"/>
                    <a:pt x="207" y="72"/>
                  </a:cubicBezTo>
                  <a:cubicBezTo>
                    <a:pt x="206" y="72"/>
                    <a:pt x="205" y="72"/>
                    <a:pt x="204" y="72"/>
                  </a:cubicBezTo>
                  <a:close/>
                  <a:moveTo>
                    <a:pt x="216" y="73"/>
                  </a:moveTo>
                  <a:cubicBezTo>
                    <a:pt x="219" y="73"/>
                    <a:pt x="222" y="73"/>
                    <a:pt x="225" y="74"/>
                  </a:cubicBezTo>
                  <a:cubicBezTo>
                    <a:pt x="224" y="74"/>
                    <a:pt x="222" y="74"/>
                    <a:pt x="220" y="74"/>
                  </a:cubicBezTo>
                  <a:cubicBezTo>
                    <a:pt x="219" y="73"/>
                    <a:pt x="218" y="73"/>
                    <a:pt x="216" y="73"/>
                  </a:cubicBezTo>
                  <a:close/>
                  <a:moveTo>
                    <a:pt x="351" y="53"/>
                  </a:moveTo>
                  <a:cubicBezTo>
                    <a:pt x="351" y="53"/>
                    <a:pt x="351" y="54"/>
                    <a:pt x="351" y="54"/>
                  </a:cubicBezTo>
                  <a:cubicBezTo>
                    <a:pt x="353" y="57"/>
                    <a:pt x="351" y="60"/>
                    <a:pt x="348" y="61"/>
                  </a:cubicBezTo>
                  <a:cubicBezTo>
                    <a:pt x="345" y="62"/>
                    <a:pt x="342" y="62"/>
                    <a:pt x="339" y="61"/>
                  </a:cubicBezTo>
                  <a:cubicBezTo>
                    <a:pt x="336" y="61"/>
                    <a:pt x="333" y="60"/>
                    <a:pt x="330" y="60"/>
                  </a:cubicBezTo>
                  <a:cubicBezTo>
                    <a:pt x="330" y="60"/>
                    <a:pt x="330" y="60"/>
                    <a:pt x="330" y="59"/>
                  </a:cubicBezTo>
                  <a:cubicBezTo>
                    <a:pt x="333" y="57"/>
                    <a:pt x="336" y="55"/>
                    <a:pt x="339" y="53"/>
                  </a:cubicBezTo>
                  <a:cubicBezTo>
                    <a:pt x="342" y="52"/>
                    <a:pt x="345" y="51"/>
                    <a:pt x="348" y="51"/>
                  </a:cubicBezTo>
                  <a:cubicBezTo>
                    <a:pt x="350" y="51"/>
                    <a:pt x="350" y="52"/>
                    <a:pt x="351" y="53"/>
                  </a:cubicBezTo>
                  <a:close/>
                  <a:moveTo>
                    <a:pt x="283" y="52"/>
                  </a:moveTo>
                  <a:cubicBezTo>
                    <a:pt x="280" y="52"/>
                    <a:pt x="278" y="53"/>
                    <a:pt x="275" y="54"/>
                  </a:cubicBezTo>
                  <a:cubicBezTo>
                    <a:pt x="269" y="56"/>
                    <a:pt x="263" y="58"/>
                    <a:pt x="258" y="62"/>
                  </a:cubicBezTo>
                  <a:cubicBezTo>
                    <a:pt x="253" y="66"/>
                    <a:pt x="250" y="71"/>
                    <a:pt x="248" y="77"/>
                  </a:cubicBezTo>
                  <a:cubicBezTo>
                    <a:pt x="248" y="78"/>
                    <a:pt x="247" y="79"/>
                    <a:pt x="247" y="80"/>
                  </a:cubicBezTo>
                  <a:cubicBezTo>
                    <a:pt x="241" y="77"/>
                    <a:pt x="236" y="74"/>
                    <a:pt x="233" y="69"/>
                  </a:cubicBezTo>
                  <a:cubicBezTo>
                    <a:pt x="232" y="66"/>
                    <a:pt x="231" y="64"/>
                    <a:pt x="231" y="61"/>
                  </a:cubicBezTo>
                  <a:cubicBezTo>
                    <a:pt x="231" y="57"/>
                    <a:pt x="233" y="54"/>
                    <a:pt x="237" y="52"/>
                  </a:cubicBezTo>
                  <a:cubicBezTo>
                    <a:pt x="239" y="51"/>
                    <a:pt x="241" y="50"/>
                    <a:pt x="243" y="50"/>
                  </a:cubicBezTo>
                  <a:cubicBezTo>
                    <a:pt x="251" y="49"/>
                    <a:pt x="258" y="49"/>
                    <a:pt x="265" y="49"/>
                  </a:cubicBezTo>
                  <a:cubicBezTo>
                    <a:pt x="269" y="50"/>
                    <a:pt x="272" y="50"/>
                    <a:pt x="276" y="51"/>
                  </a:cubicBezTo>
                  <a:cubicBezTo>
                    <a:pt x="278" y="51"/>
                    <a:pt x="280" y="51"/>
                    <a:pt x="283" y="52"/>
                  </a:cubicBezTo>
                  <a:close/>
                  <a:moveTo>
                    <a:pt x="193" y="107"/>
                  </a:moveTo>
                  <a:cubicBezTo>
                    <a:pt x="193" y="107"/>
                    <a:pt x="193" y="106"/>
                    <a:pt x="193" y="105"/>
                  </a:cubicBezTo>
                  <a:cubicBezTo>
                    <a:pt x="193" y="105"/>
                    <a:pt x="192" y="104"/>
                    <a:pt x="191" y="104"/>
                  </a:cubicBezTo>
                  <a:cubicBezTo>
                    <a:pt x="191" y="102"/>
                    <a:pt x="193" y="101"/>
                    <a:pt x="194" y="99"/>
                  </a:cubicBezTo>
                  <a:cubicBezTo>
                    <a:pt x="196" y="96"/>
                    <a:pt x="200" y="93"/>
                    <a:pt x="203" y="91"/>
                  </a:cubicBezTo>
                  <a:cubicBezTo>
                    <a:pt x="210" y="87"/>
                    <a:pt x="218" y="84"/>
                    <a:pt x="227" y="84"/>
                  </a:cubicBezTo>
                  <a:cubicBezTo>
                    <a:pt x="233" y="83"/>
                    <a:pt x="239" y="84"/>
                    <a:pt x="246" y="85"/>
                  </a:cubicBezTo>
                  <a:cubicBezTo>
                    <a:pt x="245" y="89"/>
                    <a:pt x="245" y="93"/>
                    <a:pt x="245" y="97"/>
                  </a:cubicBezTo>
                  <a:cubicBezTo>
                    <a:pt x="244" y="98"/>
                    <a:pt x="244" y="100"/>
                    <a:pt x="244" y="101"/>
                  </a:cubicBezTo>
                  <a:cubicBezTo>
                    <a:pt x="242" y="106"/>
                    <a:pt x="237" y="109"/>
                    <a:pt x="232" y="109"/>
                  </a:cubicBezTo>
                  <a:cubicBezTo>
                    <a:pt x="229" y="109"/>
                    <a:pt x="226" y="109"/>
                    <a:pt x="224" y="108"/>
                  </a:cubicBezTo>
                  <a:cubicBezTo>
                    <a:pt x="221" y="107"/>
                    <a:pt x="218" y="107"/>
                    <a:pt x="215" y="106"/>
                  </a:cubicBezTo>
                  <a:cubicBezTo>
                    <a:pt x="209" y="105"/>
                    <a:pt x="203" y="107"/>
                    <a:pt x="198" y="109"/>
                  </a:cubicBezTo>
                  <a:cubicBezTo>
                    <a:pt x="195" y="110"/>
                    <a:pt x="195" y="110"/>
                    <a:pt x="193" y="107"/>
                  </a:cubicBezTo>
                  <a:close/>
                  <a:moveTo>
                    <a:pt x="193" y="111"/>
                  </a:moveTo>
                  <a:cubicBezTo>
                    <a:pt x="192" y="111"/>
                    <a:pt x="192" y="111"/>
                    <a:pt x="191" y="112"/>
                  </a:cubicBezTo>
                  <a:cubicBezTo>
                    <a:pt x="191" y="111"/>
                    <a:pt x="191" y="110"/>
                    <a:pt x="192" y="109"/>
                  </a:cubicBezTo>
                  <a:cubicBezTo>
                    <a:pt x="192" y="110"/>
                    <a:pt x="193" y="110"/>
                    <a:pt x="193" y="111"/>
                  </a:cubicBezTo>
                  <a:close/>
                  <a:moveTo>
                    <a:pt x="177" y="129"/>
                  </a:moveTo>
                  <a:cubicBezTo>
                    <a:pt x="176" y="130"/>
                    <a:pt x="175" y="131"/>
                    <a:pt x="174" y="132"/>
                  </a:cubicBezTo>
                  <a:cubicBezTo>
                    <a:pt x="171" y="134"/>
                    <a:pt x="167" y="136"/>
                    <a:pt x="163" y="138"/>
                  </a:cubicBezTo>
                  <a:cubicBezTo>
                    <a:pt x="160" y="139"/>
                    <a:pt x="158" y="139"/>
                    <a:pt x="155" y="141"/>
                  </a:cubicBezTo>
                  <a:cubicBezTo>
                    <a:pt x="155" y="140"/>
                    <a:pt x="156" y="139"/>
                    <a:pt x="156" y="139"/>
                  </a:cubicBezTo>
                  <a:cubicBezTo>
                    <a:pt x="159" y="135"/>
                    <a:pt x="162" y="130"/>
                    <a:pt x="166" y="127"/>
                  </a:cubicBezTo>
                  <a:cubicBezTo>
                    <a:pt x="172" y="121"/>
                    <a:pt x="178" y="115"/>
                    <a:pt x="184" y="111"/>
                  </a:cubicBezTo>
                  <a:cubicBezTo>
                    <a:pt x="186" y="110"/>
                    <a:pt x="187" y="109"/>
                    <a:pt x="189" y="108"/>
                  </a:cubicBezTo>
                  <a:cubicBezTo>
                    <a:pt x="189" y="108"/>
                    <a:pt x="189" y="108"/>
                    <a:pt x="190" y="107"/>
                  </a:cubicBezTo>
                  <a:cubicBezTo>
                    <a:pt x="190" y="108"/>
                    <a:pt x="190" y="109"/>
                    <a:pt x="190" y="109"/>
                  </a:cubicBezTo>
                  <a:cubicBezTo>
                    <a:pt x="190" y="110"/>
                    <a:pt x="189" y="110"/>
                    <a:pt x="189" y="111"/>
                  </a:cubicBezTo>
                  <a:cubicBezTo>
                    <a:pt x="188" y="113"/>
                    <a:pt x="187" y="115"/>
                    <a:pt x="185" y="116"/>
                  </a:cubicBezTo>
                  <a:cubicBezTo>
                    <a:pt x="181" y="120"/>
                    <a:pt x="178" y="124"/>
                    <a:pt x="177" y="129"/>
                  </a:cubicBezTo>
                  <a:close/>
                  <a:moveTo>
                    <a:pt x="184" y="120"/>
                  </a:moveTo>
                  <a:cubicBezTo>
                    <a:pt x="183" y="123"/>
                    <a:pt x="182" y="125"/>
                    <a:pt x="180" y="127"/>
                  </a:cubicBezTo>
                  <a:cubicBezTo>
                    <a:pt x="181" y="124"/>
                    <a:pt x="182" y="122"/>
                    <a:pt x="184" y="120"/>
                  </a:cubicBezTo>
                  <a:close/>
                  <a:moveTo>
                    <a:pt x="153" y="144"/>
                  </a:moveTo>
                  <a:cubicBezTo>
                    <a:pt x="153" y="144"/>
                    <a:pt x="153" y="143"/>
                    <a:pt x="154" y="143"/>
                  </a:cubicBezTo>
                  <a:cubicBezTo>
                    <a:pt x="158" y="142"/>
                    <a:pt x="161" y="140"/>
                    <a:pt x="165" y="139"/>
                  </a:cubicBezTo>
                  <a:cubicBezTo>
                    <a:pt x="168" y="137"/>
                    <a:pt x="171" y="136"/>
                    <a:pt x="174" y="134"/>
                  </a:cubicBezTo>
                  <a:cubicBezTo>
                    <a:pt x="174" y="134"/>
                    <a:pt x="174" y="134"/>
                    <a:pt x="175" y="134"/>
                  </a:cubicBezTo>
                  <a:cubicBezTo>
                    <a:pt x="174" y="135"/>
                    <a:pt x="174" y="137"/>
                    <a:pt x="174" y="138"/>
                  </a:cubicBezTo>
                  <a:cubicBezTo>
                    <a:pt x="173" y="144"/>
                    <a:pt x="173" y="150"/>
                    <a:pt x="175" y="156"/>
                  </a:cubicBezTo>
                  <a:cubicBezTo>
                    <a:pt x="176" y="158"/>
                    <a:pt x="177" y="161"/>
                    <a:pt x="178" y="163"/>
                  </a:cubicBezTo>
                  <a:cubicBezTo>
                    <a:pt x="181" y="169"/>
                    <a:pt x="186" y="173"/>
                    <a:pt x="192" y="176"/>
                  </a:cubicBezTo>
                  <a:cubicBezTo>
                    <a:pt x="193" y="176"/>
                    <a:pt x="193" y="176"/>
                    <a:pt x="193" y="176"/>
                  </a:cubicBezTo>
                  <a:cubicBezTo>
                    <a:pt x="193" y="179"/>
                    <a:pt x="191" y="181"/>
                    <a:pt x="190" y="183"/>
                  </a:cubicBezTo>
                  <a:cubicBezTo>
                    <a:pt x="188" y="184"/>
                    <a:pt x="187" y="185"/>
                    <a:pt x="185" y="187"/>
                  </a:cubicBezTo>
                  <a:cubicBezTo>
                    <a:pt x="183" y="189"/>
                    <a:pt x="181" y="191"/>
                    <a:pt x="179" y="194"/>
                  </a:cubicBezTo>
                  <a:cubicBezTo>
                    <a:pt x="177" y="196"/>
                    <a:pt x="176" y="198"/>
                    <a:pt x="176" y="201"/>
                  </a:cubicBezTo>
                  <a:cubicBezTo>
                    <a:pt x="175" y="203"/>
                    <a:pt x="175" y="205"/>
                    <a:pt x="174" y="208"/>
                  </a:cubicBezTo>
                  <a:cubicBezTo>
                    <a:pt x="173" y="207"/>
                    <a:pt x="173" y="207"/>
                    <a:pt x="172" y="206"/>
                  </a:cubicBezTo>
                  <a:cubicBezTo>
                    <a:pt x="169" y="203"/>
                    <a:pt x="167" y="198"/>
                    <a:pt x="166" y="193"/>
                  </a:cubicBezTo>
                  <a:cubicBezTo>
                    <a:pt x="166" y="189"/>
                    <a:pt x="165" y="184"/>
                    <a:pt x="165" y="180"/>
                  </a:cubicBezTo>
                  <a:cubicBezTo>
                    <a:pt x="164" y="175"/>
                    <a:pt x="162" y="170"/>
                    <a:pt x="159" y="166"/>
                  </a:cubicBezTo>
                  <a:cubicBezTo>
                    <a:pt x="157" y="163"/>
                    <a:pt x="155" y="161"/>
                    <a:pt x="151" y="160"/>
                  </a:cubicBezTo>
                  <a:cubicBezTo>
                    <a:pt x="150" y="154"/>
                    <a:pt x="150" y="149"/>
                    <a:pt x="153" y="144"/>
                  </a:cubicBezTo>
                  <a:close/>
                  <a:moveTo>
                    <a:pt x="188" y="171"/>
                  </a:moveTo>
                  <a:cubicBezTo>
                    <a:pt x="184" y="169"/>
                    <a:pt x="181" y="165"/>
                    <a:pt x="179" y="160"/>
                  </a:cubicBezTo>
                  <a:cubicBezTo>
                    <a:pt x="177" y="156"/>
                    <a:pt x="175" y="150"/>
                    <a:pt x="175" y="145"/>
                  </a:cubicBezTo>
                  <a:cubicBezTo>
                    <a:pt x="175" y="141"/>
                    <a:pt x="176" y="137"/>
                    <a:pt x="177" y="133"/>
                  </a:cubicBezTo>
                  <a:cubicBezTo>
                    <a:pt x="177" y="133"/>
                    <a:pt x="178" y="132"/>
                    <a:pt x="178" y="131"/>
                  </a:cubicBezTo>
                  <a:cubicBezTo>
                    <a:pt x="182" y="128"/>
                    <a:pt x="185" y="123"/>
                    <a:pt x="187" y="119"/>
                  </a:cubicBezTo>
                  <a:cubicBezTo>
                    <a:pt x="189" y="115"/>
                    <a:pt x="192" y="113"/>
                    <a:pt x="195" y="112"/>
                  </a:cubicBezTo>
                  <a:cubicBezTo>
                    <a:pt x="199" y="116"/>
                    <a:pt x="202" y="120"/>
                    <a:pt x="204" y="126"/>
                  </a:cubicBezTo>
                  <a:cubicBezTo>
                    <a:pt x="205" y="130"/>
                    <a:pt x="205" y="134"/>
                    <a:pt x="205" y="138"/>
                  </a:cubicBezTo>
                  <a:cubicBezTo>
                    <a:pt x="203" y="149"/>
                    <a:pt x="196" y="156"/>
                    <a:pt x="187" y="161"/>
                  </a:cubicBezTo>
                  <a:cubicBezTo>
                    <a:pt x="186" y="161"/>
                    <a:pt x="185" y="161"/>
                    <a:pt x="185" y="162"/>
                  </a:cubicBezTo>
                  <a:cubicBezTo>
                    <a:pt x="184" y="162"/>
                    <a:pt x="183" y="163"/>
                    <a:pt x="183" y="163"/>
                  </a:cubicBezTo>
                  <a:cubicBezTo>
                    <a:pt x="183" y="164"/>
                    <a:pt x="184" y="164"/>
                    <a:pt x="185" y="165"/>
                  </a:cubicBezTo>
                  <a:cubicBezTo>
                    <a:pt x="187" y="165"/>
                    <a:pt x="188" y="165"/>
                    <a:pt x="190" y="165"/>
                  </a:cubicBezTo>
                  <a:cubicBezTo>
                    <a:pt x="192" y="166"/>
                    <a:pt x="193" y="169"/>
                    <a:pt x="194" y="171"/>
                  </a:cubicBezTo>
                  <a:cubicBezTo>
                    <a:pt x="194" y="172"/>
                    <a:pt x="194" y="173"/>
                    <a:pt x="194" y="174"/>
                  </a:cubicBezTo>
                  <a:cubicBezTo>
                    <a:pt x="191" y="174"/>
                    <a:pt x="189" y="172"/>
                    <a:pt x="188" y="171"/>
                  </a:cubicBezTo>
                  <a:close/>
                  <a:moveTo>
                    <a:pt x="265" y="88"/>
                  </a:moveTo>
                  <a:cubicBezTo>
                    <a:pt x="261" y="87"/>
                    <a:pt x="258" y="86"/>
                    <a:pt x="255" y="85"/>
                  </a:cubicBezTo>
                  <a:cubicBezTo>
                    <a:pt x="252" y="85"/>
                    <a:pt x="250" y="84"/>
                    <a:pt x="248" y="84"/>
                  </a:cubicBezTo>
                  <a:cubicBezTo>
                    <a:pt x="248" y="82"/>
                    <a:pt x="249" y="82"/>
                    <a:pt x="249" y="83"/>
                  </a:cubicBezTo>
                  <a:cubicBezTo>
                    <a:pt x="252" y="83"/>
                    <a:pt x="254" y="84"/>
                    <a:pt x="256" y="85"/>
                  </a:cubicBezTo>
                  <a:cubicBezTo>
                    <a:pt x="259" y="85"/>
                    <a:pt x="262" y="86"/>
                    <a:pt x="265" y="86"/>
                  </a:cubicBezTo>
                  <a:cubicBezTo>
                    <a:pt x="266" y="87"/>
                    <a:pt x="266" y="87"/>
                    <a:pt x="267" y="87"/>
                  </a:cubicBezTo>
                  <a:cubicBezTo>
                    <a:pt x="266" y="88"/>
                    <a:pt x="266" y="88"/>
                    <a:pt x="265" y="88"/>
                  </a:cubicBezTo>
                  <a:close/>
                  <a:moveTo>
                    <a:pt x="302" y="5"/>
                  </a:moveTo>
                  <a:cubicBezTo>
                    <a:pt x="314" y="8"/>
                    <a:pt x="325" y="12"/>
                    <a:pt x="335" y="19"/>
                  </a:cubicBezTo>
                  <a:cubicBezTo>
                    <a:pt x="313" y="11"/>
                    <a:pt x="290" y="4"/>
                    <a:pt x="266" y="3"/>
                  </a:cubicBezTo>
                  <a:cubicBezTo>
                    <a:pt x="278" y="1"/>
                    <a:pt x="290" y="2"/>
                    <a:pt x="302" y="5"/>
                  </a:cubicBezTo>
                  <a:close/>
                  <a:moveTo>
                    <a:pt x="251" y="5"/>
                  </a:moveTo>
                  <a:cubicBezTo>
                    <a:pt x="254" y="5"/>
                    <a:pt x="256" y="4"/>
                    <a:pt x="259" y="4"/>
                  </a:cubicBezTo>
                  <a:cubicBezTo>
                    <a:pt x="268" y="4"/>
                    <a:pt x="277" y="5"/>
                    <a:pt x="287" y="7"/>
                  </a:cubicBezTo>
                  <a:cubicBezTo>
                    <a:pt x="297" y="9"/>
                    <a:pt x="308" y="12"/>
                    <a:pt x="318" y="15"/>
                  </a:cubicBezTo>
                  <a:cubicBezTo>
                    <a:pt x="326" y="18"/>
                    <a:pt x="333" y="21"/>
                    <a:pt x="341" y="24"/>
                  </a:cubicBezTo>
                  <a:cubicBezTo>
                    <a:pt x="342" y="24"/>
                    <a:pt x="344" y="25"/>
                    <a:pt x="345" y="27"/>
                  </a:cubicBezTo>
                  <a:cubicBezTo>
                    <a:pt x="350" y="31"/>
                    <a:pt x="354" y="36"/>
                    <a:pt x="357" y="42"/>
                  </a:cubicBezTo>
                  <a:cubicBezTo>
                    <a:pt x="358" y="45"/>
                    <a:pt x="359" y="48"/>
                    <a:pt x="360" y="52"/>
                  </a:cubicBezTo>
                  <a:cubicBezTo>
                    <a:pt x="359" y="52"/>
                    <a:pt x="359" y="52"/>
                    <a:pt x="358" y="52"/>
                  </a:cubicBezTo>
                  <a:cubicBezTo>
                    <a:pt x="356" y="51"/>
                    <a:pt x="354" y="51"/>
                    <a:pt x="352" y="50"/>
                  </a:cubicBezTo>
                  <a:cubicBezTo>
                    <a:pt x="352" y="50"/>
                    <a:pt x="351" y="49"/>
                    <a:pt x="351" y="49"/>
                  </a:cubicBezTo>
                  <a:cubicBezTo>
                    <a:pt x="343" y="38"/>
                    <a:pt x="332" y="30"/>
                    <a:pt x="319" y="24"/>
                  </a:cubicBezTo>
                  <a:cubicBezTo>
                    <a:pt x="312" y="20"/>
                    <a:pt x="305" y="18"/>
                    <a:pt x="297" y="17"/>
                  </a:cubicBezTo>
                  <a:cubicBezTo>
                    <a:pt x="291" y="16"/>
                    <a:pt x="285" y="15"/>
                    <a:pt x="279" y="16"/>
                  </a:cubicBezTo>
                  <a:cubicBezTo>
                    <a:pt x="275" y="17"/>
                    <a:pt x="270" y="17"/>
                    <a:pt x="265" y="18"/>
                  </a:cubicBezTo>
                  <a:cubicBezTo>
                    <a:pt x="257" y="20"/>
                    <a:pt x="248" y="22"/>
                    <a:pt x="241" y="27"/>
                  </a:cubicBezTo>
                  <a:cubicBezTo>
                    <a:pt x="239" y="28"/>
                    <a:pt x="237" y="29"/>
                    <a:pt x="235" y="31"/>
                  </a:cubicBezTo>
                  <a:cubicBezTo>
                    <a:pt x="232" y="34"/>
                    <a:pt x="230" y="37"/>
                    <a:pt x="232" y="42"/>
                  </a:cubicBezTo>
                  <a:cubicBezTo>
                    <a:pt x="221" y="42"/>
                    <a:pt x="211" y="43"/>
                    <a:pt x="200" y="45"/>
                  </a:cubicBezTo>
                  <a:cubicBezTo>
                    <a:pt x="200" y="44"/>
                    <a:pt x="201" y="43"/>
                    <a:pt x="202" y="42"/>
                  </a:cubicBezTo>
                  <a:cubicBezTo>
                    <a:pt x="205" y="35"/>
                    <a:pt x="209" y="30"/>
                    <a:pt x="215" y="25"/>
                  </a:cubicBezTo>
                  <a:cubicBezTo>
                    <a:pt x="225" y="15"/>
                    <a:pt x="238" y="9"/>
                    <a:pt x="251" y="5"/>
                  </a:cubicBezTo>
                  <a:close/>
                  <a:moveTo>
                    <a:pt x="113" y="163"/>
                  </a:moveTo>
                  <a:cubicBezTo>
                    <a:pt x="113" y="163"/>
                    <a:pt x="113" y="162"/>
                    <a:pt x="113" y="162"/>
                  </a:cubicBezTo>
                  <a:cubicBezTo>
                    <a:pt x="113" y="156"/>
                    <a:pt x="113" y="151"/>
                    <a:pt x="114" y="145"/>
                  </a:cubicBezTo>
                  <a:cubicBezTo>
                    <a:pt x="114" y="141"/>
                    <a:pt x="115" y="138"/>
                    <a:pt x="116" y="134"/>
                  </a:cubicBezTo>
                  <a:cubicBezTo>
                    <a:pt x="117" y="130"/>
                    <a:pt x="119" y="126"/>
                    <a:pt x="121" y="122"/>
                  </a:cubicBezTo>
                  <a:cubicBezTo>
                    <a:pt x="124" y="116"/>
                    <a:pt x="126" y="111"/>
                    <a:pt x="128" y="105"/>
                  </a:cubicBezTo>
                  <a:cubicBezTo>
                    <a:pt x="130" y="102"/>
                    <a:pt x="131" y="98"/>
                    <a:pt x="133" y="95"/>
                  </a:cubicBezTo>
                  <a:cubicBezTo>
                    <a:pt x="137" y="88"/>
                    <a:pt x="142" y="84"/>
                    <a:pt x="148" y="81"/>
                  </a:cubicBezTo>
                  <a:cubicBezTo>
                    <a:pt x="150" y="79"/>
                    <a:pt x="153" y="78"/>
                    <a:pt x="155" y="77"/>
                  </a:cubicBezTo>
                  <a:cubicBezTo>
                    <a:pt x="156" y="76"/>
                    <a:pt x="157" y="75"/>
                    <a:pt x="159" y="74"/>
                  </a:cubicBezTo>
                  <a:cubicBezTo>
                    <a:pt x="162" y="72"/>
                    <a:pt x="163" y="69"/>
                    <a:pt x="163" y="65"/>
                  </a:cubicBezTo>
                  <a:cubicBezTo>
                    <a:pt x="163" y="64"/>
                    <a:pt x="163" y="62"/>
                    <a:pt x="163" y="61"/>
                  </a:cubicBezTo>
                  <a:cubicBezTo>
                    <a:pt x="163" y="53"/>
                    <a:pt x="165" y="46"/>
                    <a:pt x="170" y="40"/>
                  </a:cubicBezTo>
                  <a:cubicBezTo>
                    <a:pt x="177" y="29"/>
                    <a:pt x="187" y="22"/>
                    <a:pt x="198" y="17"/>
                  </a:cubicBezTo>
                  <a:cubicBezTo>
                    <a:pt x="209" y="13"/>
                    <a:pt x="219" y="10"/>
                    <a:pt x="231" y="8"/>
                  </a:cubicBezTo>
                  <a:cubicBezTo>
                    <a:pt x="234" y="7"/>
                    <a:pt x="238" y="6"/>
                    <a:pt x="241" y="6"/>
                  </a:cubicBezTo>
                  <a:cubicBezTo>
                    <a:pt x="242" y="5"/>
                    <a:pt x="243" y="5"/>
                    <a:pt x="244" y="6"/>
                  </a:cubicBezTo>
                  <a:cubicBezTo>
                    <a:pt x="243" y="6"/>
                    <a:pt x="242" y="7"/>
                    <a:pt x="241" y="7"/>
                  </a:cubicBezTo>
                  <a:cubicBezTo>
                    <a:pt x="228" y="12"/>
                    <a:pt x="217" y="19"/>
                    <a:pt x="208" y="29"/>
                  </a:cubicBezTo>
                  <a:cubicBezTo>
                    <a:pt x="204" y="34"/>
                    <a:pt x="201" y="39"/>
                    <a:pt x="199" y="44"/>
                  </a:cubicBezTo>
                  <a:cubicBezTo>
                    <a:pt x="198" y="46"/>
                    <a:pt x="197" y="46"/>
                    <a:pt x="196" y="46"/>
                  </a:cubicBezTo>
                  <a:cubicBezTo>
                    <a:pt x="193" y="47"/>
                    <a:pt x="191" y="48"/>
                    <a:pt x="188" y="49"/>
                  </a:cubicBezTo>
                  <a:cubicBezTo>
                    <a:pt x="186" y="50"/>
                    <a:pt x="184" y="51"/>
                    <a:pt x="183" y="53"/>
                  </a:cubicBezTo>
                  <a:cubicBezTo>
                    <a:pt x="179" y="56"/>
                    <a:pt x="179" y="61"/>
                    <a:pt x="182" y="65"/>
                  </a:cubicBezTo>
                  <a:cubicBezTo>
                    <a:pt x="184" y="68"/>
                    <a:pt x="186" y="69"/>
                    <a:pt x="189" y="70"/>
                  </a:cubicBezTo>
                  <a:cubicBezTo>
                    <a:pt x="190" y="71"/>
                    <a:pt x="191" y="71"/>
                    <a:pt x="192" y="72"/>
                  </a:cubicBezTo>
                  <a:cubicBezTo>
                    <a:pt x="192" y="72"/>
                    <a:pt x="192" y="72"/>
                    <a:pt x="192" y="72"/>
                  </a:cubicBezTo>
                  <a:cubicBezTo>
                    <a:pt x="190" y="72"/>
                    <a:pt x="188" y="73"/>
                    <a:pt x="186" y="73"/>
                  </a:cubicBezTo>
                  <a:cubicBezTo>
                    <a:pt x="169" y="79"/>
                    <a:pt x="155" y="88"/>
                    <a:pt x="145" y="103"/>
                  </a:cubicBezTo>
                  <a:cubicBezTo>
                    <a:pt x="141" y="109"/>
                    <a:pt x="139" y="115"/>
                    <a:pt x="138" y="122"/>
                  </a:cubicBezTo>
                  <a:cubicBezTo>
                    <a:pt x="137" y="125"/>
                    <a:pt x="137" y="127"/>
                    <a:pt x="137" y="129"/>
                  </a:cubicBezTo>
                  <a:cubicBezTo>
                    <a:pt x="137" y="130"/>
                    <a:pt x="136" y="131"/>
                    <a:pt x="136" y="132"/>
                  </a:cubicBezTo>
                  <a:cubicBezTo>
                    <a:pt x="133" y="135"/>
                    <a:pt x="130" y="137"/>
                    <a:pt x="127" y="140"/>
                  </a:cubicBezTo>
                  <a:cubicBezTo>
                    <a:pt x="123" y="144"/>
                    <a:pt x="119" y="148"/>
                    <a:pt x="117" y="153"/>
                  </a:cubicBezTo>
                  <a:cubicBezTo>
                    <a:pt x="115" y="156"/>
                    <a:pt x="114" y="160"/>
                    <a:pt x="113" y="163"/>
                  </a:cubicBezTo>
                  <a:close/>
                  <a:moveTo>
                    <a:pt x="119" y="230"/>
                  </a:moveTo>
                  <a:cubicBezTo>
                    <a:pt x="118" y="230"/>
                    <a:pt x="118" y="229"/>
                    <a:pt x="118" y="229"/>
                  </a:cubicBezTo>
                  <a:cubicBezTo>
                    <a:pt x="115" y="222"/>
                    <a:pt x="113" y="216"/>
                    <a:pt x="112" y="208"/>
                  </a:cubicBezTo>
                  <a:cubicBezTo>
                    <a:pt x="111" y="205"/>
                    <a:pt x="111" y="202"/>
                    <a:pt x="111" y="199"/>
                  </a:cubicBezTo>
                  <a:cubicBezTo>
                    <a:pt x="110" y="196"/>
                    <a:pt x="111" y="193"/>
                    <a:pt x="113" y="190"/>
                  </a:cubicBezTo>
                  <a:cubicBezTo>
                    <a:pt x="114" y="189"/>
                    <a:pt x="114" y="188"/>
                    <a:pt x="115" y="187"/>
                  </a:cubicBezTo>
                  <a:cubicBezTo>
                    <a:pt x="117" y="193"/>
                    <a:pt x="120" y="218"/>
                    <a:pt x="119" y="230"/>
                  </a:cubicBezTo>
                  <a:close/>
                  <a:moveTo>
                    <a:pt x="119" y="199"/>
                  </a:moveTo>
                  <a:cubicBezTo>
                    <a:pt x="118" y="193"/>
                    <a:pt x="117" y="187"/>
                    <a:pt x="115" y="181"/>
                  </a:cubicBezTo>
                  <a:cubicBezTo>
                    <a:pt x="115" y="179"/>
                    <a:pt x="115" y="177"/>
                    <a:pt x="114" y="175"/>
                  </a:cubicBezTo>
                  <a:cubicBezTo>
                    <a:pt x="114" y="172"/>
                    <a:pt x="114" y="168"/>
                    <a:pt x="114" y="165"/>
                  </a:cubicBezTo>
                  <a:cubicBezTo>
                    <a:pt x="116" y="157"/>
                    <a:pt x="120" y="151"/>
                    <a:pt x="125" y="145"/>
                  </a:cubicBezTo>
                  <a:cubicBezTo>
                    <a:pt x="129" y="141"/>
                    <a:pt x="132" y="138"/>
                    <a:pt x="135" y="135"/>
                  </a:cubicBezTo>
                  <a:cubicBezTo>
                    <a:pt x="136" y="134"/>
                    <a:pt x="136" y="134"/>
                    <a:pt x="137" y="133"/>
                  </a:cubicBezTo>
                  <a:cubicBezTo>
                    <a:pt x="137" y="135"/>
                    <a:pt x="137" y="136"/>
                    <a:pt x="137" y="137"/>
                  </a:cubicBezTo>
                  <a:cubicBezTo>
                    <a:pt x="137" y="141"/>
                    <a:pt x="136" y="144"/>
                    <a:pt x="133" y="148"/>
                  </a:cubicBezTo>
                  <a:cubicBezTo>
                    <a:pt x="131" y="151"/>
                    <a:pt x="128" y="154"/>
                    <a:pt x="126" y="157"/>
                  </a:cubicBezTo>
                  <a:cubicBezTo>
                    <a:pt x="124" y="162"/>
                    <a:pt x="122" y="167"/>
                    <a:pt x="121" y="172"/>
                  </a:cubicBezTo>
                  <a:cubicBezTo>
                    <a:pt x="120" y="176"/>
                    <a:pt x="120" y="180"/>
                    <a:pt x="119" y="184"/>
                  </a:cubicBezTo>
                  <a:cubicBezTo>
                    <a:pt x="119" y="188"/>
                    <a:pt x="119" y="192"/>
                    <a:pt x="120" y="196"/>
                  </a:cubicBezTo>
                  <a:cubicBezTo>
                    <a:pt x="121" y="203"/>
                    <a:pt x="125" y="209"/>
                    <a:pt x="128" y="216"/>
                  </a:cubicBezTo>
                  <a:cubicBezTo>
                    <a:pt x="131" y="222"/>
                    <a:pt x="135" y="228"/>
                    <a:pt x="138" y="234"/>
                  </a:cubicBezTo>
                  <a:cubicBezTo>
                    <a:pt x="141" y="239"/>
                    <a:pt x="143" y="245"/>
                    <a:pt x="146" y="250"/>
                  </a:cubicBezTo>
                  <a:cubicBezTo>
                    <a:pt x="137" y="255"/>
                    <a:pt x="129" y="260"/>
                    <a:pt x="121" y="266"/>
                  </a:cubicBezTo>
                  <a:cubicBezTo>
                    <a:pt x="122" y="265"/>
                    <a:pt x="122" y="264"/>
                    <a:pt x="122" y="263"/>
                  </a:cubicBezTo>
                  <a:cubicBezTo>
                    <a:pt x="123" y="259"/>
                    <a:pt x="123" y="256"/>
                    <a:pt x="123" y="252"/>
                  </a:cubicBezTo>
                  <a:cubicBezTo>
                    <a:pt x="123" y="250"/>
                    <a:pt x="123" y="248"/>
                    <a:pt x="123" y="245"/>
                  </a:cubicBezTo>
                  <a:cubicBezTo>
                    <a:pt x="123" y="243"/>
                    <a:pt x="122" y="240"/>
                    <a:pt x="121" y="237"/>
                  </a:cubicBezTo>
                  <a:cubicBezTo>
                    <a:pt x="121" y="234"/>
                    <a:pt x="121" y="232"/>
                    <a:pt x="121" y="229"/>
                  </a:cubicBezTo>
                  <a:cubicBezTo>
                    <a:pt x="121" y="225"/>
                    <a:pt x="121" y="222"/>
                    <a:pt x="121" y="218"/>
                  </a:cubicBezTo>
                  <a:cubicBezTo>
                    <a:pt x="121" y="212"/>
                    <a:pt x="120" y="205"/>
                    <a:pt x="119" y="199"/>
                  </a:cubicBezTo>
                  <a:close/>
                  <a:moveTo>
                    <a:pt x="91" y="335"/>
                  </a:moveTo>
                  <a:cubicBezTo>
                    <a:pt x="91" y="336"/>
                    <a:pt x="91" y="338"/>
                    <a:pt x="91" y="339"/>
                  </a:cubicBezTo>
                  <a:cubicBezTo>
                    <a:pt x="90" y="340"/>
                    <a:pt x="89" y="340"/>
                    <a:pt x="88" y="340"/>
                  </a:cubicBezTo>
                  <a:cubicBezTo>
                    <a:pt x="80" y="341"/>
                    <a:pt x="72" y="343"/>
                    <a:pt x="64" y="345"/>
                  </a:cubicBezTo>
                  <a:cubicBezTo>
                    <a:pt x="60" y="347"/>
                    <a:pt x="55" y="348"/>
                    <a:pt x="50" y="350"/>
                  </a:cubicBezTo>
                  <a:cubicBezTo>
                    <a:pt x="45" y="352"/>
                    <a:pt x="39" y="354"/>
                    <a:pt x="33" y="354"/>
                  </a:cubicBezTo>
                  <a:cubicBezTo>
                    <a:pt x="25" y="355"/>
                    <a:pt x="18" y="354"/>
                    <a:pt x="10" y="353"/>
                  </a:cubicBezTo>
                  <a:cubicBezTo>
                    <a:pt x="8" y="352"/>
                    <a:pt x="7" y="352"/>
                    <a:pt x="5" y="351"/>
                  </a:cubicBezTo>
                  <a:cubicBezTo>
                    <a:pt x="5" y="351"/>
                    <a:pt x="5" y="351"/>
                    <a:pt x="5" y="351"/>
                  </a:cubicBezTo>
                  <a:cubicBezTo>
                    <a:pt x="8" y="351"/>
                    <a:pt x="11" y="350"/>
                    <a:pt x="15" y="350"/>
                  </a:cubicBezTo>
                  <a:cubicBezTo>
                    <a:pt x="22" y="349"/>
                    <a:pt x="28" y="347"/>
                    <a:pt x="35" y="344"/>
                  </a:cubicBezTo>
                  <a:cubicBezTo>
                    <a:pt x="44" y="340"/>
                    <a:pt x="51" y="333"/>
                    <a:pt x="55" y="325"/>
                  </a:cubicBezTo>
                  <a:cubicBezTo>
                    <a:pt x="58" y="319"/>
                    <a:pt x="61" y="313"/>
                    <a:pt x="64" y="307"/>
                  </a:cubicBezTo>
                  <a:cubicBezTo>
                    <a:pt x="68" y="299"/>
                    <a:pt x="72" y="291"/>
                    <a:pt x="78" y="284"/>
                  </a:cubicBezTo>
                  <a:cubicBezTo>
                    <a:pt x="83" y="278"/>
                    <a:pt x="89" y="273"/>
                    <a:pt x="97" y="271"/>
                  </a:cubicBezTo>
                  <a:cubicBezTo>
                    <a:pt x="100" y="270"/>
                    <a:pt x="104" y="270"/>
                    <a:pt x="107" y="269"/>
                  </a:cubicBezTo>
                  <a:cubicBezTo>
                    <a:pt x="109" y="269"/>
                    <a:pt x="111" y="268"/>
                    <a:pt x="113" y="268"/>
                  </a:cubicBezTo>
                  <a:cubicBezTo>
                    <a:pt x="115" y="268"/>
                    <a:pt x="117" y="267"/>
                    <a:pt x="119" y="265"/>
                  </a:cubicBezTo>
                  <a:cubicBezTo>
                    <a:pt x="119" y="267"/>
                    <a:pt x="119" y="268"/>
                    <a:pt x="118" y="269"/>
                  </a:cubicBezTo>
                  <a:cubicBezTo>
                    <a:pt x="111" y="275"/>
                    <a:pt x="106" y="282"/>
                    <a:pt x="101" y="290"/>
                  </a:cubicBezTo>
                  <a:cubicBezTo>
                    <a:pt x="99" y="294"/>
                    <a:pt x="96" y="299"/>
                    <a:pt x="95" y="304"/>
                  </a:cubicBezTo>
                  <a:cubicBezTo>
                    <a:pt x="93" y="308"/>
                    <a:pt x="92" y="312"/>
                    <a:pt x="92" y="316"/>
                  </a:cubicBezTo>
                  <a:cubicBezTo>
                    <a:pt x="91" y="323"/>
                    <a:pt x="91" y="329"/>
                    <a:pt x="91" y="335"/>
                  </a:cubicBezTo>
                  <a:close/>
                  <a:moveTo>
                    <a:pt x="93" y="335"/>
                  </a:moveTo>
                  <a:cubicBezTo>
                    <a:pt x="92" y="328"/>
                    <a:pt x="93" y="322"/>
                    <a:pt x="94" y="315"/>
                  </a:cubicBezTo>
                  <a:cubicBezTo>
                    <a:pt x="95" y="309"/>
                    <a:pt x="97" y="303"/>
                    <a:pt x="100" y="297"/>
                  </a:cubicBezTo>
                  <a:cubicBezTo>
                    <a:pt x="103" y="290"/>
                    <a:pt x="107" y="283"/>
                    <a:pt x="112" y="277"/>
                  </a:cubicBezTo>
                  <a:cubicBezTo>
                    <a:pt x="114" y="275"/>
                    <a:pt x="115" y="274"/>
                    <a:pt x="116" y="273"/>
                  </a:cubicBezTo>
                  <a:cubicBezTo>
                    <a:pt x="116" y="273"/>
                    <a:pt x="116" y="274"/>
                    <a:pt x="116" y="274"/>
                  </a:cubicBezTo>
                  <a:cubicBezTo>
                    <a:pt x="113" y="280"/>
                    <a:pt x="110" y="285"/>
                    <a:pt x="107" y="291"/>
                  </a:cubicBezTo>
                  <a:cubicBezTo>
                    <a:pt x="106" y="293"/>
                    <a:pt x="105" y="295"/>
                    <a:pt x="104" y="296"/>
                  </a:cubicBezTo>
                  <a:cubicBezTo>
                    <a:pt x="104" y="297"/>
                    <a:pt x="104" y="298"/>
                    <a:pt x="104" y="299"/>
                  </a:cubicBezTo>
                  <a:cubicBezTo>
                    <a:pt x="104" y="299"/>
                    <a:pt x="105" y="298"/>
                    <a:pt x="105" y="298"/>
                  </a:cubicBezTo>
                  <a:cubicBezTo>
                    <a:pt x="108" y="291"/>
                    <a:pt x="113" y="284"/>
                    <a:pt x="117" y="276"/>
                  </a:cubicBezTo>
                  <a:cubicBezTo>
                    <a:pt x="118" y="275"/>
                    <a:pt x="119" y="273"/>
                    <a:pt x="119" y="271"/>
                  </a:cubicBezTo>
                  <a:cubicBezTo>
                    <a:pt x="120" y="270"/>
                    <a:pt x="121" y="269"/>
                    <a:pt x="121" y="268"/>
                  </a:cubicBezTo>
                  <a:cubicBezTo>
                    <a:pt x="127" y="264"/>
                    <a:pt x="133" y="260"/>
                    <a:pt x="139" y="256"/>
                  </a:cubicBezTo>
                  <a:cubicBezTo>
                    <a:pt x="141" y="255"/>
                    <a:pt x="143" y="254"/>
                    <a:pt x="144" y="253"/>
                  </a:cubicBezTo>
                  <a:cubicBezTo>
                    <a:pt x="145" y="253"/>
                    <a:pt x="145" y="252"/>
                    <a:pt x="146" y="252"/>
                  </a:cubicBezTo>
                  <a:cubicBezTo>
                    <a:pt x="151" y="266"/>
                    <a:pt x="152" y="279"/>
                    <a:pt x="149" y="293"/>
                  </a:cubicBezTo>
                  <a:cubicBezTo>
                    <a:pt x="145" y="292"/>
                    <a:pt x="141" y="291"/>
                    <a:pt x="137" y="291"/>
                  </a:cubicBezTo>
                  <a:cubicBezTo>
                    <a:pt x="130" y="291"/>
                    <a:pt x="123" y="293"/>
                    <a:pt x="117" y="297"/>
                  </a:cubicBezTo>
                  <a:cubicBezTo>
                    <a:pt x="109" y="303"/>
                    <a:pt x="104" y="311"/>
                    <a:pt x="102" y="321"/>
                  </a:cubicBezTo>
                  <a:cubicBezTo>
                    <a:pt x="102" y="325"/>
                    <a:pt x="102" y="329"/>
                    <a:pt x="104" y="332"/>
                  </a:cubicBezTo>
                  <a:cubicBezTo>
                    <a:pt x="106" y="334"/>
                    <a:pt x="106" y="335"/>
                    <a:pt x="110" y="337"/>
                  </a:cubicBezTo>
                  <a:cubicBezTo>
                    <a:pt x="104" y="338"/>
                    <a:pt x="99" y="339"/>
                    <a:pt x="93" y="339"/>
                  </a:cubicBezTo>
                  <a:cubicBezTo>
                    <a:pt x="93" y="338"/>
                    <a:pt x="93" y="336"/>
                    <a:pt x="93" y="335"/>
                  </a:cubicBezTo>
                  <a:close/>
                  <a:moveTo>
                    <a:pt x="150" y="296"/>
                  </a:moveTo>
                  <a:cubicBezTo>
                    <a:pt x="158" y="301"/>
                    <a:pt x="163" y="309"/>
                    <a:pt x="167" y="317"/>
                  </a:cubicBezTo>
                  <a:cubicBezTo>
                    <a:pt x="163" y="320"/>
                    <a:pt x="160" y="321"/>
                    <a:pt x="156" y="322"/>
                  </a:cubicBezTo>
                  <a:cubicBezTo>
                    <a:pt x="152" y="323"/>
                    <a:pt x="148" y="324"/>
                    <a:pt x="144" y="325"/>
                  </a:cubicBezTo>
                  <a:cubicBezTo>
                    <a:pt x="141" y="326"/>
                    <a:pt x="139" y="327"/>
                    <a:pt x="135" y="328"/>
                  </a:cubicBezTo>
                  <a:cubicBezTo>
                    <a:pt x="143" y="318"/>
                    <a:pt x="147" y="308"/>
                    <a:pt x="150" y="296"/>
                  </a:cubicBezTo>
                  <a:close/>
                  <a:moveTo>
                    <a:pt x="127" y="331"/>
                  </a:moveTo>
                  <a:cubicBezTo>
                    <a:pt x="123" y="332"/>
                    <a:pt x="120" y="334"/>
                    <a:pt x="116" y="335"/>
                  </a:cubicBezTo>
                  <a:cubicBezTo>
                    <a:pt x="112" y="337"/>
                    <a:pt x="108" y="335"/>
                    <a:pt x="106" y="331"/>
                  </a:cubicBezTo>
                  <a:cubicBezTo>
                    <a:pt x="104" y="328"/>
                    <a:pt x="103" y="325"/>
                    <a:pt x="104" y="321"/>
                  </a:cubicBezTo>
                  <a:cubicBezTo>
                    <a:pt x="106" y="310"/>
                    <a:pt x="112" y="301"/>
                    <a:pt x="123" y="296"/>
                  </a:cubicBezTo>
                  <a:cubicBezTo>
                    <a:pt x="130" y="292"/>
                    <a:pt x="138" y="292"/>
                    <a:pt x="147" y="295"/>
                  </a:cubicBezTo>
                  <a:cubicBezTo>
                    <a:pt x="147" y="295"/>
                    <a:pt x="148" y="295"/>
                    <a:pt x="148" y="295"/>
                  </a:cubicBezTo>
                  <a:cubicBezTo>
                    <a:pt x="148" y="298"/>
                    <a:pt x="147" y="301"/>
                    <a:pt x="146" y="303"/>
                  </a:cubicBezTo>
                  <a:cubicBezTo>
                    <a:pt x="144" y="309"/>
                    <a:pt x="142" y="316"/>
                    <a:pt x="138" y="321"/>
                  </a:cubicBezTo>
                  <a:cubicBezTo>
                    <a:pt x="137" y="322"/>
                    <a:pt x="137" y="323"/>
                    <a:pt x="136" y="324"/>
                  </a:cubicBezTo>
                  <a:cubicBezTo>
                    <a:pt x="134" y="327"/>
                    <a:pt x="131" y="330"/>
                    <a:pt x="127" y="331"/>
                  </a:cubicBezTo>
                  <a:close/>
                  <a:moveTo>
                    <a:pt x="169" y="324"/>
                  </a:moveTo>
                  <a:cubicBezTo>
                    <a:pt x="172" y="331"/>
                    <a:pt x="174" y="338"/>
                    <a:pt x="175" y="346"/>
                  </a:cubicBezTo>
                  <a:cubicBezTo>
                    <a:pt x="176" y="350"/>
                    <a:pt x="176" y="354"/>
                    <a:pt x="177" y="359"/>
                  </a:cubicBezTo>
                  <a:cubicBezTo>
                    <a:pt x="177" y="365"/>
                    <a:pt x="177" y="371"/>
                    <a:pt x="177" y="377"/>
                  </a:cubicBezTo>
                  <a:cubicBezTo>
                    <a:pt x="177" y="382"/>
                    <a:pt x="177" y="387"/>
                    <a:pt x="176" y="392"/>
                  </a:cubicBezTo>
                  <a:cubicBezTo>
                    <a:pt x="176" y="398"/>
                    <a:pt x="174" y="405"/>
                    <a:pt x="172" y="411"/>
                  </a:cubicBezTo>
                  <a:cubicBezTo>
                    <a:pt x="170" y="416"/>
                    <a:pt x="168" y="422"/>
                    <a:pt x="166" y="427"/>
                  </a:cubicBezTo>
                  <a:cubicBezTo>
                    <a:pt x="164" y="429"/>
                    <a:pt x="163" y="431"/>
                    <a:pt x="161" y="432"/>
                  </a:cubicBezTo>
                  <a:cubicBezTo>
                    <a:pt x="160" y="431"/>
                    <a:pt x="160" y="430"/>
                    <a:pt x="160" y="429"/>
                  </a:cubicBezTo>
                  <a:cubicBezTo>
                    <a:pt x="160" y="424"/>
                    <a:pt x="159" y="418"/>
                    <a:pt x="158" y="413"/>
                  </a:cubicBezTo>
                  <a:cubicBezTo>
                    <a:pt x="156" y="407"/>
                    <a:pt x="153" y="402"/>
                    <a:pt x="148" y="398"/>
                  </a:cubicBezTo>
                  <a:cubicBezTo>
                    <a:pt x="143" y="391"/>
                    <a:pt x="136" y="387"/>
                    <a:pt x="128" y="382"/>
                  </a:cubicBezTo>
                  <a:cubicBezTo>
                    <a:pt x="120" y="378"/>
                    <a:pt x="113" y="373"/>
                    <a:pt x="105" y="367"/>
                  </a:cubicBezTo>
                  <a:cubicBezTo>
                    <a:pt x="104" y="366"/>
                    <a:pt x="102" y="365"/>
                    <a:pt x="101" y="363"/>
                  </a:cubicBezTo>
                  <a:cubicBezTo>
                    <a:pt x="99" y="361"/>
                    <a:pt x="98" y="358"/>
                    <a:pt x="97" y="355"/>
                  </a:cubicBezTo>
                  <a:cubicBezTo>
                    <a:pt x="95" y="351"/>
                    <a:pt x="94" y="346"/>
                    <a:pt x="94" y="342"/>
                  </a:cubicBezTo>
                  <a:cubicBezTo>
                    <a:pt x="94" y="342"/>
                    <a:pt x="94" y="342"/>
                    <a:pt x="94" y="341"/>
                  </a:cubicBezTo>
                  <a:cubicBezTo>
                    <a:pt x="98" y="341"/>
                    <a:pt x="102" y="340"/>
                    <a:pt x="106" y="339"/>
                  </a:cubicBezTo>
                  <a:cubicBezTo>
                    <a:pt x="108" y="339"/>
                    <a:pt x="110" y="339"/>
                    <a:pt x="112" y="338"/>
                  </a:cubicBezTo>
                  <a:cubicBezTo>
                    <a:pt x="113" y="338"/>
                    <a:pt x="114" y="338"/>
                    <a:pt x="114" y="338"/>
                  </a:cubicBezTo>
                  <a:cubicBezTo>
                    <a:pt x="119" y="338"/>
                    <a:pt x="123" y="337"/>
                    <a:pt x="127" y="335"/>
                  </a:cubicBezTo>
                  <a:cubicBezTo>
                    <a:pt x="128" y="334"/>
                    <a:pt x="129" y="334"/>
                    <a:pt x="130" y="333"/>
                  </a:cubicBezTo>
                  <a:cubicBezTo>
                    <a:pt x="132" y="330"/>
                    <a:pt x="136" y="329"/>
                    <a:pt x="139" y="329"/>
                  </a:cubicBezTo>
                  <a:cubicBezTo>
                    <a:pt x="144" y="327"/>
                    <a:pt x="149" y="326"/>
                    <a:pt x="154" y="325"/>
                  </a:cubicBezTo>
                  <a:cubicBezTo>
                    <a:pt x="159" y="324"/>
                    <a:pt x="163" y="322"/>
                    <a:pt x="167" y="319"/>
                  </a:cubicBezTo>
                  <a:cubicBezTo>
                    <a:pt x="167" y="319"/>
                    <a:pt x="167" y="319"/>
                    <a:pt x="167" y="319"/>
                  </a:cubicBezTo>
                  <a:cubicBezTo>
                    <a:pt x="168" y="321"/>
                    <a:pt x="169" y="322"/>
                    <a:pt x="169" y="324"/>
                  </a:cubicBezTo>
                  <a:close/>
                  <a:moveTo>
                    <a:pt x="156" y="259"/>
                  </a:moveTo>
                  <a:cubicBezTo>
                    <a:pt x="154" y="267"/>
                    <a:pt x="155" y="275"/>
                    <a:pt x="160" y="282"/>
                  </a:cubicBezTo>
                  <a:cubicBezTo>
                    <a:pt x="162" y="284"/>
                    <a:pt x="164" y="285"/>
                    <a:pt x="165" y="287"/>
                  </a:cubicBezTo>
                  <a:cubicBezTo>
                    <a:pt x="171" y="293"/>
                    <a:pt x="173" y="300"/>
                    <a:pt x="172" y="308"/>
                  </a:cubicBezTo>
                  <a:cubicBezTo>
                    <a:pt x="172" y="311"/>
                    <a:pt x="170" y="313"/>
                    <a:pt x="168" y="316"/>
                  </a:cubicBezTo>
                  <a:cubicBezTo>
                    <a:pt x="168" y="315"/>
                    <a:pt x="167" y="314"/>
                    <a:pt x="167" y="314"/>
                  </a:cubicBezTo>
                  <a:cubicBezTo>
                    <a:pt x="164" y="307"/>
                    <a:pt x="160" y="301"/>
                    <a:pt x="154" y="297"/>
                  </a:cubicBezTo>
                  <a:cubicBezTo>
                    <a:pt x="153" y="296"/>
                    <a:pt x="152" y="295"/>
                    <a:pt x="150" y="294"/>
                  </a:cubicBezTo>
                  <a:cubicBezTo>
                    <a:pt x="153" y="280"/>
                    <a:pt x="153" y="265"/>
                    <a:pt x="148" y="251"/>
                  </a:cubicBezTo>
                  <a:cubicBezTo>
                    <a:pt x="150" y="250"/>
                    <a:pt x="153" y="249"/>
                    <a:pt x="156" y="248"/>
                  </a:cubicBezTo>
                  <a:cubicBezTo>
                    <a:pt x="157" y="252"/>
                    <a:pt x="158" y="255"/>
                    <a:pt x="156" y="259"/>
                  </a:cubicBezTo>
                  <a:close/>
                  <a:moveTo>
                    <a:pt x="157" y="246"/>
                  </a:moveTo>
                  <a:cubicBezTo>
                    <a:pt x="157" y="246"/>
                    <a:pt x="157" y="246"/>
                    <a:pt x="156" y="245"/>
                  </a:cubicBezTo>
                  <a:cubicBezTo>
                    <a:pt x="153" y="238"/>
                    <a:pt x="148" y="231"/>
                    <a:pt x="144" y="225"/>
                  </a:cubicBezTo>
                  <a:cubicBezTo>
                    <a:pt x="140" y="218"/>
                    <a:pt x="136" y="211"/>
                    <a:pt x="134" y="204"/>
                  </a:cubicBezTo>
                  <a:cubicBezTo>
                    <a:pt x="132" y="199"/>
                    <a:pt x="130" y="194"/>
                    <a:pt x="130" y="189"/>
                  </a:cubicBezTo>
                  <a:cubicBezTo>
                    <a:pt x="130" y="181"/>
                    <a:pt x="133" y="173"/>
                    <a:pt x="139" y="167"/>
                  </a:cubicBezTo>
                  <a:cubicBezTo>
                    <a:pt x="140" y="166"/>
                    <a:pt x="141" y="165"/>
                    <a:pt x="143" y="164"/>
                  </a:cubicBezTo>
                  <a:cubicBezTo>
                    <a:pt x="143" y="164"/>
                    <a:pt x="143" y="164"/>
                    <a:pt x="144" y="164"/>
                  </a:cubicBezTo>
                  <a:cubicBezTo>
                    <a:pt x="142" y="166"/>
                    <a:pt x="141" y="168"/>
                    <a:pt x="140" y="169"/>
                  </a:cubicBezTo>
                  <a:cubicBezTo>
                    <a:pt x="138" y="173"/>
                    <a:pt x="137" y="177"/>
                    <a:pt x="137" y="181"/>
                  </a:cubicBezTo>
                  <a:cubicBezTo>
                    <a:pt x="136" y="187"/>
                    <a:pt x="137" y="193"/>
                    <a:pt x="138" y="198"/>
                  </a:cubicBezTo>
                  <a:cubicBezTo>
                    <a:pt x="139" y="209"/>
                    <a:pt x="143" y="218"/>
                    <a:pt x="148" y="227"/>
                  </a:cubicBezTo>
                  <a:cubicBezTo>
                    <a:pt x="152" y="233"/>
                    <a:pt x="156" y="239"/>
                    <a:pt x="160" y="244"/>
                  </a:cubicBezTo>
                  <a:cubicBezTo>
                    <a:pt x="160" y="245"/>
                    <a:pt x="161" y="245"/>
                    <a:pt x="161" y="246"/>
                  </a:cubicBezTo>
                  <a:cubicBezTo>
                    <a:pt x="160" y="246"/>
                    <a:pt x="158" y="246"/>
                    <a:pt x="157" y="246"/>
                  </a:cubicBezTo>
                  <a:close/>
                  <a:moveTo>
                    <a:pt x="176" y="241"/>
                  </a:moveTo>
                  <a:cubicBezTo>
                    <a:pt x="175" y="243"/>
                    <a:pt x="174" y="245"/>
                    <a:pt x="173" y="247"/>
                  </a:cubicBezTo>
                  <a:cubicBezTo>
                    <a:pt x="173" y="249"/>
                    <a:pt x="172" y="250"/>
                    <a:pt x="170" y="251"/>
                  </a:cubicBezTo>
                  <a:cubicBezTo>
                    <a:pt x="169" y="251"/>
                    <a:pt x="168" y="251"/>
                    <a:pt x="168" y="250"/>
                  </a:cubicBezTo>
                  <a:cubicBezTo>
                    <a:pt x="168" y="250"/>
                    <a:pt x="168" y="250"/>
                    <a:pt x="168" y="250"/>
                  </a:cubicBezTo>
                  <a:cubicBezTo>
                    <a:pt x="164" y="245"/>
                    <a:pt x="159" y="241"/>
                    <a:pt x="156" y="236"/>
                  </a:cubicBezTo>
                  <a:cubicBezTo>
                    <a:pt x="153" y="231"/>
                    <a:pt x="149" y="226"/>
                    <a:pt x="147" y="220"/>
                  </a:cubicBezTo>
                  <a:cubicBezTo>
                    <a:pt x="144" y="215"/>
                    <a:pt x="142" y="210"/>
                    <a:pt x="140" y="204"/>
                  </a:cubicBezTo>
                  <a:cubicBezTo>
                    <a:pt x="140" y="200"/>
                    <a:pt x="139" y="196"/>
                    <a:pt x="139" y="192"/>
                  </a:cubicBezTo>
                  <a:cubicBezTo>
                    <a:pt x="138" y="189"/>
                    <a:pt x="138" y="186"/>
                    <a:pt x="139" y="182"/>
                  </a:cubicBezTo>
                  <a:cubicBezTo>
                    <a:pt x="139" y="176"/>
                    <a:pt x="141" y="171"/>
                    <a:pt x="145" y="166"/>
                  </a:cubicBezTo>
                  <a:cubicBezTo>
                    <a:pt x="146" y="164"/>
                    <a:pt x="147" y="163"/>
                    <a:pt x="148" y="162"/>
                  </a:cubicBezTo>
                  <a:cubicBezTo>
                    <a:pt x="149" y="161"/>
                    <a:pt x="150" y="161"/>
                    <a:pt x="151" y="162"/>
                  </a:cubicBezTo>
                  <a:cubicBezTo>
                    <a:pt x="155" y="163"/>
                    <a:pt x="157" y="166"/>
                    <a:pt x="159" y="169"/>
                  </a:cubicBezTo>
                  <a:cubicBezTo>
                    <a:pt x="161" y="173"/>
                    <a:pt x="163" y="177"/>
                    <a:pt x="163" y="182"/>
                  </a:cubicBezTo>
                  <a:cubicBezTo>
                    <a:pt x="163" y="183"/>
                    <a:pt x="164" y="184"/>
                    <a:pt x="164" y="185"/>
                  </a:cubicBezTo>
                  <a:cubicBezTo>
                    <a:pt x="164" y="185"/>
                    <a:pt x="163" y="185"/>
                    <a:pt x="163" y="185"/>
                  </a:cubicBezTo>
                  <a:cubicBezTo>
                    <a:pt x="162" y="184"/>
                    <a:pt x="161" y="183"/>
                    <a:pt x="160" y="182"/>
                  </a:cubicBezTo>
                  <a:cubicBezTo>
                    <a:pt x="159" y="181"/>
                    <a:pt x="158" y="180"/>
                    <a:pt x="157" y="179"/>
                  </a:cubicBezTo>
                  <a:cubicBezTo>
                    <a:pt x="155" y="177"/>
                    <a:pt x="153" y="178"/>
                    <a:pt x="151" y="179"/>
                  </a:cubicBezTo>
                  <a:cubicBezTo>
                    <a:pt x="149" y="182"/>
                    <a:pt x="147" y="184"/>
                    <a:pt x="146" y="188"/>
                  </a:cubicBezTo>
                  <a:cubicBezTo>
                    <a:pt x="146" y="192"/>
                    <a:pt x="146" y="195"/>
                    <a:pt x="147" y="199"/>
                  </a:cubicBezTo>
                  <a:cubicBezTo>
                    <a:pt x="149" y="203"/>
                    <a:pt x="151" y="206"/>
                    <a:pt x="155" y="209"/>
                  </a:cubicBezTo>
                  <a:cubicBezTo>
                    <a:pt x="156" y="209"/>
                    <a:pt x="157" y="210"/>
                    <a:pt x="159" y="211"/>
                  </a:cubicBezTo>
                  <a:cubicBezTo>
                    <a:pt x="159" y="211"/>
                    <a:pt x="160" y="211"/>
                    <a:pt x="161" y="212"/>
                  </a:cubicBezTo>
                  <a:cubicBezTo>
                    <a:pt x="162" y="212"/>
                    <a:pt x="162" y="213"/>
                    <a:pt x="162" y="214"/>
                  </a:cubicBezTo>
                  <a:cubicBezTo>
                    <a:pt x="162" y="217"/>
                    <a:pt x="164" y="218"/>
                    <a:pt x="167" y="219"/>
                  </a:cubicBezTo>
                  <a:cubicBezTo>
                    <a:pt x="172" y="221"/>
                    <a:pt x="171" y="220"/>
                    <a:pt x="173" y="225"/>
                  </a:cubicBezTo>
                  <a:cubicBezTo>
                    <a:pt x="174" y="230"/>
                    <a:pt x="175" y="234"/>
                    <a:pt x="176" y="239"/>
                  </a:cubicBezTo>
                  <a:cubicBezTo>
                    <a:pt x="176" y="240"/>
                    <a:pt x="176" y="240"/>
                    <a:pt x="176" y="241"/>
                  </a:cubicBezTo>
                  <a:close/>
                  <a:moveTo>
                    <a:pt x="357" y="194"/>
                  </a:moveTo>
                  <a:cubicBezTo>
                    <a:pt x="357" y="193"/>
                    <a:pt x="358" y="193"/>
                    <a:pt x="358" y="193"/>
                  </a:cubicBezTo>
                  <a:cubicBezTo>
                    <a:pt x="360" y="193"/>
                    <a:pt x="363" y="192"/>
                    <a:pt x="365" y="192"/>
                  </a:cubicBezTo>
                  <a:cubicBezTo>
                    <a:pt x="369" y="191"/>
                    <a:pt x="373" y="190"/>
                    <a:pt x="377" y="189"/>
                  </a:cubicBezTo>
                  <a:cubicBezTo>
                    <a:pt x="379" y="189"/>
                    <a:pt x="381" y="188"/>
                    <a:pt x="382" y="187"/>
                  </a:cubicBezTo>
                  <a:cubicBezTo>
                    <a:pt x="380" y="190"/>
                    <a:pt x="361" y="195"/>
                    <a:pt x="357" y="194"/>
                  </a:cubicBezTo>
                  <a:close/>
                  <a:moveTo>
                    <a:pt x="351" y="196"/>
                  </a:moveTo>
                  <a:cubicBezTo>
                    <a:pt x="350" y="196"/>
                    <a:pt x="349" y="196"/>
                    <a:pt x="348" y="196"/>
                  </a:cubicBezTo>
                  <a:cubicBezTo>
                    <a:pt x="348" y="195"/>
                    <a:pt x="349" y="194"/>
                    <a:pt x="349" y="194"/>
                  </a:cubicBezTo>
                  <a:cubicBezTo>
                    <a:pt x="351" y="192"/>
                    <a:pt x="354" y="191"/>
                    <a:pt x="356" y="190"/>
                  </a:cubicBezTo>
                  <a:cubicBezTo>
                    <a:pt x="357" y="190"/>
                    <a:pt x="358" y="189"/>
                    <a:pt x="359" y="189"/>
                  </a:cubicBezTo>
                  <a:cubicBezTo>
                    <a:pt x="357" y="192"/>
                    <a:pt x="353" y="193"/>
                    <a:pt x="351" y="196"/>
                  </a:cubicBezTo>
                  <a:close/>
                  <a:moveTo>
                    <a:pt x="380" y="186"/>
                  </a:moveTo>
                  <a:cubicBezTo>
                    <a:pt x="378" y="187"/>
                    <a:pt x="376" y="188"/>
                    <a:pt x="374" y="188"/>
                  </a:cubicBezTo>
                  <a:cubicBezTo>
                    <a:pt x="370" y="189"/>
                    <a:pt x="366" y="190"/>
                    <a:pt x="362" y="190"/>
                  </a:cubicBezTo>
                  <a:cubicBezTo>
                    <a:pt x="362" y="190"/>
                    <a:pt x="362" y="190"/>
                    <a:pt x="362" y="190"/>
                  </a:cubicBezTo>
                  <a:cubicBezTo>
                    <a:pt x="363" y="189"/>
                    <a:pt x="365" y="188"/>
                    <a:pt x="366" y="188"/>
                  </a:cubicBezTo>
                  <a:cubicBezTo>
                    <a:pt x="370" y="186"/>
                    <a:pt x="374" y="185"/>
                    <a:pt x="378" y="184"/>
                  </a:cubicBezTo>
                  <a:cubicBezTo>
                    <a:pt x="379" y="183"/>
                    <a:pt x="381" y="183"/>
                    <a:pt x="383" y="184"/>
                  </a:cubicBezTo>
                  <a:cubicBezTo>
                    <a:pt x="382" y="185"/>
                    <a:pt x="381" y="186"/>
                    <a:pt x="380" y="186"/>
                  </a:cubicBezTo>
                  <a:close/>
                  <a:moveTo>
                    <a:pt x="387" y="165"/>
                  </a:moveTo>
                  <a:cubicBezTo>
                    <a:pt x="387" y="170"/>
                    <a:pt x="386" y="174"/>
                    <a:pt x="385" y="178"/>
                  </a:cubicBezTo>
                  <a:cubicBezTo>
                    <a:pt x="385" y="178"/>
                    <a:pt x="385" y="179"/>
                    <a:pt x="385" y="179"/>
                  </a:cubicBezTo>
                  <a:cubicBezTo>
                    <a:pt x="383" y="180"/>
                    <a:pt x="382" y="180"/>
                    <a:pt x="381" y="180"/>
                  </a:cubicBezTo>
                  <a:cubicBezTo>
                    <a:pt x="378" y="182"/>
                    <a:pt x="375" y="183"/>
                    <a:pt x="372" y="184"/>
                  </a:cubicBezTo>
                  <a:cubicBezTo>
                    <a:pt x="366" y="185"/>
                    <a:pt x="361" y="187"/>
                    <a:pt x="356" y="188"/>
                  </a:cubicBezTo>
                  <a:cubicBezTo>
                    <a:pt x="353" y="189"/>
                    <a:pt x="350" y="190"/>
                    <a:pt x="348" y="192"/>
                  </a:cubicBezTo>
                  <a:cubicBezTo>
                    <a:pt x="347" y="193"/>
                    <a:pt x="346" y="194"/>
                    <a:pt x="346" y="196"/>
                  </a:cubicBezTo>
                  <a:cubicBezTo>
                    <a:pt x="346" y="197"/>
                    <a:pt x="346" y="198"/>
                    <a:pt x="348" y="198"/>
                  </a:cubicBezTo>
                  <a:cubicBezTo>
                    <a:pt x="352" y="198"/>
                    <a:pt x="355" y="198"/>
                    <a:pt x="359" y="197"/>
                  </a:cubicBezTo>
                  <a:cubicBezTo>
                    <a:pt x="362" y="196"/>
                    <a:pt x="366" y="196"/>
                    <a:pt x="369" y="195"/>
                  </a:cubicBezTo>
                  <a:cubicBezTo>
                    <a:pt x="372" y="194"/>
                    <a:pt x="375" y="193"/>
                    <a:pt x="377" y="192"/>
                  </a:cubicBezTo>
                  <a:cubicBezTo>
                    <a:pt x="379" y="191"/>
                    <a:pt x="380" y="191"/>
                    <a:pt x="382" y="191"/>
                  </a:cubicBezTo>
                  <a:cubicBezTo>
                    <a:pt x="382" y="193"/>
                    <a:pt x="377" y="204"/>
                    <a:pt x="375" y="208"/>
                  </a:cubicBezTo>
                  <a:cubicBezTo>
                    <a:pt x="374" y="207"/>
                    <a:pt x="374" y="206"/>
                    <a:pt x="373" y="205"/>
                  </a:cubicBezTo>
                  <a:cubicBezTo>
                    <a:pt x="371" y="202"/>
                    <a:pt x="368" y="200"/>
                    <a:pt x="365" y="199"/>
                  </a:cubicBezTo>
                  <a:cubicBezTo>
                    <a:pt x="362" y="199"/>
                    <a:pt x="359" y="199"/>
                    <a:pt x="356" y="200"/>
                  </a:cubicBezTo>
                  <a:cubicBezTo>
                    <a:pt x="352" y="200"/>
                    <a:pt x="349" y="201"/>
                    <a:pt x="347" y="203"/>
                  </a:cubicBezTo>
                  <a:cubicBezTo>
                    <a:pt x="346" y="204"/>
                    <a:pt x="346" y="204"/>
                    <a:pt x="346" y="205"/>
                  </a:cubicBezTo>
                  <a:cubicBezTo>
                    <a:pt x="347" y="205"/>
                    <a:pt x="347" y="205"/>
                    <a:pt x="348" y="205"/>
                  </a:cubicBezTo>
                  <a:cubicBezTo>
                    <a:pt x="350" y="203"/>
                    <a:pt x="353" y="202"/>
                    <a:pt x="355" y="201"/>
                  </a:cubicBezTo>
                  <a:cubicBezTo>
                    <a:pt x="360" y="200"/>
                    <a:pt x="364" y="200"/>
                    <a:pt x="369" y="203"/>
                  </a:cubicBezTo>
                  <a:cubicBezTo>
                    <a:pt x="372" y="204"/>
                    <a:pt x="373" y="208"/>
                    <a:pt x="373" y="212"/>
                  </a:cubicBezTo>
                  <a:cubicBezTo>
                    <a:pt x="373" y="211"/>
                    <a:pt x="372" y="211"/>
                    <a:pt x="372" y="210"/>
                  </a:cubicBezTo>
                  <a:cubicBezTo>
                    <a:pt x="370" y="208"/>
                    <a:pt x="367" y="206"/>
                    <a:pt x="364" y="205"/>
                  </a:cubicBezTo>
                  <a:cubicBezTo>
                    <a:pt x="362" y="205"/>
                    <a:pt x="360" y="205"/>
                    <a:pt x="358" y="205"/>
                  </a:cubicBezTo>
                  <a:cubicBezTo>
                    <a:pt x="354" y="205"/>
                    <a:pt x="351" y="205"/>
                    <a:pt x="348" y="207"/>
                  </a:cubicBezTo>
                  <a:cubicBezTo>
                    <a:pt x="347" y="207"/>
                    <a:pt x="346" y="207"/>
                    <a:pt x="346" y="208"/>
                  </a:cubicBezTo>
                  <a:cubicBezTo>
                    <a:pt x="344" y="210"/>
                    <a:pt x="342" y="212"/>
                    <a:pt x="341" y="213"/>
                  </a:cubicBezTo>
                  <a:cubicBezTo>
                    <a:pt x="341" y="213"/>
                    <a:pt x="341" y="214"/>
                    <a:pt x="341" y="214"/>
                  </a:cubicBezTo>
                  <a:cubicBezTo>
                    <a:pt x="341" y="215"/>
                    <a:pt x="342" y="215"/>
                    <a:pt x="343" y="215"/>
                  </a:cubicBezTo>
                  <a:cubicBezTo>
                    <a:pt x="344" y="215"/>
                    <a:pt x="344" y="215"/>
                    <a:pt x="345" y="216"/>
                  </a:cubicBezTo>
                  <a:cubicBezTo>
                    <a:pt x="349" y="220"/>
                    <a:pt x="357" y="218"/>
                    <a:pt x="360" y="214"/>
                  </a:cubicBezTo>
                  <a:cubicBezTo>
                    <a:pt x="361" y="212"/>
                    <a:pt x="361" y="211"/>
                    <a:pt x="361" y="209"/>
                  </a:cubicBezTo>
                  <a:cubicBezTo>
                    <a:pt x="361" y="208"/>
                    <a:pt x="361" y="208"/>
                    <a:pt x="361" y="207"/>
                  </a:cubicBezTo>
                  <a:cubicBezTo>
                    <a:pt x="366" y="207"/>
                    <a:pt x="369" y="210"/>
                    <a:pt x="373" y="213"/>
                  </a:cubicBezTo>
                  <a:cubicBezTo>
                    <a:pt x="371" y="218"/>
                    <a:pt x="370" y="222"/>
                    <a:pt x="370" y="227"/>
                  </a:cubicBezTo>
                  <a:cubicBezTo>
                    <a:pt x="369" y="234"/>
                    <a:pt x="368" y="242"/>
                    <a:pt x="366" y="249"/>
                  </a:cubicBezTo>
                  <a:cubicBezTo>
                    <a:pt x="364" y="255"/>
                    <a:pt x="361" y="261"/>
                    <a:pt x="357" y="267"/>
                  </a:cubicBezTo>
                  <a:cubicBezTo>
                    <a:pt x="354" y="271"/>
                    <a:pt x="351" y="276"/>
                    <a:pt x="348" y="280"/>
                  </a:cubicBezTo>
                  <a:cubicBezTo>
                    <a:pt x="345" y="286"/>
                    <a:pt x="341" y="292"/>
                    <a:pt x="337" y="297"/>
                  </a:cubicBezTo>
                  <a:cubicBezTo>
                    <a:pt x="335" y="300"/>
                    <a:pt x="333" y="302"/>
                    <a:pt x="331" y="305"/>
                  </a:cubicBezTo>
                  <a:cubicBezTo>
                    <a:pt x="329" y="307"/>
                    <a:pt x="328" y="309"/>
                    <a:pt x="326" y="311"/>
                  </a:cubicBezTo>
                  <a:cubicBezTo>
                    <a:pt x="322" y="315"/>
                    <a:pt x="319" y="320"/>
                    <a:pt x="315" y="325"/>
                  </a:cubicBezTo>
                  <a:cubicBezTo>
                    <a:pt x="312" y="328"/>
                    <a:pt x="310" y="332"/>
                    <a:pt x="307" y="335"/>
                  </a:cubicBezTo>
                  <a:cubicBezTo>
                    <a:pt x="305" y="338"/>
                    <a:pt x="303" y="340"/>
                    <a:pt x="300" y="343"/>
                  </a:cubicBezTo>
                  <a:cubicBezTo>
                    <a:pt x="296" y="347"/>
                    <a:pt x="291" y="349"/>
                    <a:pt x="285" y="350"/>
                  </a:cubicBezTo>
                  <a:cubicBezTo>
                    <a:pt x="280" y="351"/>
                    <a:pt x="275" y="349"/>
                    <a:pt x="271" y="347"/>
                  </a:cubicBezTo>
                  <a:cubicBezTo>
                    <a:pt x="267" y="345"/>
                    <a:pt x="263" y="342"/>
                    <a:pt x="259" y="339"/>
                  </a:cubicBezTo>
                  <a:cubicBezTo>
                    <a:pt x="248" y="331"/>
                    <a:pt x="237" y="323"/>
                    <a:pt x="226" y="316"/>
                  </a:cubicBezTo>
                  <a:cubicBezTo>
                    <a:pt x="213" y="307"/>
                    <a:pt x="201" y="298"/>
                    <a:pt x="191" y="287"/>
                  </a:cubicBezTo>
                  <a:cubicBezTo>
                    <a:pt x="190" y="286"/>
                    <a:pt x="190" y="286"/>
                    <a:pt x="189" y="285"/>
                  </a:cubicBezTo>
                  <a:cubicBezTo>
                    <a:pt x="188" y="284"/>
                    <a:pt x="187" y="283"/>
                    <a:pt x="187" y="282"/>
                  </a:cubicBezTo>
                  <a:cubicBezTo>
                    <a:pt x="186" y="277"/>
                    <a:pt x="185" y="273"/>
                    <a:pt x="184" y="268"/>
                  </a:cubicBezTo>
                  <a:cubicBezTo>
                    <a:pt x="184" y="263"/>
                    <a:pt x="183" y="259"/>
                    <a:pt x="182" y="254"/>
                  </a:cubicBezTo>
                  <a:cubicBezTo>
                    <a:pt x="181" y="249"/>
                    <a:pt x="180" y="245"/>
                    <a:pt x="179" y="241"/>
                  </a:cubicBezTo>
                  <a:cubicBezTo>
                    <a:pt x="178" y="237"/>
                    <a:pt x="178" y="234"/>
                    <a:pt x="177" y="230"/>
                  </a:cubicBezTo>
                  <a:cubicBezTo>
                    <a:pt x="176" y="226"/>
                    <a:pt x="176" y="223"/>
                    <a:pt x="175" y="219"/>
                  </a:cubicBezTo>
                  <a:cubicBezTo>
                    <a:pt x="175" y="217"/>
                    <a:pt x="174" y="214"/>
                    <a:pt x="174" y="212"/>
                  </a:cubicBezTo>
                  <a:cubicBezTo>
                    <a:pt x="174" y="212"/>
                    <a:pt x="174" y="212"/>
                    <a:pt x="174" y="211"/>
                  </a:cubicBezTo>
                  <a:cubicBezTo>
                    <a:pt x="173" y="211"/>
                    <a:pt x="173" y="210"/>
                    <a:pt x="172" y="211"/>
                  </a:cubicBezTo>
                  <a:cubicBezTo>
                    <a:pt x="172" y="211"/>
                    <a:pt x="172" y="212"/>
                    <a:pt x="172" y="212"/>
                  </a:cubicBezTo>
                  <a:cubicBezTo>
                    <a:pt x="172" y="212"/>
                    <a:pt x="173" y="212"/>
                    <a:pt x="173" y="213"/>
                  </a:cubicBezTo>
                  <a:cubicBezTo>
                    <a:pt x="173" y="215"/>
                    <a:pt x="173" y="218"/>
                    <a:pt x="173" y="221"/>
                  </a:cubicBezTo>
                  <a:cubicBezTo>
                    <a:pt x="172" y="219"/>
                    <a:pt x="170" y="218"/>
                    <a:pt x="168" y="218"/>
                  </a:cubicBezTo>
                  <a:cubicBezTo>
                    <a:pt x="167" y="217"/>
                    <a:pt x="166" y="217"/>
                    <a:pt x="166" y="217"/>
                  </a:cubicBezTo>
                  <a:cubicBezTo>
                    <a:pt x="165" y="216"/>
                    <a:pt x="164" y="215"/>
                    <a:pt x="164" y="214"/>
                  </a:cubicBezTo>
                  <a:cubicBezTo>
                    <a:pt x="164" y="211"/>
                    <a:pt x="162" y="210"/>
                    <a:pt x="160" y="209"/>
                  </a:cubicBezTo>
                  <a:cubicBezTo>
                    <a:pt x="153" y="207"/>
                    <a:pt x="148" y="198"/>
                    <a:pt x="148" y="192"/>
                  </a:cubicBezTo>
                  <a:cubicBezTo>
                    <a:pt x="148" y="190"/>
                    <a:pt x="148" y="188"/>
                    <a:pt x="149" y="186"/>
                  </a:cubicBezTo>
                  <a:cubicBezTo>
                    <a:pt x="149" y="184"/>
                    <a:pt x="151" y="182"/>
                    <a:pt x="152" y="181"/>
                  </a:cubicBezTo>
                  <a:cubicBezTo>
                    <a:pt x="154" y="179"/>
                    <a:pt x="155" y="179"/>
                    <a:pt x="157" y="181"/>
                  </a:cubicBezTo>
                  <a:cubicBezTo>
                    <a:pt x="158" y="182"/>
                    <a:pt x="159" y="183"/>
                    <a:pt x="160" y="184"/>
                  </a:cubicBezTo>
                  <a:cubicBezTo>
                    <a:pt x="161" y="185"/>
                    <a:pt x="162" y="187"/>
                    <a:pt x="164" y="188"/>
                  </a:cubicBezTo>
                  <a:cubicBezTo>
                    <a:pt x="164" y="189"/>
                    <a:pt x="164" y="189"/>
                    <a:pt x="164" y="190"/>
                  </a:cubicBezTo>
                  <a:cubicBezTo>
                    <a:pt x="165" y="192"/>
                    <a:pt x="165" y="195"/>
                    <a:pt x="166" y="198"/>
                  </a:cubicBezTo>
                  <a:cubicBezTo>
                    <a:pt x="167" y="202"/>
                    <a:pt x="169" y="205"/>
                    <a:pt x="172" y="209"/>
                  </a:cubicBezTo>
                  <a:cubicBezTo>
                    <a:pt x="172" y="209"/>
                    <a:pt x="172" y="209"/>
                    <a:pt x="172" y="209"/>
                  </a:cubicBezTo>
                  <a:cubicBezTo>
                    <a:pt x="174" y="210"/>
                    <a:pt x="175" y="210"/>
                    <a:pt x="176" y="208"/>
                  </a:cubicBezTo>
                  <a:cubicBezTo>
                    <a:pt x="176" y="208"/>
                    <a:pt x="176" y="207"/>
                    <a:pt x="176" y="206"/>
                  </a:cubicBezTo>
                  <a:cubicBezTo>
                    <a:pt x="177" y="204"/>
                    <a:pt x="177" y="201"/>
                    <a:pt x="178" y="199"/>
                  </a:cubicBezTo>
                  <a:cubicBezTo>
                    <a:pt x="179" y="197"/>
                    <a:pt x="180" y="195"/>
                    <a:pt x="182" y="193"/>
                  </a:cubicBezTo>
                  <a:cubicBezTo>
                    <a:pt x="184" y="191"/>
                    <a:pt x="186" y="189"/>
                    <a:pt x="188" y="187"/>
                  </a:cubicBezTo>
                  <a:cubicBezTo>
                    <a:pt x="191" y="184"/>
                    <a:pt x="194" y="181"/>
                    <a:pt x="195" y="177"/>
                  </a:cubicBezTo>
                  <a:cubicBezTo>
                    <a:pt x="197" y="177"/>
                    <a:pt x="197" y="177"/>
                    <a:pt x="196" y="178"/>
                  </a:cubicBezTo>
                  <a:cubicBezTo>
                    <a:pt x="195" y="182"/>
                    <a:pt x="194" y="185"/>
                    <a:pt x="194" y="189"/>
                  </a:cubicBezTo>
                  <a:cubicBezTo>
                    <a:pt x="193" y="193"/>
                    <a:pt x="194" y="197"/>
                    <a:pt x="195" y="201"/>
                  </a:cubicBezTo>
                  <a:cubicBezTo>
                    <a:pt x="197" y="207"/>
                    <a:pt x="201" y="212"/>
                    <a:pt x="206" y="216"/>
                  </a:cubicBezTo>
                  <a:cubicBezTo>
                    <a:pt x="206" y="217"/>
                    <a:pt x="207" y="217"/>
                    <a:pt x="207" y="217"/>
                  </a:cubicBezTo>
                  <a:cubicBezTo>
                    <a:pt x="209" y="218"/>
                    <a:pt x="211" y="218"/>
                    <a:pt x="211" y="216"/>
                  </a:cubicBezTo>
                  <a:cubicBezTo>
                    <a:pt x="212" y="214"/>
                    <a:pt x="213" y="212"/>
                    <a:pt x="213" y="210"/>
                  </a:cubicBezTo>
                  <a:cubicBezTo>
                    <a:pt x="213" y="206"/>
                    <a:pt x="214" y="201"/>
                    <a:pt x="214" y="196"/>
                  </a:cubicBezTo>
                  <a:cubicBezTo>
                    <a:pt x="214" y="191"/>
                    <a:pt x="213" y="186"/>
                    <a:pt x="210" y="182"/>
                  </a:cubicBezTo>
                  <a:cubicBezTo>
                    <a:pt x="207" y="179"/>
                    <a:pt x="204" y="178"/>
                    <a:pt x="200" y="176"/>
                  </a:cubicBezTo>
                  <a:cubicBezTo>
                    <a:pt x="200" y="176"/>
                    <a:pt x="200" y="176"/>
                    <a:pt x="199" y="176"/>
                  </a:cubicBezTo>
                  <a:cubicBezTo>
                    <a:pt x="200" y="176"/>
                    <a:pt x="200" y="175"/>
                    <a:pt x="200" y="175"/>
                  </a:cubicBezTo>
                  <a:cubicBezTo>
                    <a:pt x="203" y="168"/>
                    <a:pt x="209" y="163"/>
                    <a:pt x="215" y="159"/>
                  </a:cubicBezTo>
                  <a:cubicBezTo>
                    <a:pt x="219" y="157"/>
                    <a:pt x="223" y="155"/>
                    <a:pt x="227" y="153"/>
                  </a:cubicBezTo>
                  <a:cubicBezTo>
                    <a:pt x="236" y="148"/>
                    <a:pt x="242" y="141"/>
                    <a:pt x="246" y="132"/>
                  </a:cubicBezTo>
                  <a:cubicBezTo>
                    <a:pt x="248" y="125"/>
                    <a:pt x="251" y="118"/>
                    <a:pt x="253" y="111"/>
                  </a:cubicBezTo>
                  <a:cubicBezTo>
                    <a:pt x="256" y="104"/>
                    <a:pt x="260" y="97"/>
                    <a:pt x="266" y="91"/>
                  </a:cubicBezTo>
                  <a:cubicBezTo>
                    <a:pt x="267" y="90"/>
                    <a:pt x="267" y="90"/>
                    <a:pt x="268" y="90"/>
                  </a:cubicBezTo>
                  <a:cubicBezTo>
                    <a:pt x="272" y="91"/>
                    <a:pt x="275" y="93"/>
                    <a:pt x="279" y="94"/>
                  </a:cubicBezTo>
                  <a:cubicBezTo>
                    <a:pt x="285" y="95"/>
                    <a:pt x="291" y="97"/>
                    <a:pt x="297" y="98"/>
                  </a:cubicBezTo>
                  <a:cubicBezTo>
                    <a:pt x="304" y="99"/>
                    <a:pt x="312" y="99"/>
                    <a:pt x="320" y="99"/>
                  </a:cubicBezTo>
                  <a:cubicBezTo>
                    <a:pt x="332" y="99"/>
                    <a:pt x="344" y="97"/>
                    <a:pt x="356" y="93"/>
                  </a:cubicBezTo>
                  <a:cubicBezTo>
                    <a:pt x="362" y="91"/>
                    <a:pt x="368" y="88"/>
                    <a:pt x="373" y="85"/>
                  </a:cubicBezTo>
                  <a:cubicBezTo>
                    <a:pt x="373" y="85"/>
                    <a:pt x="374" y="85"/>
                    <a:pt x="374" y="85"/>
                  </a:cubicBezTo>
                  <a:cubicBezTo>
                    <a:pt x="374" y="85"/>
                    <a:pt x="374" y="85"/>
                    <a:pt x="374" y="85"/>
                  </a:cubicBezTo>
                  <a:cubicBezTo>
                    <a:pt x="375" y="88"/>
                    <a:pt x="376" y="90"/>
                    <a:pt x="378" y="92"/>
                  </a:cubicBezTo>
                  <a:cubicBezTo>
                    <a:pt x="379" y="93"/>
                    <a:pt x="380" y="94"/>
                    <a:pt x="380" y="95"/>
                  </a:cubicBezTo>
                  <a:cubicBezTo>
                    <a:pt x="382" y="99"/>
                    <a:pt x="383" y="104"/>
                    <a:pt x="385" y="108"/>
                  </a:cubicBezTo>
                  <a:cubicBezTo>
                    <a:pt x="385" y="110"/>
                    <a:pt x="385" y="112"/>
                    <a:pt x="385" y="114"/>
                  </a:cubicBezTo>
                  <a:cubicBezTo>
                    <a:pt x="384" y="118"/>
                    <a:pt x="383" y="123"/>
                    <a:pt x="382" y="127"/>
                  </a:cubicBezTo>
                  <a:cubicBezTo>
                    <a:pt x="382" y="128"/>
                    <a:pt x="381" y="130"/>
                    <a:pt x="382" y="131"/>
                  </a:cubicBezTo>
                  <a:cubicBezTo>
                    <a:pt x="382" y="132"/>
                    <a:pt x="382" y="133"/>
                    <a:pt x="383" y="134"/>
                  </a:cubicBezTo>
                  <a:cubicBezTo>
                    <a:pt x="384" y="134"/>
                    <a:pt x="384" y="135"/>
                    <a:pt x="384" y="135"/>
                  </a:cubicBezTo>
                  <a:cubicBezTo>
                    <a:pt x="385" y="140"/>
                    <a:pt x="386" y="144"/>
                    <a:pt x="387" y="148"/>
                  </a:cubicBezTo>
                  <a:cubicBezTo>
                    <a:pt x="388" y="154"/>
                    <a:pt x="388" y="160"/>
                    <a:pt x="387" y="165"/>
                  </a:cubicBezTo>
                  <a:close/>
                  <a:moveTo>
                    <a:pt x="352" y="210"/>
                  </a:moveTo>
                  <a:cubicBezTo>
                    <a:pt x="353" y="210"/>
                    <a:pt x="353" y="209"/>
                    <a:pt x="352" y="207"/>
                  </a:cubicBezTo>
                  <a:cubicBezTo>
                    <a:pt x="353" y="207"/>
                    <a:pt x="354" y="207"/>
                    <a:pt x="354" y="207"/>
                  </a:cubicBezTo>
                  <a:cubicBezTo>
                    <a:pt x="355" y="208"/>
                    <a:pt x="355" y="209"/>
                    <a:pt x="354" y="210"/>
                  </a:cubicBezTo>
                  <a:cubicBezTo>
                    <a:pt x="354" y="211"/>
                    <a:pt x="353" y="213"/>
                    <a:pt x="350" y="213"/>
                  </a:cubicBezTo>
                  <a:cubicBezTo>
                    <a:pt x="351" y="212"/>
                    <a:pt x="352" y="211"/>
                    <a:pt x="352" y="210"/>
                  </a:cubicBezTo>
                  <a:close/>
                  <a:moveTo>
                    <a:pt x="348" y="214"/>
                  </a:moveTo>
                  <a:cubicBezTo>
                    <a:pt x="347" y="214"/>
                    <a:pt x="346" y="214"/>
                    <a:pt x="346" y="213"/>
                  </a:cubicBezTo>
                  <a:cubicBezTo>
                    <a:pt x="345" y="212"/>
                    <a:pt x="346" y="211"/>
                    <a:pt x="347" y="211"/>
                  </a:cubicBezTo>
                  <a:cubicBezTo>
                    <a:pt x="348" y="210"/>
                    <a:pt x="349" y="209"/>
                    <a:pt x="351" y="209"/>
                  </a:cubicBezTo>
                  <a:cubicBezTo>
                    <a:pt x="350" y="211"/>
                    <a:pt x="349" y="212"/>
                    <a:pt x="348" y="214"/>
                  </a:cubicBezTo>
                  <a:close/>
                  <a:moveTo>
                    <a:pt x="352" y="215"/>
                  </a:moveTo>
                  <a:cubicBezTo>
                    <a:pt x="355" y="214"/>
                    <a:pt x="356" y="212"/>
                    <a:pt x="358" y="209"/>
                  </a:cubicBezTo>
                  <a:cubicBezTo>
                    <a:pt x="358" y="209"/>
                    <a:pt x="358" y="208"/>
                    <a:pt x="359" y="208"/>
                  </a:cubicBezTo>
                  <a:cubicBezTo>
                    <a:pt x="359" y="212"/>
                    <a:pt x="357" y="215"/>
                    <a:pt x="352" y="215"/>
                  </a:cubicBezTo>
                  <a:cubicBezTo>
                    <a:pt x="352" y="215"/>
                    <a:pt x="352" y="215"/>
                    <a:pt x="352" y="215"/>
                  </a:cubicBezTo>
                  <a:close/>
                  <a:moveTo>
                    <a:pt x="388" y="145"/>
                  </a:moveTo>
                  <a:cubicBezTo>
                    <a:pt x="387" y="142"/>
                    <a:pt x="387" y="139"/>
                    <a:pt x="386" y="136"/>
                  </a:cubicBezTo>
                  <a:cubicBezTo>
                    <a:pt x="386" y="135"/>
                    <a:pt x="386" y="133"/>
                    <a:pt x="385" y="131"/>
                  </a:cubicBezTo>
                  <a:cubicBezTo>
                    <a:pt x="385" y="130"/>
                    <a:pt x="384" y="130"/>
                    <a:pt x="384" y="129"/>
                  </a:cubicBezTo>
                  <a:cubicBezTo>
                    <a:pt x="383" y="129"/>
                    <a:pt x="383" y="129"/>
                    <a:pt x="383" y="129"/>
                  </a:cubicBezTo>
                  <a:cubicBezTo>
                    <a:pt x="384" y="125"/>
                    <a:pt x="385" y="121"/>
                    <a:pt x="386" y="116"/>
                  </a:cubicBezTo>
                  <a:cubicBezTo>
                    <a:pt x="389" y="126"/>
                    <a:pt x="388" y="135"/>
                    <a:pt x="388" y="145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5"/>
            <p:cNvSpPr>
              <a:spLocks noEditPoints="1"/>
            </p:cNvSpPr>
            <p:nvPr/>
          </p:nvSpPr>
          <p:spPr bwMode="auto">
            <a:xfrm>
              <a:off x="5932" y="74"/>
              <a:ext cx="180" cy="67"/>
            </a:xfrm>
            <a:custGeom>
              <a:avLst/>
              <a:gdLst>
                <a:gd name="T0" fmla="*/ 7 w 76"/>
                <a:gd name="T1" fmla="*/ 12 h 28"/>
                <a:gd name="T2" fmla="*/ 10 w 76"/>
                <a:gd name="T3" fmla="*/ 10 h 28"/>
                <a:gd name="T4" fmla="*/ 23 w 76"/>
                <a:gd name="T5" fmla="*/ 11 h 28"/>
                <a:gd name="T6" fmla="*/ 23 w 76"/>
                <a:gd name="T7" fmla="*/ 10 h 28"/>
                <a:gd name="T8" fmla="*/ 18 w 76"/>
                <a:gd name="T9" fmla="*/ 9 h 28"/>
                <a:gd name="T10" fmla="*/ 49 w 76"/>
                <a:gd name="T11" fmla="*/ 21 h 28"/>
                <a:gd name="T12" fmla="*/ 74 w 76"/>
                <a:gd name="T13" fmla="*/ 26 h 28"/>
                <a:gd name="T14" fmla="*/ 66 w 76"/>
                <a:gd name="T15" fmla="*/ 14 h 28"/>
                <a:gd name="T16" fmla="*/ 54 w 76"/>
                <a:gd name="T17" fmla="*/ 10 h 28"/>
                <a:gd name="T18" fmla="*/ 44 w 76"/>
                <a:gd name="T19" fmla="*/ 4 h 28"/>
                <a:gd name="T20" fmla="*/ 32 w 76"/>
                <a:gd name="T21" fmla="*/ 1 h 28"/>
                <a:gd name="T22" fmla="*/ 22 w 76"/>
                <a:gd name="T23" fmla="*/ 2 h 28"/>
                <a:gd name="T24" fmla="*/ 8 w 76"/>
                <a:gd name="T25" fmla="*/ 4 h 28"/>
                <a:gd name="T26" fmla="*/ 4 w 76"/>
                <a:gd name="T27" fmla="*/ 9 h 28"/>
                <a:gd name="T28" fmla="*/ 1 w 76"/>
                <a:gd name="T29" fmla="*/ 12 h 28"/>
                <a:gd name="T30" fmla="*/ 2 w 76"/>
                <a:gd name="T31" fmla="*/ 14 h 28"/>
                <a:gd name="T32" fmla="*/ 59 w 76"/>
                <a:gd name="T33" fmla="*/ 17 h 28"/>
                <a:gd name="T34" fmla="*/ 64 w 76"/>
                <a:gd name="T35" fmla="*/ 21 h 28"/>
                <a:gd name="T36" fmla="*/ 65 w 76"/>
                <a:gd name="T37" fmla="*/ 20 h 28"/>
                <a:gd name="T38" fmla="*/ 56 w 76"/>
                <a:gd name="T39" fmla="*/ 10 h 28"/>
                <a:gd name="T40" fmla="*/ 65 w 76"/>
                <a:gd name="T41" fmla="*/ 15 h 28"/>
                <a:gd name="T42" fmla="*/ 71 w 76"/>
                <a:gd name="T43" fmla="*/ 25 h 28"/>
                <a:gd name="T44" fmla="*/ 53 w 76"/>
                <a:gd name="T45" fmla="*/ 22 h 28"/>
                <a:gd name="T46" fmla="*/ 38 w 76"/>
                <a:gd name="T47" fmla="*/ 11 h 28"/>
                <a:gd name="T48" fmla="*/ 42 w 76"/>
                <a:gd name="T49" fmla="*/ 13 h 28"/>
                <a:gd name="T50" fmla="*/ 52 w 76"/>
                <a:gd name="T51" fmla="*/ 18 h 28"/>
                <a:gd name="T52" fmla="*/ 54 w 76"/>
                <a:gd name="T53" fmla="*/ 17 h 28"/>
                <a:gd name="T54" fmla="*/ 39 w 76"/>
                <a:gd name="T55" fmla="*/ 4 h 28"/>
                <a:gd name="T56" fmla="*/ 34 w 76"/>
                <a:gd name="T57" fmla="*/ 5 h 28"/>
                <a:gd name="T58" fmla="*/ 26 w 76"/>
                <a:gd name="T59" fmla="*/ 2 h 28"/>
                <a:gd name="T60" fmla="*/ 9 w 76"/>
                <a:gd name="T61" fmla="*/ 6 h 28"/>
                <a:gd name="T62" fmla="*/ 29 w 76"/>
                <a:gd name="T63" fmla="*/ 7 h 28"/>
                <a:gd name="T64" fmla="*/ 37 w 76"/>
                <a:gd name="T65" fmla="*/ 11 h 28"/>
                <a:gd name="T66" fmla="*/ 27 w 76"/>
                <a:gd name="T67" fmla="*/ 7 h 28"/>
                <a:gd name="T68" fmla="*/ 9 w 76"/>
                <a:gd name="T69" fmla="*/ 8 h 28"/>
                <a:gd name="T70" fmla="*/ 6 w 76"/>
                <a:gd name="T71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" h="28">
                  <a:moveTo>
                    <a:pt x="2" y="14"/>
                  </a:moveTo>
                  <a:cubicBezTo>
                    <a:pt x="4" y="13"/>
                    <a:pt x="5" y="13"/>
                    <a:pt x="7" y="12"/>
                  </a:cubicBezTo>
                  <a:cubicBezTo>
                    <a:pt x="7" y="12"/>
                    <a:pt x="8" y="11"/>
                    <a:pt x="9" y="11"/>
                  </a:cubicBezTo>
                  <a:cubicBezTo>
                    <a:pt x="9" y="10"/>
                    <a:pt x="9" y="10"/>
                    <a:pt x="10" y="10"/>
                  </a:cubicBezTo>
                  <a:cubicBezTo>
                    <a:pt x="13" y="10"/>
                    <a:pt x="16" y="10"/>
                    <a:pt x="19" y="11"/>
                  </a:cubicBezTo>
                  <a:cubicBezTo>
                    <a:pt x="20" y="11"/>
                    <a:pt x="22" y="11"/>
                    <a:pt x="23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3" y="10"/>
                  </a:cubicBezTo>
                  <a:cubicBezTo>
                    <a:pt x="22" y="10"/>
                    <a:pt x="22" y="10"/>
                    <a:pt x="21" y="9"/>
                  </a:cubicBezTo>
                  <a:cubicBezTo>
                    <a:pt x="20" y="9"/>
                    <a:pt x="19" y="9"/>
                    <a:pt x="18" y="9"/>
                  </a:cubicBezTo>
                  <a:cubicBezTo>
                    <a:pt x="25" y="8"/>
                    <a:pt x="31" y="10"/>
                    <a:pt x="37" y="13"/>
                  </a:cubicBezTo>
                  <a:cubicBezTo>
                    <a:pt x="41" y="16"/>
                    <a:pt x="45" y="18"/>
                    <a:pt x="49" y="21"/>
                  </a:cubicBezTo>
                  <a:cubicBezTo>
                    <a:pt x="53" y="24"/>
                    <a:pt x="57" y="27"/>
                    <a:pt x="62" y="27"/>
                  </a:cubicBezTo>
                  <a:cubicBezTo>
                    <a:pt x="67" y="28"/>
                    <a:pt x="70" y="27"/>
                    <a:pt x="74" y="26"/>
                  </a:cubicBezTo>
                  <a:cubicBezTo>
                    <a:pt x="76" y="25"/>
                    <a:pt x="76" y="24"/>
                    <a:pt x="75" y="22"/>
                  </a:cubicBezTo>
                  <a:cubicBezTo>
                    <a:pt x="72" y="19"/>
                    <a:pt x="69" y="16"/>
                    <a:pt x="66" y="14"/>
                  </a:cubicBezTo>
                  <a:cubicBezTo>
                    <a:pt x="64" y="11"/>
                    <a:pt x="62" y="10"/>
                    <a:pt x="59" y="8"/>
                  </a:cubicBezTo>
                  <a:cubicBezTo>
                    <a:pt x="56" y="7"/>
                    <a:pt x="56" y="8"/>
                    <a:pt x="54" y="10"/>
                  </a:cubicBezTo>
                  <a:cubicBezTo>
                    <a:pt x="54" y="9"/>
                    <a:pt x="53" y="9"/>
                    <a:pt x="53" y="9"/>
                  </a:cubicBezTo>
                  <a:cubicBezTo>
                    <a:pt x="50" y="7"/>
                    <a:pt x="47" y="5"/>
                    <a:pt x="44" y="4"/>
                  </a:cubicBezTo>
                  <a:cubicBezTo>
                    <a:pt x="40" y="2"/>
                    <a:pt x="37" y="1"/>
                    <a:pt x="33" y="2"/>
                  </a:cubicBezTo>
                  <a:cubicBezTo>
                    <a:pt x="33" y="2"/>
                    <a:pt x="32" y="2"/>
                    <a:pt x="32" y="1"/>
                  </a:cubicBezTo>
                  <a:cubicBezTo>
                    <a:pt x="29" y="1"/>
                    <a:pt x="27" y="1"/>
                    <a:pt x="24" y="1"/>
                  </a:cubicBezTo>
                  <a:cubicBezTo>
                    <a:pt x="23" y="0"/>
                    <a:pt x="22" y="1"/>
                    <a:pt x="22" y="2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6" y="2"/>
                    <a:pt x="12" y="2"/>
                    <a:pt x="8" y="4"/>
                  </a:cubicBezTo>
                  <a:cubicBezTo>
                    <a:pt x="7" y="5"/>
                    <a:pt x="5" y="5"/>
                    <a:pt x="4" y="6"/>
                  </a:cubicBezTo>
                  <a:cubicBezTo>
                    <a:pt x="2" y="7"/>
                    <a:pt x="3" y="8"/>
                    <a:pt x="4" y="9"/>
                  </a:cubicBezTo>
                  <a:cubicBezTo>
                    <a:pt x="4" y="9"/>
                    <a:pt x="4" y="9"/>
                    <a:pt x="5" y="10"/>
                  </a:cubicBezTo>
                  <a:cubicBezTo>
                    <a:pt x="4" y="11"/>
                    <a:pt x="2" y="11"/>
                    <a:pt x="1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1" y="15"/>
                    <a:pt x="1" y="14"/>
                    <a:pt x="2" y="14"/>
                  </a:cubicBezTo>
                  <a:close/>
                  <a:moveTo>
                    <a:pt x="40" y="4"/>
                  </a:moveTo>
                  <a:cubicBezTo>
                    <a:pt x="48" y="7"/>
                    <a:pt x="54" y="11"/>
                    <a:pt x="59" y="17"/>
                  </a:cubicBezTo>
                  <a:cubicBezTo>
                    <a:pt x="60" y="18"/>
                    <a:pt x="62" y="19"/>
                    <a:pt x="63" y="21"/>
                  </a:cubicBezTo>
                  <a:cubicBezTo>
                    <a:pt x="63" y="21"/>
                    <a:pt x="63" y="21"/>
                    <a:pt x="64" y="21"/>
                  </a:cubicBezTo>
                  <a:cubicBezTo>
                    <a:pt x="64" y="22"/>
                    <a:pt x="65" y="22"/>
                    <a:pt x="65" y="21"/>
                  </a:cubicBezTo>
                  <a:cubicBezTo>
                    <a:pt x="66" y="21"/>
                    <a:pt x="65" y="20"/>
                    <a:pt x="65" y="20"/>
                  </a:cubicBezTo>
                  <a:cubicBezTo>
                    <a:pt x="63" y="18"/>
                    <a:pt x="61" y="16"/>
                    <a:pt x="60" y="14"/>
                  </a:cubicBezTo>
                  <a:cubicBezTo>
                    <a:pt x="58" y="13"/>
                    <a:pt x="57" y="12"/>
                    <a:pt x="56" y="10"/>
                  </a:cubicBezTo>
                  <a:cubicBezTo>
                    <a:pt x="58" y="10"/>
                    <a:pt x="59" y="10"/>
                    <a:pt x="59" y="11"/>
                  </a:cubicBezTo>
                  <a:cubicBezTo>
                    <a:pt x="61" y="12"/>
                    <a:pt x="63" y="13"/>
                    <a:pt x="65" y="15"/>
                  </a:cubicBezTo>
                  <a:cubicBezTo>
                    <a:pt x="68" y="18"/>
                    <a:pt x="71" y="20"/>
                    <a:pt x="73" y="23"/>
                  </a:cubicBezTo>
                  <a:cubicBezTo>
                    <a:pt x="73" y="24"/>
                    <a:pt x="72" y="25"/>
                    <a:pt x="71" y="25"/>
                  </a:cubicBezTo>
                  <a:cubicBezTo>
                    <a:pt x="68" y="26"/>
                    <a:pt x="64" y="26"/>
                    <a:pt x="60" y="25"/>
                  </a:cubicBezTo>
                  <a:cubicBezTo>
                    <a:pt x="57" y="24"/>
                    <a:pt x="55" y="23"/>
                    <a:pt x="53" y="22"/>
                  </a:cubicBezTo>
                  <a:cubicBezTo>
                    <a:pt x="48" y="18"/>
                    <a:pt x="43" y="15"/>
                    <a:pt x="38" y="12"/>
                  </a:cubicBezTo>
                  <a:cubicBezTo>
                    <a:pt x="38" y="12"/>
                    <a:pt x="38" y="11"/>
                    <a:pt x="38" y="11"/>
                  </a:cubicBezTo>
                  <a:cubicBezTo>
                    <a:pt x="38" y="11"/>
                    <a:pt x="39" y="12"/>
                    <a:pt x="40" y="12"/>
                  </a:cubicBezTo>
                  <a:cubicBezTo>
                    <a:pt x="41" y="12"/>
                    <a:pt x="41" y="13"/>
                    <a:pt x="42" y="13"/>
                  </a:cubicBezTo>
                  <a:cubicBezTo>
                    <a:pt x="43" y="13"/>
                    <a:pt x="43" y="13"/>
                    <a:pt x="44" y="12"/>
                  </a:cubicBezTo>
                  <a:cubicBezTo>
                    <a:pt x="46" y="14"/>
                    <a:pt x="49" y="16"/>
                    <a:pt x="52" y="18"/>
                  </a:cubicBezTo>
                  <a:cubicBezTo>
                    <a:pt x="53" y="19"/>
                    <a:pt x="53" y="19"/>
                    <a:pt x="54" y="19"/>
                  </a:cubicBezTo>
                  <a:cubicBezTo>
                    <a:pt x="55" y="18"/>
                    <a:pt x="54" y="17"/>
                    <a:pt x="54" y="17"/>
                  </a:cubicBezTo>
                  <a:cubicBezTo>
                    <a:pt x="49" y="12"/>
                    <a:pt x="45" y="7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lose/>
                  <a:moveTo>
                    <a:pt x="34" y="5"/>
                  </a:moveTo>
                  <a:cubicBezTo>
                    <a:pt x="35" y="6"/>
                    <a:pt x="37" y="7"/>
                    <a:pt x="39" y="8"/>
                  </a:cubicBezTo>
                  <a:cubicBezTo>
                    <a:pt x="37" y="8"/>
                    <a:pt x="28" y="4"/>
                    <a:pt x="26" y="2"/>
                  </a:cubicBezTo>
                  <a:cubicBezTo>
                    <a:pt x="29" y="2"/>
                    <a:pt x="32" y="3"/>
                    <a:pt x="34" y="5"/>
                  </a:cubicBezTo>
                  <a:close/>
                  <a:moveTo>
                    <a:pt x="9" y="6"/>
                  </a:moveTo>
                  <a:cubicBezTo>
                    <a:pt x="12" y="4"/>
                    <a:pt x="16" y="4"/>
                    <a:pt x="20" y="4"/>
                  </a:cubicBezTo>
                  <a:cubicBezTo>
                    <a:pt x="23" y="4"/>
                    <a:pt x="26" y="5"/>
                    <a:pt x="29" y="7"/>
                  </a:cubicBezTo>
                  <a:cubicBezTo>
                    <a:pt x="32" y="8"/>
                    <a:pt x="34" y="9"/>
                    <a:pt x="37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3" y="9"/>
                    <a:pt x="30" y="8"/>
                    <a:pt x="27" y="7"/>
                  </a:cubicBezTo>
                  <a:cubicBezTo>
                    <a:pt x="23" y="7"/>
                    <a:pt x="20" y="7"/>
                    <a:pt x="17" y="7"/>
                  </a:cubicBezTo>
                  <a:cubicBezTo>
                    <a:pt x="14" y="7"/>
                    <a:pt x="12" y="7"/>
                    <a:pt x="9" y="8"/>
                  </a:cubicBezTo>
                  <a:cubicBezTo>
                    <a:pt x="8" y="8"/>
                    <a:pt x="7" y="8"/>
                    <a:pt x="6" y="8"/>
                  </a:cubicBezTo>
                  <a:cubicBezTo>
                    <a:pt x="6" y="8"/>
                    <a:pt x="6" y="7"/>
                    <a:pt x="6" y="7"/>
                  </a:cubicBezTo>
                  <a:cubicBezTo>
                    <a:pt x="7" y="7"/>
                    <a:pt x="8" y="6"/>
                    <a:pt x="9" y="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5929" y="134"/>
              <a:ext cx="135" cy="64"/>
            </a:xfrm>
            <a:custGeom>
              <a:avLst/>
              <a:gdLst>
                <a:gd name="T0" fmla="*/ 37 w 57"/>
                <a:gd name="T1" fmla="*/ 12 h 27"/>
                <a:gd name="T2" fmla="*/ 37 w 57"/>
                <a:gd name="T3" fmla="*/ 10 h 27"/>
                <a:gd name="T4" fmla="*/ 40 w 57"/>
                <a:gd name="T5" fmla="*/ 10 h 27"/>
                <a:gd name="T6" fmla="*/ 52 w 57"/>
                <a:gd name="T7" fmla="*/ 21 h 27"/>
                <a:gd name="T8" fmla="*/ 55 w 57"/>
                <a:gd name="T9" fmla="*/ 26 h 27"/>
                <a:gd name="T10" fmla="*/ 57 w 57"/>
                <a:gd name="T11" fmla="*/ 26 h 27"/>
                <a:gd name="T12" fmla="*/ 53 w 57"/>
                <a:gd name="T13" fmla="*/ 19 h 27"/>
                <a:gd name="T14" fmla="*/ 43 w 57"/>
                <a:gd name="T15" fmla="*/ 10 h 27"/>
                <a:gd name="T16" fmla="*/ 26 w 57"/>
                <a:gd name="T17" fmla="*/ 6 h 27"/>
                <a:gd name="T18" fmla="*/ 25 w 57"/>
                <a:gd name="T19" fmla="*/ 6 h 27"/>
                <a:gd name="T20" fmla="*/ 25 w 57"/>
                <a:gd name="T21" fmla="*/ 5 h 27"/>
                <a:gd name="T22" fmla="*/ 43 w 57"/>
                <a:gd name="T23" fmla="*/ 5 h 27"/>
                <a:gd name="T24" fmla="*/ 53 w 57"/>
                <a:gd name="T25" fmla="*/ 13 h 27"/>
                <a:gd name="T26" fmla="*/ 55 w 57"/>
                <a:gd name="T27" fmla="*/ 15 h 27"/>
                <a:gd name="T28" fmla="*/ 55 w 57"/>
                <a:gd name="T29" fmla="*/ 13 h 27"/>
                <a:gd name="T30" fmla="*/ 50 w 57"/>
                <a:gd name="T31" fmla="*/ 8 h 27"/>
                <a:gd name="T32" fmla="*/ 29 w 57"/>
                <a:gd name="T33" fmla="*/ 2 h 27"/>
                <a:gd name="T34" fmla="*/ 21 w 57"/>
                <a:gd name="T35" fmla="*/ 6 h 27"/>
                <a:gd name="T36" fmla="*/ 19 w 57"/>
                <a:gd name="T37" fmla="*/ 7 h 27"/>
                <a:gd name="T38" fmla="*/ 17 w 57"/>
                <a:gd name="T39" fmla="*/ 7 h 27"/>
                <a:gd name="T40" fmla="*/ 5 w 57"/>
                <a:gd name="T41" fmla="*/ 11 h 27"/>
                <a:gd name="T42" fmla="*/ 1 w 57"/>
                <a:gd name="T43" fmla="*/ 13 h 27"/>
                <a:gd name="T44" fmla="*/ 0 w 57"/>
                <a:gd name="T45" fmla="*/ 14 h 27"/>
                <a:gd name="T46" fmla="*/ 1 w 57"/>
                <a:gd name="T47" fmla="*/ 14 h 27"/>
                <a:gd name="T48" fmla="*/ 2 w 57"/>
                <a:gd name="T49" fmla="*/ 14 h 27"/>
                <a:gd name="T50" fmla="*/ 9 w 57"/>
                <a:gd name="T51" fmla="*/ 11 h 27"/>
                <a:gd name="T52" fmla="*/ 13 w 57"/>
                <a:gd name="T53" fmla="*/ 10 h 27"/>
                <a:gd name="T54" fmla="*/ 13 w 57"/>
                <a:gd name="T55" fmla="*/ 10 h 27"/>
                <a:gd name="T56" fmla="*/ 14 w 57"/>
                <a:gd name="T57" fmla="*/ 13 h 27"/>
                <a:gd name="T58" fmla="*/ 24 w 57"/>
                <a:gd name="T59" fmla="*/ 21 h 27"/>
                <a:gd name="T60" fmla="*/ 29 w 57"/>
                <a:gd name="T61" fmla="*/ 21 h 27"/>
                <a:gd name="T62" fmla="*/ 37 w 57"/>
                <a:gd name="T63" fmla="*/ 12 h 27"/>
                <a:gd name="T64" fmla="*/ 29 w 57"/>
                <a:gd name="T65" fmla="*/ 8 h 27"/>
                <a:gd name="T66" fmla="*/ 30 w 57"/>
                <a:gd name="T67" fmla="*/ 8 h 27"/>
                <a:gd name="T68" fmla="*/ 31 w 57"/>
                <a:gd name="T69" fmla="*/ 8 h 27"/>
                <a:gd name="T70" fmla="*/ 27 w 57"/>
                <a:gd name="T71" fmla="*/ 14 h 27"/>
                <a:gd name="T72" fmla="*/ 29 w 57"/>
                <a:gd name="T73" fmla="*/ 8 h 27"/>
                <a:gd name="T74" fmla="*/ 25 w 57"/>
                <a:gd name="T75" fmla="*/ 9 h 27"/>
                <a:gd name="T76" fmla="*/ 26 w 57"/>
                <a:gd name="T77" fmla="*/ 11 h 27"/>
                <a:gd name="T78" fmla="*/ 24 w 57"/>
                <a:gd name="T79" fmla="*/ 12 h 27"/>
                <a:gd name="T80" fmla="*/ 21 w 57"/>
                <a:gd name="T81" fmla="*/ 10 h 27"/>
                <a:gd name="T82" fmla="*/ 25 w 57"/>
                <a:gd name="T83" fmla="*/ 9 h 27"/>
                <a:gd name="T84" fmla="*/ 31 w 57"/>
                <a:gd name="T85" fmla="*/ 19 h 27"/>
                <a:gd name="T86" fmla="*/ 21 w 57"/>
                <a:gd name="T87" fmla="*/ 19 h 27"/>
                <a:gd name="T88" fmla="*/ 15 w 57"/>
                <a:gd name="T89" fmla="*/ 9 h 27"/>
                <a:gd name="T90" fmla="*/ 18 w 57"/>
                <a:gd name="T91" fmla="*/ 9 h 27"/>
                <a:gd name="T92" fmla="*/ 18 w 57"/>
                <a:gd name="T93" fmla="*/ 10 h 27"/>
                <a:gd name="T94" fmla="*/ 21 w 57"/>
                <a:gd name="T95" fmla="*/ 15 h 27"/>
                <a:gd name="T96" fmla="*/ 29 w 57"/>
                <a:gd name="T97" fmla="*/ 15 h 27"/>
                <a:gd name="T98" fmla="*/ 32 w 57"/>
                <a:gd name="T99" fmla="*/ 11 h 27"/>
                <a:gd name="T100" fmla="*/ 33 w 57"/>
                <a:gd name="T101" fmla="*/ 8 h 27"/>
                <a:gd name="T102" fmla="*/ 36 w 57"/>
                <a:gd name="T103" fmla="*/ 9 h 27"/>
                <a:gd name="T104" fmla="*/ 36 w 57"/>
                <a:gd name="T105" fmla="*/ 13 h 27"/>
                <a:gd name="T106" fmla="*/ 31 w 57"/>
                <a:gd name="T107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" h="27">
                  <a:moveTo>
                    <a:pt x="37" y="12"/>
                  </a:moveTo>
                  <a:cubicBezTo>
                    <a:pt x="37" y="11"/>
                    <a:pt x="37" y="11"/>
                    <a:pt x="37" y="10"/>
                  </a:cubicBezTo>
                  <a:cubicBezTo>
                    <a:pt x="38" y="10"/>
                    <a:pt x="39" y="10"/>
                    <a:pt x="40" y="10"/>
                  </a:cubicBezTo>
                  <a:cubicBezTo>
                    <a:pt x="45" y="12"/>
                    <a:pt x="50" y="16"/>
                    <a:pt x="52" y="21"/>
                  </a:cubicBezTo>
                  <a:cubicBezTo>
                    <a:pt x="53" y="23"/>
                    <a:pt x="54" y="24"/>
                    <a:pt x="55" y="26"/>
                  </a:cubicBezTo>
                  <a:cubicBezTo>
                    <a:pt x="55" y="26"/>
                    <a:pt x="56" y="27"/>
                    <a:pt x="57" y="26"/>
                  </a:cubicBezTo>
                  <a:cubicBezTo>
                    <a:pt x="56" y="24"/>
                    <a:pt x="54" y="21"/>
                    <a:pt x="53" y="19"/>
                  </a:cubicBezTo>
                  <a:cubicBezTo>
                    <a:pt x="51" y="15"/>
                    <a:pt x="47" y="12"/>
                    <a:pt x="43" y="10"/>
                  </a:cubicBezTo>
                  <a:cubicBezTo>
                    <a:pt x="38" y="7"/>
                    <a:pt x="32" y="6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5" y="6"/>
                    <a:pt x="25" y="5"/>
                    <a:pt x="25" y="5"/>
                  </a:cubicBezTo>
                  <a:cubicBezTo>
                    <a:pt x="31" y="3"/>
                    <a:pt x="37" y="3"/>
                    <a:pt x="43" y="5"/>
                  </a:cubicBezTo>
                  <a:cubicBezTo>
                    <a:pt x="47" y="7"/>
                    <a:pt x="50" y="10"/>
                    <a:pt x="53" y="13"/>
                  </a:cubicBezTo>
                  <a:cubicBezTo>
                    <a:pt x="54" y="14"/>
                    <a:pt x="54" y="15"/>
                    <a:pt x="55" y="15"/>
                  </a:cubicBezTo>
                  <a:cubicBezTo>
                    <a:pt x="56" y="15"/>
                    <a:pt x="56" y="14"/>
                    <a:pt x="55" y="13"/>
                  </a:cubicBezTo>
                  <a:cubicBezTo>
                    <a:pt x="54" y="11"/>
                    <a:pt x="52" y="9"/>
                    <a:pt x="50" y="8"/>
                  </a:cubicBezTo>
                  <a:cubicBezTo>
                    <a:pt x="44" y="3"/>
                    <a:pt x="37" y="0"/>
                    <a:pt x="29" y="2"/>
                  </a:cubicBezTo>
                  <a:cubicBezTo>
                    <a:pt x="26" y="3"/>
                    <a:pt x="23" y="3"/>
                    <a:pt x="21" y="6"/>
                  </a:cubicBezTo>
                  <a:cubicBezTo>
                    <a:pt x="21" y="6"/>
                    <a:pt x="20" y="6"/>
                    <a:pt x="19" y="7"/>
                  </a:cubicBezTo>
                  <a:cubicBezTo>
                    <a:pt x="18" y="7"/>
                    <a:pt x="18" y="7"/>
                    <a:pt x="17" y="7"/>
                  </a:cubicBezTo>
                  <a:cubicBezTo>
                    <a:pt x="13" y="8"/>
                    <a:pt x="9" y="9"/>
                    <a:pt x="5" y="11"/>
                  </a:cubicBezTo>
                  <a:cubicBezTo>
                    <a:pt x="4" y="11"/>
                    <a:pt x="2" y="12"/>
                    <a:pt x="1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3"/>
                    <a:pt x="7" y="12"/>
                    <a:pt x="9" y="11"/>
                  </a:cubicBezTo>
                  <a:cubicBezTo>
                    <a:pt x="10" y="11"/>
                    <a:pt x="12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1"/>
                    <a:pt x="14" y="12"/>
                    <a:pt x="14" y="13"/>
                  </a:cubicBezTo>
                  <a:cubicBezTo>
                    <a:pt x="16" y="17"/>
                    <a:pt x="19" y="21"/>
                    <a:pt x="24" y="21"/>
                  </a:cubicBezTo>
                  <a:cubicBezTo>
                    <a:pt x="26" y="21"/>
                    <a:pt x="27" y="21"/>
                    <a:pt x="29" y="21"/>
                  </a:cubicBezTo>
                  <a:cubicBezTo>
                    <a:pt x="34" y="20"/>
                    <a:pt x="37" y="17"/>
                    <a:pt x="37" y="12"/>
                  </a:cubicBezTo>
                  <a:close/>
                  <a:moveTo>
                    <a:pt x="29" y="8"/>
                  </a:moveTo>
                  <a:cubicBezTo>
                    <a:pt x="29" y="8"/>
                    <a:pt x="30" y="8"/>
                    <a:pt x="30" y="8"/>
                  </a:cubicBezTo>
                  <a:cubicBezTo>
                    <a:pt x="30" y="8"/>
                    <a:pt x="30" y="8"/>
                    <a:pt x="31" y="8"/>
                  </a:cubicBezTo>
                  <a:cubicBezTo>
                    <a:pt x="31" y="12"/>
                    <a:pt x="30" y="13"/>
                    <a:pt x="27" y="14"/>
                  </a:cubicBezTo>
                  <a:cubicBezTo>
                    <a:pt x="30" y="12"/>
                    <a:pt x="31" y="11"/>
                    <a:pt x="29" y="8"/>
                  </a:cubicBezTo>
                  <a:close/>
                  <a:moveTo>
                    <a:pt x="25" y="9"/>
                  </a:moveTo>
                  <a:cubicBezTo>
                    <a:pt x="26" y="9"/>
                    <a:pt x="26" y="10"/>
                    <a:pt x="26" y="11"/>
                  </a:cubicBezTo>
                  <a:cubicBezTo>
                    <a:pt x="26" y="12"/>
                    <a:pt x="25" y="12"/>
                    <a:pt x="24" y="12"/>
                  </a:cubicBezTo>
                  <a:cubicBezTo>
                    <a:pt x="23" y="11"/>
                    <a:pt x="22" y="11"/>
                    <a:pt x="21" y="10"/>
                  </a:cubicBezTo>
                  <a:cubicBezTo>
                    <a:pt x="22" y="9"/>
                    <a:pt x="24" y="9"/>
                    <a:pt x="25" y="9"/>
                  </a:cubicBezTo>
                  <a:close/>
                  <a:moveTo>
                    <a:pt x="31" y="19"/>
                  </a:moveTo>
                  <a:cubicBezTo>
                    <a:pt x="27" y="20"/>
                    <a:pt x="24" y="20"/>
                    <a:pt x="21" y="19"/>
                  </a:cubicBezTo>
                  <a:cubicBezTo>
                    <a:pt x="18" y="17"/>
                    <a:pt x="16" y="14"/>
                    <a:pt x="15" y="9"/>
                  </a:cubicBezTo>
                  <a:cubicBezTo>
                    <a:pt x="16" y="9"/>
                    <a:pt x="17" y="9"/>
                    <a:pt x="18" y="9"/>
                  </a:cubicBezTo>
                  <a:cubicBezTo>
                    <a:pt x="18" y="9"/>
                    <a:pt x="18" y="10"/>
                    <a:pt x="18" y="10"/>
                  </a:cubicBezTo>
                  <a:cubicBezTo>
                    <a:pt x="18" y="12"/>
                    <a:pt x="18" y="14"/>
                    <a:pt x="21" y="15"/>
                  </a:cubicBezTo>
                  <a:cubicBezTo>
                    <a:pt x="24" y="17"/>
                    <a:pt x="26" y="17"/>
                    <a:pt x="29" y="15"/>
                  </a:cubicBezTo>
                  <a:cubicBezTo>
                    <a:pt x="31" y="14"/>
                    <a:pt x="32" y="13"/>
                    <a:pt x="32" y="11"/>
                  </a:cubicBezTo>
                  <a:cubicBezTo>
                    <a:pt x="33" y="10"/>
                    <a:pt x="33" y="9"/>
                    <a:pt x="33" y="8"/>
                  </a:cubicBezTo>
                  <a:cubicBezTo>
                    <a:pt x="34" y="9"/>
                    <a:pt x="35" y="9"/>
                    <a:pt x="36" y="9"/>
                  </a:cubicBezTo>
                  <a:cubicBezTo>
                    <a:pt x="36" y="10"/>
                    <a:pt x="36" y="12"/>
                    <a:pt x="36" y="13"/>
                  </a:cubicBezTo>
                  <a:cubicBezTo>
                    <a:pt x="35" y="16"/>
                    <a:pt x="34" y="18"/>
                    <a:pt x="31" y="1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7"/>
            <p:cNvSpPr/>
            <p:nvPr/>
          </p:nvSpPr>
          <p:spPr bwMode="auto">
            <a:xfrm>
              <a:off x="6003" y="411"/>
              <a:ext cx="130" cy="29"/>
            </a:xfrm>
            <a:custGeom>
              <a:avLst/>
              <a:gdLst>
                <a:gd name="T0" fmla="*/ 53 w 55"/>
                <a:gd name="T1" fmla="*/ 3 h 12"/>
                <a:gd name="T2" fmla="*/ 45 w 55"/>
                <a:gd name="T3" fmla="*/ 2 h 12"/>
                <a:gd name="T4" fmla="*/ 41 w 55"/>
                <a:gd name="T5" fmla="*/ 3 h 12"/>
                <a:gd name="T6" fmla="*/ 35 w 55"/>
                <a:gd name="T7" fmla="*/ 2 h 12"/>
                <a:gd name="T8" fmla="*/ 33 w 55"/>
                <a:gd name="T9" fmla="*/ 1 h 12"/>
                <a:gd name="T10" fmla="*/ 18 w 55"/>
                <a:gd name="T11" fmla="*/ 0 h 12"/>
                <a:gd name="T12" fmla="*/ 1 w 55"/>
                <a:gd name="T13" fmla="*/ 0 h 12"/>
                <a:gd name="T14" fmla="*/ 0 w 55"/>
                <a:gd name="T15" fmla="*/ 0 h 12"/>
                <a:gd name="T16" fmla="*/ 1 w 55"/>
                <a:gd name="T17" fmla="*/ 1 h 12"/>
                <a:gd name="T18" fmla="*/ 9 w 55"/>
                <a:gd name="T19" fmla="*/ 2 h 12"/>
                <a:gd name="T20" fmla="*/ 25 w 55"/>
                <a:gd name="T21" fmla="*/ 2 h 12"/>
                <a:gd name="T22" fmla="*/ 36 w 55"/>
                <a:gd name="T23" fmla="*/ 4 h 12"/>
                <a:gd name="T24" fmla="*/ 39 w 55"/>
                <a:gd name="T25" fmla="*/ 4 h 12"/>
                <a:gd name="T26" fmla="*/ 42 w 55"/>
                <a:gd name="T27" fmla="*/ 4 h 12"/>
                <a:gd name="T28" fmla="*/ 44 w 55"/>
                <a:gd name="T29" fmla="*/ 4 h 12"/>
                <a:gd name="T30" fmla="*/ 37 w 55"/>
                <a:gd name="T31" fmla="*/ 8 h 12"/>
                <a:gd name="T32" fmla="*/ 33 w 55"/>
                <a:gd name="T33" fmla="*/ 9 h 12"/>
                <a:gd name="T34" fmla="*/ 26 w 55"/>
                <a:gd name="T35" fmla="*/ 9 h 12"/>
                <a:gd name="T36" fmla="*/ 22 w 55"/>
                <a:gd name="T37" fmla="*/ 7 h 12"/>
                <a:gd name="T38" fmla="*/ 21 w 55"/>
                <a:gd name="T39" fmla="*/ 7 h 12"/>
                <a:gd name="T40" fmla="*/ 22 w 55"/>
                <a:gd name="T41" fmla="*/ 9 h 12"/>
                <a:gd name="T42" fmla="*/ 23 w 55"/>
                <a:gd name="T43" fmla="*/ 9 h 12"/>
                <a:gd name="T44" fmla="*/ 39 w 55"/>
                <a:gd name="T45" fmla="*/ 9 h 12"/>
                <a:gd name="T46" fmla="*/ 45 w 55"/>
                <a:gd name="T47" fmla="*/ 6 h 12"/>
                <a:gd name="T48" fmla="*/ 48 w 55"/>
                <a:gd name="T49" fmla="*/ 4 h 12"/>
                <a:gd name="T50" fmla="*/ 55 w 55"/>
                <a:gd name="T51" fmla="*/ 4 h 12"/>
                <a:gd name="T52" fmla="*/ 53 w 55"/>
                <a:gd name="T53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12">
                  <a:moveTo>
                    <a:pt x="53" y="3"/>
                  </a:moveTo>
                  <a:cubicBezTo>
                    <a:pt x="50" y="3"/>
                    <a:pt x="48" y="3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39" y="3"/>
                    <a:pt x="37" y="3"/>
                    <a:pt x="35" y="2"/>
                  </a:cubicBezTo>
                  <a:cubicBezTo>
                    <a:pt x="34" y="2"/>
                    <a:pt x="34" y="1"/>
                    <a:pt x="33" y="1"/>
                  </a:cubicBezTo>
                  <a:cubicBezTo>
                    <a:pt x="28" y="0"/>
                    <a:pt x="23" y="0"/>
                    <a:pt x="18" y="0"/>
                  </a:cubicBezTo>
                  <a:cubicBezTo>
                    <a:pt x="12" y="0"/>
                    <a:pt x="7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4" y="2"/>
                    <a:pt x="6" y="2"/>
                    <a:pt x="9" y="2"/>
                  </a:cubicBezTo>
                  <a:cubicBezTo>
                    <a:pt x="14" y="2"/>
                    <a:pt x="20" y="2"/>
                    <a:pt x="25" y="2"/>
                  </a:cubicBezTo>
                  <a:cubicBezTo>
                    <a:pt x="29" y="2"/>
                    <a:pt x="32" y="2"/>
                    <a:pt x="36" y="4"/>
                  </a:cubicBezTo>
                  <a:cubicBezTo>
                    <a:pt x="37" y="5"/>
                    <a:pt x="38" y="5"/>
                    <a:pt x="39" y="4"/>
                  </a:cubicBezTo>
                  <a:cubicBezTo>
                    <a:pt x="40" y="4"/>
                    <a:pt x="41" y="4"/>
                    <a:pt x="42" y="4"/>
                  </a:cubicBezTo>
                  <a:cubicBezTo>
                    <a:pt x="43" y="4"/>
                    <a:pt x="44" y="3"/>
                    <a:pt x="44" y="4"/>
                  </a:cubicBezTo>
                  <a:cubicBezTo>
                    <a:pt x="42" y="6"/>
                    <a:pt x="39" y="7"/>
                    <a:pt x="37" y="8"/>
                  </a:cubicBezTo>
                  <a:cubicBezTo>
                    <a:pt x="36" y="9"/>
                    <a:pt x="35" y="9"/>
                    <a:pt x="33" y="9"/>
                  </a:cubicBezTo>
                  <a:cubicBezTo>
                    <a:pt x="31" y="10"/>
                    <a:pt x="28" y="10"/>
                    <a:pt x="26" y="9"/>
                  </a:cubicBezTo>
                  <a:cubicBezTo>
                    <a:pt x="25" y="8"/>
                    <a:pt x="24" y="8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8"/>
                    <a:pt x="21" y="8"/>
                    <a:pt x="22" y="9"/>
                  </a:cubicBezTo>
                  <a:cubicBezTo>
                    <a:pt x="22" y="9"/>
                    <a:pt x="22" y="9"/>
                    <a:pt x="23" y="9"/>
                  </a:cubicBezTo>
                  <a:cubicBezTo>
                    <a:pt x="28" y="12"/>
                    <a:pt x="34" y="12"/>
                    <a:pt x="39" y="9"/>
                  </a:cubicBezTo>
                  <a:cubicBezTo>
                    <a:pt x="41" y="8"/>
                    <a:pt x="43" y="7"/>
                    <a:pt x="45" y="6"/>
                  </a:cubicBezTo>
                  <a:cubicBezTo>
                    <a:pt x="46" y="6"/>
                    <a:pt x="47" y="5"/>
                    <a:pt x="48" y="4"/>
                  </a:cubicBezTo>
                  <a:cubicBezTo>
                    <a:pt x="50" y="4"/>
                    <a:pt x="53" y="5"/>
                    <a:pt x="55" y="4"/>
                  </a:cubicBezTo>
                  <a:cubicBezTo>
                    <a:pt x="54" y="3"/>
                    <a:pt x="54" y="3"/>
                    <a:pt x="53" y="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8"/>
            <p:cNvSpPr/>
            <p:nvPr/>
          </p:nvSpPr>
          <p:spPr bwMode="auto">
            <a:xfrm>
              <a:off x="6062" y="333"/>
              <a:ext cx="97" cy="21"/>
            </a:xfrm>
            <a:custGeom>
              <a:avLst/>
              <a:gdLst>
                <a:gd name="T0" fmla="*/ 40 w 41"/>
                <a:gd name="T1" fmla="*/ 6 h 9"/>
                <a:gd name="T2" fmla="*/ 39 w 41"/>
                <a:gd name="T3" fmla="*/ 6 h 9"/>
                <a:gd name="T4" fmla="*/ 31 w 41"/>
                <a:gd name="T5" fmla="*/ 6 h 9"/>
                <a:gd name="T6" fmla="*/ 24 w 41"/>
                <a:gd name="T7" fmla="*/ 4 h 9"/>
                <a:gd name="T8" fmla="*/ 17 w 41"/>
                <a:gd name="T9" fmla="*/ 3 h 9"/>
                <a:gd name="T10" fmla="*/ 13 w 41"/>
                <a:gd name="T11" fmla="*/ 4 h 9"/>
                <a:gd name="T12" fmla="*/ 6 w 41"/>
                <a:gd name="T13" fmla="*/ 3 h 9"/>
                <a:gd name="T14" fmla="*/ 2 w 41"/>
                <a:gd name="T15" fmla="*/ 1 h 9"/>
                <a:gd name="T16" fmla="*/ 1 w 41"/>
                <a:gd name="T17" fmla="*/ 1 h 9"/>
                <a:gd name="T18" fmla="*/ 1 w 41"/>
                <a:gd name="T19" fmla="*/ 2 h 9"/>
                <a:gd name="T20" fmla="*/ 2 w 41"/>
                <a:gd name="T21" fmla="*/ 3 h 9"/>
                <a:gd name="T22" fmla="*/ 14 w 41"/>
                <a:gd name="T23" fmla="*/ 5 h 9"/>
                <a:gd name="T24" fmla="*/ 19 w 41"/>
                <a:gd name="T25" fmla="*/ 5 h 9"/>
                <a:gd name="T26" fmla="*/ 19 w 41"/>
                <a:gd name="T27" fmla="*/ 5 h 9"/>
                <a:gd name="T28" fmla="*/ 20 w 41"/>
                <a:gd name="T29" fmla="*/ 5 h 9"/>
                <a:gd name="T30" fmla="*/ 28 w 41"/>
                <a:gd name="T31" fmla="*/ 7 h 9"/>
                <a:gd name="T32" fmla="*/ 35 w 41"/>
                <a:gd name="T33" fmla="*/ 8 h 9"/>
                <a:gd name="T34" fmla="*/ 40 w 41"/>
                <a:gd name="T35" fmla="*/ 7 h 9"/>
                <a:gd name="T36" fmla="*/ 41 w 41"/>
                <a:gd name="T37" fmla="*/ 6 h 9"/>
                <a:gd name="T38" fmla="*/ 40 w 41"/>
                <a:gd name="T3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" h="9">
                  <a:moveTo>
                    <a:pt x="40" y="6"/>
                  </a:moveTo>
                  <a:cubicBezTo>
                    <a:pt x="39" y="6"/>
                    <a:pt x="39" y="6"/>
                    <a:pt x="39" y="6"/>
                  </a:cubicBezTo>
                  <a:cubicBezTo>
                    <a:pt x="36" y="7"/>
                    <a:pt x="33" y="7"/>
                    <a:pt x="31" y="6"/>
                  </a:cubicBezTo>
                  <a:cubicBezTo>
                    <a:pt x="28" y="5"/>
                    <a:pt x="26" y="4"/>
                    <a:pt x="24" y="4"/>
                  </a:cubicBezTo>
                  <a:cubicBezTo>
                    <a:pt x="22" y="3"/>
                    <a:pt x="20" y="2"/>
                    <a:pt x="17" y="3"/>
                  </a:cubicBezTo>
                  <a:cubicBezTo>
                    <a:pt x="16" y="3"/>
                    <a:pt x="14" y="4"/>
                    <a:pt x="13" y="4"/>
                  </a:cubicBezTo>
                  <a:cubicBezTo>
                    <a:pt x="11" y="5"/>
                    <a:pt x="8" y="5"/>
                    <a:pt x="6" y="3"/>
                  </a:cubicBezTo>
                  <a:cubicBezTo>
                    <a:pt x="4" y="3"/>
                    <a:pt x="3" y="2"/>
                    <a:pt x="2" y="1"/>
                  </a:cubicBezTo>
                  <a:cubicBezTo>
                    <a:pt x="2" y="1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6" y="6"/>
                    <a:pt x="10" y="7"/>
                    <a:pt x="14" y="5"/>
                  </a:cubicBezTo>
                  <a:cubicBezTo>
                    <a:pt x="16" y="5"/>
                    <a:pt x="17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3" y="5"/>
                    <a:pt x="25" y="6"/>
                    <a:pt x="28" y="7"/>
                  </a:cubicBezTo>
                  <a:cubicBezTo>
                    <a:pt x="30" y="8"/>
                    <a:pt x="32" y="9"/>
                    <a:pt x="35" y="8"/>
                  </a:cubicBezTo>
                  <a:cubicBezTo>
                    <a:pt x="37" y="8"/>
                    <a:pt x="38" y="7"/>
                    <a:pt x="40" y="7"/>
                  </a:cubicBezTo>
                  <a:cubicBezTo>
                    <a:pt x="41" y="7"/>
                    <a:pt x="41" y="7"/>
                    <a:pt x="41" y="6"/>
                  </a:cubicBezTo>
                  <a:cubicBezTo>
                    <a:pt x="41" y="5"/>
                    <a:pt x="40" y="5"/>
                    <a:pt x="40" y="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9"/>
            <p:cNvSpPr/>
            <p:nvPr/>
          </p:nvSpPr>
          <p:spPr bwMode="auto">
            <a:xfrm>
              <a:off x="6083" y="388"/>
              <a:ext cx="36" cy="11"/>
            </a:xfrm>
            <a:custGeom>
              <a:avLst/>
              <a:gdLst>
                <a:gd name="T0" fmla="*/ 8 w 15"/>
                <a:gd name="T1" fmla="*/ 3 h 5"/>
                <a:gd name="T2" fmla="*/ 13 w 15"/>
                <a:gd name="T3" fmla="*/ 4 h 5"/>
                <a:gd name="T4" fmla="*/ 15 w 15"/>
                <a:gd name="T5" fmla="*/ 4 h 5"/>
                <a:gd name="T6" fmla="*/ 15 w 15"/>
                <a:gd name="T7" fmla="*/ 3 h 5"/>
                <a:gd name="T8" fmla="*/ 14 w 15"/>
                <a:gd name="T9" fmla="*/ 3 h 5"/>
                <a:gd name="T10" fmla="*/ 8 w 15"/>
                <a:gd name="T11" fmla="*/ 1 h 5"/>
                <a:gd name="T12" fmla="*/ 1 w 15"/>
                <a:gd name="T13" fmla="*/ 1 h 5"/>
                <a:gd name="T14" fmla="*/ 0 w 15"/>
                <a:gd name="T15" fmla="*/ 1 h 5"/>
                <a:gd name="T16" fmla="*/ 0 w 15"/>
                <a:gd name="T17" fmla="*/ 2 h 5"/>
                <a:gd name="T18" fmla="*/ 1 w 15"/>
                <a:gd name="T19" fmla="*/ 3 h 5"/>
                <a:gd name="T20" fmla="*/ 8 w 15"/>
                <a:gd name="T2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5">
                  <a:moveTo>
                    <a:pt x="8" y="3"/>
                  </a:moveTo>
                  <a:cubicBezTo>
                    <a:pt x="10" y="3"/>
                    <a:pt x="11" y="3"/>
                    <a:pt x="13" y="4"/>
                  </a:cubicBezTo>
                  <a:cubicBezTo>
                    <a:pt x="13" y="4"/>
                    <a:pt x="14" y="5"/>
                    <a:pt x="15" y="4"/>
                  </a:cubicBezTo>
                  <a:cubicBezTo>
                    <a:pt x="15" y="4"/>
                    <a:pt x="15" y="4"/>
                    <a:pt x="15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6" y="2"/>
                    <a:pt x="3" y="2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3" y="4"/>
                    <a:pt x="6" y="4"/>
                    <a:pt x="8" y="3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69" name="图片占位符 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7" name="图片占位符 5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9" name="图片占位符 5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4574"/>
            <a:ext cx="12192001" cy="3851276"/>
          </a:xfrm>
        </p:spPr>
      </p:pic>
      <p:sp>
        <p:nvSpPr>
          <p:cNvPr id="47" name="Freeform: Shape 4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0" y="0"/>
            <a:ext cx="12192000" cy="3850012"/>
          </a:xfrm>
          <a:custGeom>
            <a:avLst/>
            <a:gdLst>
              <a:gd name="connsiteX0" fmla="*/ 0 w 12192000"/>
              <a:gd name="connsiteY0" fmla="*/ 0 h 3850012"/>
              <a:gd name="connsiteX1" fmla="*/ 12192000 w 12192000"/>
              <a:gd name="connsiteY1" fmla="*/ 0 h 3850012"/>
              <a:gd name="connsiteX2" fmla="*/ 12192000 w 12192000"/>
              <a:gd name="connsiteY2" fmla="*/ 3429000 h 3850012"/>
              <a:gd name="connsiteX3" fmla="*/ 9114503 w 12192000"/>
              <a:gd name="connsiteY3" fmla="*/ 3333136 h 3850012"/>
              <a:gd name="connsiteX4" fmla="*/ 6076336 w 12192000"/>
              <a:gd name="connsiteY4" fmla="*/ 3849329 h 3850012"/>
              <a:gd name="connsiteX5" fmla="*/ 2993923 w 12192000"/>
              <a:gd name="connsiteY5" fmla="*/ 3451123 h 3850012"/>
              <a:gd name="connsiteX6" fmla="*/ 0 w 12192000"/>
              <a:gd name="connsiteY6" fmla="*/ 3429000 h 385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50012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cubicBezTo>
                  <a:pt x="11135852" y="4181168"/>
                  <a:pt x="10178026" y="3440061"/>
                  <a:pt x="9114503" y="3333136"/>
                </a:cubicBezTo>
                <a:cubicBezTo>
                  <a:pt x="8050980" y="3226211"/>
                  <a:pt x="7170175" y="3873910"/>
                  <a:pt x="6076336" y="3849329"/>
                </a:cubicBezTo>
                <a:cubicBezTo>
                  <a:pt x="4982497" y="3824748"/>
                  <a:pt x="4168877" y="3104535"/>
                  <a:pt x="2993923" y="3451123"/>
                </a:cubicBezTo>
                <a:cubicBezTo>
                  <a:pt x="1818969" y="3797711"/>
                  <a:pt x="1042219" y="4114800"/>
                  <a:pt x="0" y="3429000"/>
                </a:cubicBezTo>
                <a:close/>
              </a:path>
            </a:pathLst>
          </a:custGeom>
          <a:solidFill>
            <a:srgbClr val="0F101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50" name="TextBox 4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876857" y="2644535"/>
            <a:ext cx="4381777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7200" b="1" dirty="0">
                <a:solidFill>
                  <a:schemeClr val="bg1"/>
                </a:solidFill>
                <a:cs typeface="+mn-ea"/>
                <a:sym typeface="+mn-lt"/>
              </a:rPr>
              <a:t>About us!</a:t>
            </a:r>
          </a:p>
        </p:txBody>
      </p:sp>
      <p:sp>
        <p:nvSpPr>
          <p:cNvPr id="51" name="TextBox 5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1097023" y="4601119"/>
            <a:ext cx="4363456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bg1"/>
                </a:solidFill>
                <a:cs typeface="+mn-ea"/>
                <a:sym typeface="+mn-lt"/>
              </a:rPr>
              <a:t>Hey, hey, hey! It's Fat MORIMOTO! Now I'm </a:t>
            </a:r>
            <a:r>
              <a:rPr lang="en-US" sz="1400" dirty="0" err="1">
                <a:solidFill>
                  <a:schemeClr val="bg1"/>
                </a:solidFill>
                <a:cs typeface="+mn-ea"/>
                <a:sym typeface="+mn-lt"/>
              </a:rPr>
              <a:t>gonna</a:t>
            </a:r>
            <a:r>
              <a:rPr lang="en-US" sz="1400" dirty="0">
                <a:solidFill>
                  <a:schemeClr val="bg1"/>
                </a:solidFill>
                <a:cs typeface="+mn-ea"/>
                <a:sym typeface="+mn-lt"/>
              </a:rPr>
              <a:t> sing a song for you, and this is </a:t>
            </a:r>
            <a:r>
              <a:rPr lang="en-US" sz="1400" dirty="0" err="1">
                <a:solidFill>
                  <a:schemeClr val="bg1"/>
                </a:solidFill>
                <a:cs typeface="+mn-ea"/>
                <a:sym typeface="+mn-lt"/>
              </a:rPr>
              <a:t>gonna</a:t>
            </a:r>
            <a:r>
              <a:rPr lang="en-US" sz="1400" dirty="0">
                <a:solidFill>
                  <a:schemeClr val="bg1"/>
                </a:solidFill>
                <a:cs typeface="+mn-ea"/>
                <a:sym typeface="+mn-lt"/>
              </a:rPr>
              <a:t> show you a thing or two. </a:t>
            </a:r>
          </a:p>
          <a:p>
            <a:pPr>
              <a:lnSpc>
                <a:spcPct val="130000"/>
              </a:lnSpc>
            </a:pPr>
            <a:r>
              <a:rPr lang="en-GB" sz="1400" dirty="0">
                <a:solidFill>
                  <a:schemeClr val="bg1"/>
                </a:solidFill>
                <a:cs typeface="+mn-ea"/>
                <a:sym typeface="+mn-lt"/>
              </a:rPr>
              <a:t>.</a:t>
            </a:r>
          </a:p>
        </p:txBody>
      </p:sp>
      <p:sp>
        <p:nvSpPr>
          <p:cNvPr id="53" name="TextBox 5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1092201" y="1516251"/>
            <a:ext cx="16945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1600" b="1" dirty="0">
                <a:solidFill>
                  <a:schemeClr val="accent4"/>
                </a:solidFill>
                <a:cs typeface="+mn-ea"/>
                <a:sym typeface="+mn-lt"/>
              </a:rPr>
              <a:t>02. </a:t>
            </a:r>
            <a:r>
              <a:rPr lang="en-GB" sz="1600" dirty="0">
                <a:solidFill>
                  <a:schemeClr val="bg1"/>
                </a:solidFill>
                <a:cs typeface="+mn-ea"/>
                <a:sym typeface="+mn-lt"/>
              </a:rPr>
              <a:t>Welcome </a:t>
            </a:r>
          </a:p>
        </p:txBody>
      </p:sp>
      <p:grpSp>
        <p:nvGrpSpPr>
          <p:cNvPr id="63" name="Group 6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4267589" y="100967"/>
            <a:ext cx="3828662" cy="2031009"/>
            <a:chOff x="4267589" y="100967"/>
            <a:chExt cx="3828662" cy="2031009"/>
          </a:xfrm>
          <a:solidFill>
            <a:schemeClr val="accent2"/>
          </a:solidFill>
        </p:grpSpPr>
        <p:sp>
          <p:nvSpPr>
            <p:cNvPr id="90" name="Freeform: Shape 89"/>
            <p:cNvSpPr/>
            <p:nvPr/>
          </p:nvSpPr>
          <p:spPr>
            <a:xfrm>
              <a:off x="4267589" y="100967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91" name="Freeform: Shape 90"/>
            <p:cNvSpPr/>
            <p:nvPr/>
          </p:nvSpPr>
          <p:spPr>
            <a:xfrm>
              <a:off x="4809599" y="100967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92" name="Freeform: Shape 91"/>
            <p:cNvSpPr/>
            <p:nvPr/>
          </p:nvSpPr>
          <p:spPr>
            <a:xfrm>
              <a:off x="5351608" y="100967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93" name="Freeform: Shape 92"/>
            <p:cNvSpPr/>
            <p:nvPr/>
          </p:nvSpPr>
          <p:spPr>
            <a:xfrm>
              <a:off x="5893617" y="100967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94" name="Freeform: Shape 93"/>
            <p:cNvSpPr/>
            <p:nvPr/>
          </p:nvSpPr>
          <p:spPr>
            <a:xfrm>
              <a:off x="6436305" y="100967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95" name="Freeform: Shape 94"/>
            <p:cNvSpPr/>
            <p:nvPr/>
          </p:nvSpPr>
          <p:spPr>
            <a:xfrm>
              <a:off x="6978314" y="100967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96" name="Freeform: Shape 95"/>
            <p:cNvSpPr/>
            <p:nvPr/>
          </p:nvSpPr>
          <p:spPr>
            <a:xfrm>
              <a:off x="7520324" y="100967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97" name="Freeform: Shape 96"/>
            <p:cNvSpPr/>
            <p:nvPr/>
          </p:nvSpPr>
          <p:spPr>
            <a:xfrm>
              <a:off x="8062333" y="100967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98" name="Freeform: Shape 97"/>
            <p:cNvSpPr/>
            <p:nvPr/>
          </p:nvSpPr>
          <p:spPr>
            <a:xfrm>
              <a:off x="4267589" y="600240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99" name="Freeform: Shape 98"/>
            <p:cNvSpPr/>
            <p:nvPr/>
          </p:nvSpPr>
          <p:spPr>
            <a:xfrm>
              <a:off x="4809599" y="600240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00" name="Freeform: Shape 99"/>
            <p:cNvSpPr/>
            <p:nvPr/>
          </p:nvSpPr>
          <p:spPr>
            <a:xfrm>
              <a:off x="5351608" y="600240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01" name="Freeform: Shape 100"/>
            <p:cNvSpPr/>
            <p:nvPr/>
          </p:nvSpPr>
          <p:spPr>
            <a:xfrm>
              <a:off x="5893617" y="600240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02" name="Freeform: Shape 101"/>
            <p:cNvSpPr/>
            <p:nvPr/>
          </p:nvSpPr>
          <p:spPr>
            <a:xfrm>
              <a:off x="6436305" y="600240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03" name="Freeform: Shape 102"/>
            <p:cNvSpPr/>
            <p:nvPr/>
          </p:nvSpPr>
          <p:spPr>
            <a:xfrm>
              <a:off x="6978314" y="600240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04" name="Freeform: Shape 103"/>
            <p:cNvSpPr/>
            <p:nvPr/>
          </p:nvSpPr>
          <p:spPr>
            <a:xfrm>
              <a:off x="7520324" y="600240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05" name="Freeform: Shape 104"/>
            <p:cNvSpPr/>
            <p:nvPr/>
          </p:nvSpPr>
          <p:spPr>
            <a:xfrm>
              <a:off x="8062333" y="600240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06" name="Freeform: Shape 105"/>
            <p:cNvSpPr/>
            <p:nvPr/>
          </p:nvSpPr>
          <p:spPr>
            <a:xfrm>
              <a:off x="4267589" y="1099513"/>
              <a:ext cx="33918" cy="33918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3 w 47625"/>
                <a:gd name="connsiteY1" fmla="*/ 55245 h 47625"/>
                <a:gd name="connsiteX2" fmla="*/ 0 w 47625"/>
                <a:gd name="connsiteY2" fmla="*/ 27622 h 47625"/>
                <a:gd name="connsiteX3" fmla="*/ 27623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07" name="Freeform: Shape 106"/>
            <p:cNvSpPr/>
            <p:nvPr/>
          </p:nvSpPr>
          <p:spPr>
            <a:xfrm>
              <a:off x="4809599" y="1099513"/>
              <a:ext cx="33918" cy="33918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2 w 47625"/>
                <a:gd name="connsiteY1" fmla="*/ 55245 h 47625"/>
                <a:gd name="connsiteX2" fmla="*/ 0 w 47625"/>
                <a:gd name="connsiteY2" fmla="*/ 27622 h 47625"/>
                <a:gd name="connsiteX3" fmla="*/ 27622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08" name="Freeform: Shape 107"/>
            <p:cNvSpPr/>
            <p:nvPr/>
          </p:nvSpPr>
          <p:spPr>
            <a:xfrm>
              <a:off x="5351608" y="1099513"/>
              <a:ext cx="33918" cy="33918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3 w 47625"/>
                <a:gd name="connsiteY1" fmla="*/ 55245 h 47625"/>
                <a:gd name="connsiteX2" fmla="*/ 0 w 47625"/>
                <a:gd name="connsiteY2" fmla="*/ 27622 h 47625"/>
                <a:gd name="connsiteX3" fmla="*/ 27623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09" name="Freeform: Shape 108"/>
            <p:cNvSpPr/>
            <p:nvPr/>
          </p:nvSpPr>
          <p:spPr>
            <a:xfrm>
              <a:off x="5893617" y="1099513"/>
              <a:ext cx="33918" cy="33918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3 w 47625"/>
                <a:gd name="connsiteY1" fmla="*/ 55245 h 47625"/>
                <a:gd name="connsiteX2" fmla="*/ 0 w 47625"/>
                <a:gd name="connsiteY2" fmla="*/ 27622 h 47625"/>
                <a:gd name="connsiteX3" fmla="*/ 27623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10" name="Freeform: Shape 109"/>
            <p:cNvSpPr/>
            <p:nvPr/>
          </p:nvSpPr>
          <p:spPr>
            <a:xfrm>
              <a:off x="6436305" y="1099513"/>
              <a:ext cx="33918" cy="33918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3 w 47625"/>
                <a:gd name="connsiteY1" fmla="*/ 55245 h 47625"/>
                <a:gd name="connsiteX2" fmla="*/ 0 w 47625"/>
                <a:gd name="connsiteY2" fmla="*/ 27622 h 47625"/>
                <a:gd name="connsiteX3" fmla="*/ 27623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11" name="Freeform: Shape 110"/>
            <p:cNvSpPr/>
            <p:nvPr/>
          </p:nvSpPr>
          <p:spPr>
            <a:xfrm>
              <a:off x="6978314" y="1099513"/>
              <a:ext cx="33918" cy="33918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3 w 47625"/>
                <a:gd name="connsiteY1" fmla="*/ 55245 h 47625"/>
                <a:gd name="connsiteX2" fmla="*/ 0 w 47625"/>
                <a:gd name="connsiteY2" fmla="*/ 27622 h 47625"/>
                <a:gd name="connsiteX3" fmla="*/ 27623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12" name="Freeform: Shape 111"/>
            <p:cNvSpPr/>
            <p:nvPr/>
          </p:nvSpPr>
          <p:spPr>
            <a:xfrm>
              <a:off x="7520324" y="1099513"/>
              <a:ext cx="33918" cy="33918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2 w 47625"/>
                <a:gd name="connsiteY1" fmla="*/ 55245 h 47625"/>
                <a:gd name="connsiteX2" fmla="*/ 0 w 47625"/>
                <a:gd name="connsiteY2" fmla="*/ 27622 h 47625"/>
                <a:gd name="connsiteX3" fmla="*/ 27622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13" name="Freeform: Shape 112"/>
            <p:cNvSpPr/>
            <p:nvPr/>
          </p:nvSpPr>
          <p:spPr>
            <a:xfrm>
              <a:off x="8062333" y="1099513"/>
              <a:ext cx="33918" cy="33918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2 w 47625"/>
                <a:gd name="connsiteY1" fmla="*/ 55245 h 47625"/>
                <a:gd name="connsiteX2" fmla="*/ 0 w 47625"/>
                <a:gd name="connsiteY2" fmla="*/ 27622 h 47625"/>
                <a:gd name="connsiteX3" fmla="*/ 27622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14" name="Freeform: Shape 113"/>
            <p:cNvSpPr/>
            <p:nvPr/>
          </p:nvSpPr>
          <p:spPr>
            <a:xfrm>
              <a:off x="4267589" y="1598785"/>
              <a:ext cx="33918" cy="33918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3 w 47625"/>
                <a:gd name="connsiteY1" fmla="*/ 55245 h 47625"/>
                <a:gd name="connsiteX2" fmla="*/ 0 w 47625"/>
                <a:gd name="connsiteY2" fmla="*/ 27622 h 47625"/>
                <a:gd name="connsiteX3" fmla="*/ 27623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15" name="Freeform: Shape 114"/>
            <p:cNvSpPr/>
            <p:nvPr/>
          </p:nvSpPr>
          <p:spPr>
            <a:xfrm>
              <a:off x="4809599" y="1598785"/>
              <a:ext cx="33918" cy="33918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2 w 47625"/>
                <a:gd name="connsiteY1" fmla="*/ 55245 h 47625"/>
                <a:gd name="connsiteX2" fmla="*/ 0 w 47625"/>
                <a:gd name="connsiteY2" fmla="*/ 27622 h 47625"/>
                <a:gd name="connsiteX3" fmla="*/ 27622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16" name="Freeform: Shape 115"/>
            <p:cNvSpPr/>
            <p:nvPr/>
          </p:nvSpPr>
          <p:spPr>
            <a:xfrm>
              <a:off x="5351608" y="1598785"/>
              <a:ext cx="33918" cy="33918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3 w 47625"/>
                <a:gd name="connsiteY1" fmla="*/ 55245 h 47625"/>
                <a:gd name="connsiteX2" fmla="*/ 0 w 47625"/>
                <a:gd name="connsiteY2" fmla="*/ 27622 h 47625"/>
                <a:gd name="connsiteX3" fmla="*/ 27623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17" name="Freeform: Shape 116"/>
            <p:cNvSpPr/>
            <p:nvPr/>
          </p:nvSpPr>
          <p:spPr>
            <a:xfrm>
              <a:off x="5893617" y="1598785"/>
              <a:ext cx="33918" cy="33918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3 w 47625"/>
                <a:gd name="connsiteY1" fmla="*/ 55245 h 47625"/>
                <a:gd name="connsiteX2" fmla="*/ 0 w 47625"/>
                <a:gd name="connsiteY2" fmla="*/ 27622 h 47625"/>
                <a:gd name="connsiteX3" fmla="*/ 27623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18" name="Freeform: Shape 117"/>
            <p:cNvSpPr/>
            <p:nvPr/>
          </p:nvSpPr>
          <p:spPr>
            <a:xfrm>
              <a:off x="6436305" y="1598785"/>
              <a:ext cx="33918" cy="33918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3 w 47625"/>
                <a:gd name="connsiteY1" fmla="*/ 55245 h 47625"/>
                <a:gd name="connsiteX2" fmla="*/ 0 w 47625"/>
                <a:gd name="connsiteY2" fmla="*/ 27622 h 47625"/>
                <a:gd name="connsiteX3" fmla="*/ 27623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19" name="Freeform: Shape 118"/>
            <p:cNvSpPr/>
            <p:nvPr/>
          </p:nvSpPr>
          <p:spPr>
            <a:xfrm>
              <a:off x="6978314" y="1598785"/>
              <a:ext cx="33918" cy="33918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3 w 47625"/>
                <a:gd name="connsiteY1" fmla="*/ 55245 h 47625"/>
                <a:gd name="connsiteX2" fmla="*/ 0 w 47625"/>
                <a:gd name="connsiteY2" fmla="*/ 27622 h 47625"/>
                <a:gd name="connsiteX3" fmla="*/ 27623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20" name="Freeform: Shape 119"/>
            <p:cNvSpPr/>
            <p:nvPr/>
          </p:nvSpPr>
          <p:spPr>
            <a:xfrm>
              <a:off x="7520324" y="1598785"/>
              <a:ext cx="33918" cy="33918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2 w 47625"/>
                <a:gd name="connsiteY1" fmla="*/ 55245 h 47625"/>
                <a:gd name="connsiteX2" fmla="*/ 0 w 47625"/>
                <a:gd name="connsiteY2" fmla="*/ 27622 h 47625"/>
                <a:gd name="connsiteX3" fmla="*/ 27622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21" name="Freeform: Shape 120"/>
            <p:cNvSpPr/>
            <p:nvPr/>
          </p:nvSpPr>
          <p:spPr>
            <a:xfrm>
              <a:off x="8062333" y="1598785"/>
              <a:ext cx="33918" cy="33918"/>
            </a:xfrm>
            <a:custGeom>
              <a:avLst/>
              <a:gdLst>
                <a:gd name="connsiteX0" fmla="*/ 55245 w 47625"/>
                <a:gd name="connsiteY0" fmla="*/ 27622 h 47625"/>
                <a:gd name="connsiteX1" fmla="*/ 27622 w 47625"/>
                <a:gd name="connsiteY1" fmla="*/ 55245 h 47625"/>
                <a:gd name="connsiteX2" fmla="*/ 0 w 47625"/>
                <a:gd name="connsiteY2" fmla="*/ 27622 h 47625"/>
                <a:gd name="connsiteX3" fmla="*/ 27622 w 47625"/>
                <a:gd name="connsiteY3" fmla="*/ 0 h 47625"/>
                <a:gd name="connsiteX4" fmla="*/ 55245 w 47625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2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2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22" name="Freeform: Shape 121"/>
            <p:cNvSpPr/>
            <p:nvPr/>
          </p:nvSpPr>
          <p:spPr>
            <a:xfrm>
              <a:off x="4267589" y="2098058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23" name="Freeform: Shape 122"/>
            <p:cNvSpPr/>
            <p:nvPr/>
          </p:nvSpPr>
          <p:spPr>
            <a:xfrm>
              <a:off x="4809599" y="2098058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24" name="Freeform: Shape 123"/>
            <p:cNvSpPr/>
            <p:nvPr/>
          </p:nvSpPr>
          <p:spPr>
            <a:xfrm>
              <a:off x="5351608" y="2098058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25" name="Freeform: Shape 124"/>
            <p:cNvSpPr/>
            <p:nvPr/>
          </p:nvSpPr>
          <p:spPr>
            <a:xfrm>
              <a:off x="5893617" y="2098058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26" name="Freeform: Shape 125"/>
            <p:cNvSpPr/>
            <p:nvPr/>
          </p:nvSpPr>
          <p:spPr>
            <a:xfrm>
              <a:off x="6436305" y="2098058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27" name="Freeform: Shape 126"/>
            <p:cNvSpPr/>
            <p:nvPr/>
          </p:nvSpPr>
          <p:spPr>
            <a:xfrm>
              <a:off x="6978314" y="2098058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3 w 47625"/>
                <a:gd name="connsiteY1" fmla="*/ 55245 h 47625"/>
                <a:gd name="connsiteX2" fmla="*/ 0 w 47625"/>
                <a:gd name="connsiteY2" fmla="*/ 27623 h 47625"/>
                <a:gd name="connsiteX3" fmla="*/ 27623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3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3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28" name="Freeform: Shape 127"/>
            <p:cNvSpPr/>
            <p:nvPr/>
          </p:nvSpPr>
          <p:spPr>
            <a:xfrm>
              <a:off x="7520324" y="2098058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129" name="Freeform: Shape 128"/>
            <p:cNvSpPr/>
            <p:nvPr/>
          </p:nvSpPr>
          <p:spPr>
            <a:xfrm>
              <a:off x="8062333" y="2098058"/>
              <a:ext cx="33918" cy="33918"/>
            </a:xfrm>
            <a:custGeom>
              <a:avLst/>
              <a:gdLst>
                <a:gd name="connsiteX0" fmla="*/ 55245 w 47625"/>
                <a:gd name="connsiteY0" fmla="*/ 27623 h 47625"/>
                <a:gd name="connsiteX1" fmla="*/ 27622 w 47625"/>
                <a:gd name="connsiteY1" fmla="*/ 55245 h 47625"/>
                <a:gd name="connsiteX2" fmla="*/ 0 w 47625"/>
                <a:gd name="connsiteY2" fmla="*/ 27623 h 47625"/>
                <a:gd name="connsiteX3" fmla="*/ 27622 w 47625"/>
                <a:gd name="connsiteY3" fmla="*/ 0 h 47625"/>
                <a:gd name="connsiteX4" fmla="*/ 55245 w 47625"/>
                <a:gd name="connsiteY4" fmla="*/ 2762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55245" y="27623"/>
                  </a:moveTo>
                  <a:cubicBezTo>
                    <a:pt x="55245" y="42878"/>
                    <a:pt x="42878" y="55245"/>
                    <a:pt x="27622" y="55245"/>
                  </a:cubicBezTo>
                  <a:cubicBezTo>
                    <a:pt x="12367" y="55245"/>
                    <a:pt x="0" y="42878"/>
                    <a:pt x="0" y="27623"/>
                  </a:cubicBezTo>
                  <a:cubicBezTo>
                    <a:pt x="0" y="12367"/>
                    <a:pt x="12367" y="0"/>
                    <a:pt x="27622" y="0"/>
                  </a:cubicBezTo>
                  <a:cubicBezTo>
                    <a:pt x="42878" y="0"/>
                    <a:pt x="55245" y="12367"/>
                    <a:pt x="55245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</p:grpSp>
      <p:pic>
        <p:nvPicPr>
          <p:cNvPr id="2050" name="Picture 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7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9242622" y="2938522"/>
            <a:ext cx="2473683" cy="2142902"/>
            <a:chOff x="8787740" y="2848566"/>
            <a:chExt cx="2312060" cy="2002891"/>
          </a:xfrm>
        </p:grpSpPr>
        <p:sp>
          <p:nvSpPr>
            <p:cNvPr id="57" name="Freeform: Shape 56"/>
            <p:cNvSpPr/>
            <p:nvPr/>
          </p:nvSpPr>
          <p:spPr>
            <a:xfrm>
              <a:off x="8787740" y="2848566"/>
              <a:ext cx="2312060" cy="2002891"/>
            </a:xfrm>
            <a:custGeom>
              <a:avLst/>
              <a:gdLst>
                <a:gd name="connsiteX0" fmla="*/ 806977 w 1638300"/>
                <a:gd name="connsiteY0" fmla="*/ 100984 h 1419225"/>
                <a:gd name="connsiteX1" fmla="*/ 329775 w 1638300"/>
                <a:gd name="connsiteY1" fmla="*/ 8591 h 1419225"/>
                <a:gd name="connsiteX2" fmla="*/ 167850 w 1638300"/>
                <a:gd name="connsiteY2" fmla="*/ 733444 h 1419225"/>
                <a:gd name="connsiteX3" fmla="*/ 29737 w 1638300"/>
                <a:gd name="connsiteY3" fmla="*/ 955376 h 1419225"/>
                <a:gd name="connsiteX4" fmla="*/ 204045 w 1638300"/>
                <a:gd name="connsiteY4" fmla="*/ 1394479 h 1419225"/>
                <a:gd name="connsiteX5" fmla="*/ 463125 w 1638300"/>
                <a:gd name="connsiteY5" fmla="*/ 1370666 h 1419225"/>
                <a:gd name="connsiteX6" fmla="*/ 444075 w 1638300"/>
                <a:gd name="connsiteY6" fmla="*/ 1248746 h 1419225"/>
                <a:gd name="connsiteX7" fmla="*/ 855555 w 1638300"/>
                <a:gd name="connsiteY7" fmla="*/ 1112539 h 1419225"/>
                <a:gd name="connsiteX8" fmla="*/ 1583265 w 1638300"/>
                <a:gd name="connsiteY8" fmla="*/ 908704 h 1419225"/>
                <a:gd name="connsiteX9" fmla="*/ 806977 w 1638300"/>
                <a:gd name="connsiteY9" fmla="*/ 10098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38300" h="1419225">
                  <a:moveTo>
                    <a:pt x="806977" y="100984"/>
                  </a:moveTo>
                  <a:cubicBezTo>
                    <a:pt x="571710" y="178136"/>
                    <a:pt x="529800" y="-45701"/>
                    <a:pt x="329775" y="8591"/>
                  </a:cubicBezTo>
                  <a:cubicBezTo>
                    <a:pt x="210" y="97174"/>
                    <a:pt x="251670" y="532466"/>
                    <a:pt x="167850" y="733444"/>
                  </a:cubicBezTo>
                  <a:cubicBezTo>
                    <a:pt x="143085" y="793451"/>
                    <a:pt x="56407" y="895369"/>
                    <a:pt x="29737" y="955376"/>
                  </a:cubicBezTo>
                  <a:cubicBezTo>
                    <a:pt x="-14078" y="1054436"/>
                    <a:pt x="-44558" y="1291609"/>
                    <a:pt x="204045" y="1394479"/>
                  </a:cubicBezTo>
                  <a:cubicBezTo>
                    <a:pt x="335490" y="1448771"/>
                    <a:pt x="465982" y="1435436"/>
                    <a:pt x="463125" y="1370666"/>
                  </a:cubicBezTo>
                  <a:cubicBezTo>
                    <a:pt x="461220" y="1335424"/>
                    <a:pt x="400260" y="1303039"/>
                    <a:pt x="444075" y="1248746"/>
                  </a:cubicBezTo>
                  <a:cubicBezTo>
                    <a:pt x="525990" y="1145876"/>
                    <a:pt x="724110" y="1123016"/>
                    <a:pt x="855555" y="1112539"/>
                  </a:cubicBezTo>
                  <a:cubicBezTo>
                    <a:pt x="1019385" y="1099204"/>
                    <a:pt x="1436580" y="1208741"/>
                    <a:pt x="1583265" y="908704"/>
                  </a:cubicBezTo>
                  <a:cubicBezTo>
                    <a:pt x="1778527" y="508654"/>
                    <a:pt x="1497540" y="-127616"/>
                    <a:pt x="806977" y="10098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  <a:effectLst>
              <a:outerShdw blurRad="901700" dist="800100" dir="2700000" sx="91000" sy="91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294614" y="3668323"/>
              <a:ext cx="1621036" cy="549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Hey, hey, hey! It's Fat </a:t>
              </a:r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MORIMOTO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! </a:t>
              </a:r>
            </a:p>
          </p:txBody>
        </p:sp>
      </p:grpSp>
      <p:sp>
        <p:nvSpPr>
          <p:cNvPr id="56" name="Shape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9933354" y="3339559"/>
            <a:ext cx="388451" cy="476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5" h="21575" extrusionOk="0">
                <a:moveTo>
                  <a:pt x="18799" y="0"/>
                </a:moveTo>
                <a:cubicBezTo>
                  <a:pt x="17455" y="-24"/>
                  <a:pt x="15822" y="751"/>
                  <a:pt x="14415" y="1531"/>
                </a:cubicBezTo>
                <a:cubicBezTo>
                  <a:pt x="12547" y="2565"/>
                  <a:pt x="10687" y="4125"/>
                  <a:pt x="9856" y="5159"/>
                </a:cubicBezTo>
                <a:cubicBezTo>
                  <a:pt x="9025" y="5851"/>
                  <a:pt x="9020" y="5848"/>
                  <a:pt x="9020" y="5848"/>
                </a:cubicBezTo>
                <a:cubicBezTo>
                  <a:pt x="8189" y="5848"/>
                  <a:pt x="4868" y="5854"/>
                  <a:pt x="3831" y="6202"/>
                </a:cubicBezTo>
                <a:cubicBezTo>
                  <a:pt x="2375" y="6716"/>
                  <a:pt x="85" y="8968"/>
                  <a:pt x="85" y="9830"/>
                </a:cubicBezTo>
                <a:cubicBezTo>
                  <a:pt x="-121" y="10173"/>
                  <a:pt x="84" y="10348"/>
                  <a:pt x="290" y="10520"/>
                </a:cubicBezTo>
                <a:cubicBezTo>
                  <a:pt x="503" y="10520"/>
                  <a:pt x="1123" y="10690"/>
                  <a:pt x="1954" y="10690"/>
                </a:cubicBezTo>
                <a:cubicBezTo>
                  <a:pt x="2998" y="10690"/>
                  <a:pt x="4245" y="10520"/>
                  <a:pt x="5495" y="10520"/>
                </a:cubicBezTo>
                <a:cubicBezTo>
                  <a:pt x="5076" y="10857"/>
                  <a:pt x="5070" y="10855"/>
                  <a:pt x="5070" y="10855"/>
                </a:cubicBezTo>
                <a:cubicBezTo>
                  <a:pt x="3407" y="13106"/>
                  <a:pt x="3413" y="13105"/>
                  <a:pt x="3413" y="13105"/>
                </a:cubicBezTo>
                <a:cubicBezTo>
                  <a:pt x="2170" y="14659"/>
                  <a:pt x="2170" y="16564"/>
                  <a:pt x="3413" y="17947"/>
                </a:cubicBezTo>
                <a:cubicBezTo>
                  <a:pt x="2582" y="18981"/>
                  <a:pt x="2577" y="18984"/>
                  <a:pt x="2577" y="18984"/>
                </a:cubicBezTo>
                <a:cubicBezTo>
                  <a:pt x="2165" y="19332"/>
                  <a:pt x="2166" y="19843"/>
                  <a:pt x="2372" y="20191"/>
                </a:cubicBezTo>
                <a:cubicBezTo>
                  <a:pt x="2372" y="20711"/>
                  <a:pt x="2789" y="21056"/>
                  <a:pt x="3208" y="21405"/>
                </a:cubicBezTo>
                <a:cubicBezTo>
                  <a:pt x="3620" y="21576"/>
                  <a:pt x="4034" y="21575"/>
                  <a:pt x="4447" y="21575"/>
                </a:cubicBezTo>
                <a:cubicBezTo>
                  <a:pt x="5072" y="21575"/>
                  <a:pt x="5698" y="21406"/>
                  <a:pt x="6110" y="20886"/>
                </a:cubicBezTo>
                <a:cubicBezTo>
                  <a:pt x="6735" y="20023"/>
                  <a:pt x="6733" y="20020"/>
                  <a:pt x="6733" y="20020"/>
                </a:cubicBezTo>
                <a:cubicBezTo>
                  <a:pt x="7152" y="20020"/>
                  <a:pt x="7568" y="20020"/>
                  <a:pt x="7774" y="20020"/>
                </a:cubicBezTo>
                <a:cubicBezTo>
                  <a:pt x="9643" y="20020"/>
                  <a:pt x="11304" y="19329"/>
                  <a:pt x="12341" y="18118"/>
                </a:cubicBezTo>
                <a:cubicBezTo>
                  <a:pt x="14415" y="15352"/>
                  <a:pt x="14415" y="15355"/>
                  <a:pt x="14415" y="15355"/>
                </a:cubicBezTo>
                <a:cubicBezTo>
                  <a:pt x="15040" y="16909"/>
                  <a:pt x="16078" y="18983"/>
                  <a:pt x="16497" y="19154"/>
                </a:cubicBezTo>
                <a:cubicBezTo>
                  <a:pt x="16497" y="19154"/>
                  <a:pt x="16701" y="19331"/>
                  <a:pt x="16908" y="19331"/>
                </a:cubicBezTo>
                <a:cubicBezTo>
                  <a:pt x="16908" y="19331"/>
                  <a:pt x="17119" y="19331"/>
                  <a:pt x="17325" y="19154"/>
                </a:cubicBezTo>
                <a:cubicBezTo>
                  <a:pt x="18157" y="18811"/>
                  <a:pt x="19818" y="16048"/>
                  <a:pt x="19818" y="15008"/>
                </a:cubicBezTo>
                <a:cubicBezTo>
                  <a:pt x="19818" y="13802"/>
                  <a:pt x="18573" y="11376"/>
                  <a:pt x="18161" y="10690"/>
                </a:cubicBezTo>
                <a:cubicBezTo>
                  <a:pt x="18786" y="9999"/>
                  <a:pt x="18784" y="10001"/>
                  <a:pt x="18784" y="10001"/>
                </a:cubicBezTo>
                <a:cubicBezTo>
                  <a:pt x="19615" y="8967"/>
                  <a:pt x="20446" y="6891"/>
                  <a:pt x="20859" y="4989"/>
                </a:cubicBezTo>
                <a:cubicBezTo>
                  <a:pt x="21277" y="3434"/>
                  <a:pt x="21479" y="1180"/>
                  <a:pt x="20023" y="317"/>
                </a:cubicBezTo>
                <a:cubicBezTo>
                  <a:pt x="19659" y="102"/>
                  <a:pt x="19247" y="8"/>
                  <a:pt x="18799" y="0"/>
                </a:cubicBezTo>
                <a:close/>
                <a:moveTo>
                  <a:pt x="18835" y="714"/>
                </a:moveTo>
                <a:cubicBezTo>
                  <a:pt x="19144" y="711"/>
                  <a:pt x="19405" y="755"/>
                  <a:pt x="19612" y="842"/>
                </a:cubicBezTo>
                <a:cubicBezTo>
                  <a:pt x="20444" y="1362"/>
                  <a:pt x="20648" y="2743"/>
                  <a:pt x="20023" y="4989"/>
                </a:cubicBezTo>
                <a:cubicBezTo>
                  <a:pt x="19611" y="6891"/>
                  <a:pt x="18780" y="8791"/>
                  <a:pt x="17948" y="9660"/>
                </a:cubicBezTo>
                <a:cubicBezTo>
                  <a:pt x="13580" y="15185"/>
                  <a:pt x="13580" y="15185"/>
                  <a:pt x="13580" y="15185"/>
                </a:cubicBezTo>
                <a:cubicBezTo>
                  <a:pt x="8394" y="12242"/>
                  <a:pt x="8397" y="12239"/>
                  <a:pt x="8397" y="12239"/>
                </a:cubicBezTo>
                <a:cubicBezTo>
                  <a:pt x="6110" y="11033"/>
                  <a:pt x="6110" y="11032"/>
                  <a:pt x="6110" y="11032"/>
                </a:cubicBezTo>
                <a:cubicBezTo>
                  <a:pt x="9641" y="6541"/>
                  <a:pt x="9644" y="6544"/>
                  <a:pt x="9644" y="6544"/>
                </a:cubicBezTo>
                <a:lnTo>
                  <a:pt x="9644" y="6373"/>
                </a:lnTo>
                <a:lnTo>
                  <a:pt x="10479" y="5507"/>
                </a:lnTo>
                <a:cubicBezTo>
                  <a:pt x="11091" y="4639"/>
                  <a:pt x="12965" y="3255"/>
                  <a:pt x="14833" y="2049"/>
                </a:cubicBezTo>
                <a:cubicBezTo>
                  <a:pt x="16549" y="1141"/>
                  <a:pt x="17910" y="722"/>
                  <a:pt x="18835" y="714"/>
                </a:cubicBezTo>
                <a:close/>
                <a:moveTo>
                  <a:pt x="14437" y="4226"/>
                </a:moveTo>
                <a:cubicBezTo>
                  <a:pt x="14214" y="4226"/>
                  <a:pt x="13993" y="4244"/>
                  <a:pt x="13785" y="4287"/>
                </a:cubicBezTo>
                <a:cubicBezTo>
                  <a:pt x="12955" y="4459"/>
                  <a:pt x="12328" y="4981"/>
                  <a:pt x="11703" y="5501"/>
                </a:cubicBezTo>
                <a:cubicBezTo>
                  <a:pt x="11292" y="6015"/>
                  <a:pt x="11080" y="6883"/>
                  <a:pt x="11293" y="7574"/>
                </a:cubicBezTo>
                <a:cubicBezTo>
                  <a:pt x="11499" y="8266"/>
                  <a:pt x="11914" y="8780"/>
                  <a:pt x="12744" y="9300"/>
                </a:cubicBezTo>
                <a:cubicBezTo>
                  <a:pt x="13163" y="9648"/>
                  <a:pt x="13783" y="9648"/>
                  <a:pt x="14401" y="9647"/>
                </a:cubicBezTo>
                <a:cubicBezTo>
                  <a:pt x="15443" y="9647"/>
                  <a:pt x="16481" y="9297"/>
                  <a:pt x="17106" y="8434"/>
                </a:cubicBezTo>
                <a:cubicBezTo>
                  <a:pt x="18142" y="7223"/>
                  <a:pt x="17725" y="5497"/>
                  <a:pt x="16277" y="4806"/>
                </a:cubicBezTo>
                <a:cubicBezTo>
                  <a:pt x="15809" y="4416"/>
                  <a:pt x="15108" y="4227"/>
                  <a:pt x="14437" y="4226"/>
                </a:cubicBezTo>
                <a:close/>
                <a:moveTo>
                  <a:pt x="13990" y="4982"/>
                </a:moveTo>
                <a:cubicBezTo>
                  <a:pt x="14196" y="4982"/>
                  <a:pt x="14401" y="4982"/>
                  <a:pt x="14401" y="4982"/>
                </a:cubicBezTo>
                <a:cubicBezTo>
                  <a:pt x="15025" y="4982"/>
                  <a:pt x="15440" y="5152"/>
                  <a:pt x="15852" y="5324"/>
                </a:cubicBezTo>
                <a:cubicBezTo>
                  <a:pt x="16888" y="6015"/>
                  <a:pt x="17313" y="7223"/>
                  <a:pt x="16482" y="8086"/>
                </a:cubicBezTo>
                <a:cubicBezTo>
                  <a:pt x="15858" y="9126"/>
                  <a:pt x="14198" y="9302"/>
                  <a:pt x="13162" y="8611"/>
                </a:cubicBezTo>
                <a:cubicBezTo>
                  <a:pt x="12538" y="8439"/>
                  <a:pt x="12327" y="7917"/>
                  <a:pt x="12121" y="7397"/>
                </a:cubicBezTo>
                <a:cubicBezTo>
                  <a:pt x="11909" y="6883"/>
                  <a:pt x="12120" y="6362"/>
                  <a:pt x="12532" y="5842"/>
                </a:cubicBezTo>
                <a:cubicBezTo>
                  <a:pt x="12737" y="5499"/>
                  <a:pt x="13366" y="5154"/>
                  <a:pt x="13990" y="4982"/>
                </a:cubicBezTo>
                <a:close/>
                <a:moveTo>
                  <a:pt x="8603" y="6544"/>
                </a:moveTo>
                <a:cubicBezTo>
                  <a:pt x="6109" y="9829"/>
                  <a:pt x="6110" y="9830"/>
                  <a:pt x="6110" y="9830"/>
                </a:cubicBezTo>
                <a:cubicBezTo>
                  <a:pt x="3830" y="10002"/>
                  <a:pt x="1546" y="10002"/>
                  <a:pt x="921" y="9830"/>
                </a:cubicBezTo>
                <a:cubicBezTo>
                  <a:pt x="921" y="9311"/>
                  <a:pt x="2999" y="7234"/>
                  <a:pt x="4036" y="6891"/>
                </a:cubicBezTo>
                <a:cubicBezTo>
                  <a:pt x="4867" y="6543"/>
                  <a:pt x="7153" y="6544"/>
                  <a:pt x="8603" y="6544"/>
                </a:cubicBezTo>
                <a:close/>
                <a:moveTo>
                  <a:pt x="17736" y="11379"/>
                </a:moveTo>
                <a:cubicBezTo>
                  <a:pt x="18155" y="12419"/>
                  <a:pt x="18989" y="14145"/>
                  <a:pt x="18989" y="15008"/>
                </a:cubicBezTo>
                <a:cubicBezTo>
                  <a:pt x="18989" y="15876"/>
                  <a:pt x="17533" y="18288"/>
                  <a:pt x="16908" y="18636"/>
                </a:cubicBezTo>
                <a:cubicBezTo>
                  <a:pt x="16495" y="18116"/>
                  <a:pt x="15663" y="16215"/>
                  <a:pt x="15038" y="14489"/>
                </a:cubicBezTo>
                <a:cubicBezTo>
                  <a:pt x="17738" y="11375"/>
                  <a:pt x="17736" y="11379"/>
                  <a:pt x="17736" y="11379"/>
                </a:cubicBezTo>
                <a:close/>
                <a:moveTo>
                  <a:pt x="5700" y="11550"/>
                </a:moveTo>
                <a:cubicBezTo>
                  <a:pt x="7568" y="12590"/>
                  <a:pt x="7569" y="12587"/>
                  <a:pt x="7569" y="12587"/>
                </a:cubicBezTo>
                <a:cubicBezTo>
                  <a:pt x="3832" y="17426"/>
                  <a:pt x="3831" y="17429"/>
                  <a:pt x="3831" y="17429"/>
                </a:cubicBezTo>
                <a:cubicBezTo>
                  <a:pt x="3000" y="16217"/>
                  <a:pt x="2999" y="14664"/>
                  <a:pt x="4036" y="13453"/>
                </a:cubicBezTo>
                <a:cubicBezTo>
                  <a:pt x="5698" y="11550"/>
                  <a:pt x="5700" y="11550"/>
                  <a:pt x="5700" y="11550"/>
                </a:cubicBezTo>
                <a:close/>
                <a:moveTo>
                  <a:pt x="8397" y="13105"/>
                </a:moveTo>
                <a:cubicBezTo>
                  <a:pt x="10479" y="14139"/>
                  <a:pt x="10479" y="14142"/>
                  <a:pt x="10479" y="14142"/>
                </a:cubicBezTo>
                <a:lnTo>
                  <a:pt x="5282" y="20539"/>
                </a:lnTo>
                <a:cubicBezTo>
                  <a:pt x="5076" y="21059"/>
                  <a:pt x="4243" y="21058"/>
                  <a:pt x="3618" y="20715"/>
                </a:cubicBezTo>
                <a:cubicBezTo>
                  <a:pt x="3412" y="20538"/>
                  <a:pt x="3201" y="20362"/>
                  <a:pt x="2995" y="20191"/>
                </a:cubicBezTo>
                <a:cubicBezTo>
                  <a:pt x="2995" y="19843"/>
                  <a:pt x="3002" y="19503"/>
                  <a:pt x="3208" y="19331"/>
                </a:cubicBezTo>
                <a:cubicBezTo>
                  <a:pt x="4245" y="18291"/>
                  <a:pt x="4241" y="18288"/>
                  <a:pt x="4241" y="18288"/>
                </a:cubicBezTo>
                <a:lnTo>
                  <a:pt x="4241" y="18118"/>
                </a:lnTo>
                <a:cubicBezTo>
                  <a:pt x="8397" y="13107"/>
                  <a:pt x="8397" y="13105"/>
                  <a:pt x="8397" y="13105"/>
                </a:cubicBezTo>
                <a:close/>
                <a:moveTo>
                  <a:pt x="11088" y="14660"/>
                </a:moveTo>
                <a:cubicBezTo>
                  <a:pt x="13169" y="15694"/>
                  <a:pt x="13169" y="15697"/>
                  <a:pt x="13169" y="15697"/>
                </a:cubicBezTo>
                <a:lnTo>
                  <a:pt x="11505" y="17599"/>
                </a:lnTo>
                <a:cubicBezTo>
                  <a:pt x="10681" y="18811"/>
                  <a:pt x="9019" y="19503"/>
                  <a:pt x="7357" y="19331"/>
                </a:cubicBezTo>
                <a:cubicBezTo>
                  <a:pt x="11087" y="14663"/>
                  <a:pt x="11088" y="14660"/>
                  <a:pt x="11088" y="1466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defRPr sz="1800" cap="none" spc="0">
                <a:solidFill>
                  <a:srgbClr val="000000"/>
                </a:solidFill>
              </a:defRPr>
            </a:pPr>
            <a:endParaRPr sz="1200">
              <a:cs typeface="+mn-ea"/>
              <a:sym typeface="+mn-lt"/>
            </a:endParaRPr>
          </a:p>
        </p:txBody>
      </p:sp>
      <p:sp>
        <p:nvSpPr>
          <p:cNvPr id="59" name="Graphic 10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 rot="21033514">
            <a:off x="-596781" y="5408532"/>
            <a:ext cx="2036147" cy="1816457"/>
          </a:xfrm>
          <a:custGeom>
            <a:avLst/>
            <a:gdLst>
              <a:gd name="connsiteX0" fmla="*/ 3599661 w 3619500"/>
              <a:gd name="connsiteY0" fmla="*/ 1387956 h 3228975"/>
              <a:gd name="connsiteX1" fmla="*/ 3616806 w 3619500"/>
              <a:gd name="connsiteY1" fmla="*/ 1435581 h 3228975"/>
              <a:gd name="connsiteX2" fmla="*/ 3518698 w 3619500"/>
              <a:gd name="connsiteY2" fmla="*/ 1646083 h 3228975"/>
              <a:gd name="connsiteX3" fmla="*/ 2809086 w 3619500"/>
              <a:gd name="connsiteY3" fmla="*/ 1903258 h 3228975"/>
              <a:gd name="connsiteX4" fmla="*/ 2710978 w 3619500"/>
              <a:gd name="connsiteY4" fmla="*/ 2113761 h 3228975"/>
              <a:gd name="connsiteX5" fmla="*/ 2728123 w 3619500"/>
              <a:gd name="connsiteY5" fmla="*/ 2161386 h 3228975"/>
              <a:gd name="connsiteX6" fmla="*/ 2938626 w 3619500"/>
              <a:gd name="connsiteY6" fmla="*/ 2259493 h 3228975"/>
              <a:gd name="connsiteX7" fmla="*/ 3177703 w 3619500"/>
              <a:gd name="connsiteY7" fmla="*/ 2172816 h 3228975"/>
              <a:gd name="connsiteX8" fmla="*/ 3388206 w 3619500"/>
              <a:gd name="connsiteY8" fmla="*/ 2270923 h 3228975"/>
              <a:gd name="connsiteX9" fmla="*/ 3405351 w 3619500"/>
              <a:gd name="connsiteY9" fmla="*/ 2318548 h 3228975"/>
              <a:gd name="connsiteX10" fmla="*/ 3307243 w 3619500"/>
              <a:gd name="connsiteY10" fmla="*/ 2529051 h 3228975"/>
              <a:gd name="connsiteX11" fmla="*/ 1384146 w 3619500"/>
              <a:gd name="connsiteY11" fmla="*/ 3226281 h 3228975"/>
              <a:gd name="connsiteX12" fmla="*/ 1173643 w 3619500"/>
              <a:gd name="connsiteY12" fmla="*/ 3128173 h 3228975"/>
              <a:gd name="connsiteX13" fmla="*/ 1156498 w 3619500"/>
              <a:gd name="connsiteY13" fmla="*/ 3080548 h 3228975"/>
              <a:gd name="connsiteX14" fmla="*/ 1254606 w 3619500"/>
              <a:gd name="connsiteY14" fmla="*/ 2870046 h 3228975"/>
              <a:gd name="connsiteX15" fmla="*/ 1823248 w 3619500"/>
              <a:gd name="connsiteY15" fmla="*/ 2664306 h 3228975"/>
              <a:gd name="connsiteX16" fmla="*/ 1921356 w 3619500"/>
              <a:gd name="connsiteY16" fmla="*/ 2453803 h 3228975"/>
              <a:gd name="connsiteX17" fmla="*/ 1904211 w 3619500"/>
              <a:gd name="connsiteY17" fmla="*/ 2406178 h 3228975"/>
              <a:gd name="connsiteX18" fmla="*/ 1693708 w 3619500"/>
              <a:gd name="connsiteY18" fmla="*/ 2308071 h 3228975"/>
              <a:gd name="connsiteX19" fmla="*/ 655483 w 3619500"/>
              <a:gd name="connsiteY19" fmla="*/ 2684308 h 3228975"/>
              <a:gd name="connsiteX20" fmla="*/ 444981 w 3619500"/>
              <a:gd name="connsiteY20" fmla="*/ 2586201 h 3228975"/>
              <a:gd name="connsiteX21" fmla="*/ 427836 w 3619500"/>
              <a:gd name="connsiteY21" fmla="*/ 2538576 h 3228975"/>
              <a:gd name="connsiteX22" fmla="*/ 525943 w 3619500"/>
              <a:gd name="connsiteY22" fmla="*/ 2328073 h 3228975"/>
              <a:gd name="connsiteX23" fmla="*/ 752638 w 3619500"/>
              <a:gd name="connsiteY23" fmla="*/ 2246158 h 3228975"/>
              <a:gd name="connsiteX24" fmla="*/ 850746 w 3619500"/>
              <a:gd name="connsiteY24" fmla="*/ 2035656 h 3228975"/>
              <a:gd name="connsiteX25" fmla="*/ 833601 w 3619500"/>
              <a:gd name="connsiteY25" fmla="*/ 1988031 h 3228975"/>
              <a:gd name="connsiteX26" fmla="*/ 623098 w 3619500"/>
              <a:gd name="connsiteY26" fmla="*/ 1889923 h 3228975"/>
              <a:gd name="connsiteX27" fmla="*/ 237336 w 3619500"/>
              <a:gd name="connsiteY27" fmla="*/ 2028988 h 3228975"/>
              <a:gd name="connsiteX28" fmla="*/ 26833 w 3619500"/>
              <a:gd name="connsiteY28" fmla="*/ 1930881 h 3228975"/>
              <a:gd name="connsiteX29" fmla="*/ 9688 w 3619500"/>
              <a:gd name="connsiteY29" fmla="*/ 1883256 h 3228975"/>
              <a:gd name="connsiteX30" fmla="*/ 107796 w 3619500"/>
              <a:gd name="connsiteY30" fmla="*/ 1672753 h 3228975"/>
              <a:gd name="connsiteX31" fmla="*/ 1162213 w 3619500"/>
              <a:gd name="connsiteY31" fmla="*/ 1290801 h 3228975"/>
              <a:gd name="connsiteX32" fmla="*/ 1260321 w 3619500"/>
              <a:gd name="connsiteY32" fmla="*/ 1080298 h 3228975"/>
              <a:gd name="connsiteX33" fmla="*/ 1243176 w 3619500"/>
              <a:gd name="connsiteY33" fmla="*/ 1032673 h 3228975"/>
              <a:gd name="connsiteX34" fmla="*/ 1032673 w 3619500"/>
              <a:gd name="connsiteY34" fmla="*/ 934566 h 3228975"/>
              <a:gd name="connsiteX35" fmla="*/ 678343 w 3619500"/>
              <a:gd name="connsiteY35" fmla="*/ 1063153 h 3228975"/>
              <a:gd name="connsiteX36" fmla="*/ 467841 w 3619500"/>
              <a:gd name="connsiteY36" fmla="*/ 965046 h 3228975"/>
              <a:gd name="connsiteX37" fmla="*/ 450696 w 3619500"/>
              <a:gd name="connsiteY37" fmla="*/ 917421 h 3228975"/>
              <a:gd name="connsiteX38" fmla="*/ 548803 w 3619500"/>
              <a:gd name="connsiteY38" fmla="*/ 706918 h 3228975"/>
              <a:gd name="connsiteX39" fmla="*/ 2471901 w 3619500"/>
              <a:gd name="connsiteY39" fmla="*/ 9688 h 3228975"/>
              <a:gd name="connsiteX40" fmla="*/ 2682403 w 3619500"/>
              <a:gd name="connsiteY40" fmla="*/ 107796 h 3228975"/>
              <a:gd name="connsiteX41" fmla="*/ 2699548 w 3619500"/>
              <a:gd name="connsiteY41" fmla="*/ 155421 h 3228975"/>
              <a:gd name="connsiteX42" fmla="*/ 2601441 w 3619500"/>
              <a:gd name="connsiteY42" fmla="*/ 365923 h 3228975"/>
              <a:gd name="connsiteX43" fmla="*/ 2282353 w 3619500"/>
              <a:gd name="connsiteY43" fmla="*/ 481176 h 3228975"/>
              <a:gd name="connsiteX44" fmla="*/ 2184246 w 3619500"/>
              <a:gd name="connsiteY44" fmla="*/ 691678 h 3228975"/>
              <a:gd name="connsiteX45" fmla="*/ 2201391 w 3619500"/>
              <a:gd name="connsiteY45" fmla="*/ 739303 h 3228975"/>
              <a:gd name="connsiteX46" fmla="*/ 2411893 w 3619500"/>
              <a:gd name="connsiteY46" fmla="*/ 837411 h 3228975"/>
              <a:gd name="connsiteX47" fmla="*/ 3013873 w 3619500"/>
              <a:gd name="connsiteY47" fmla="*/ 619288 h 3228975"/>
              <a:gd name="connsiteX48" fmla="*/ 3224376 w 3619500"/>
              <a:gd name="connsiteY48" fmla="*/ 717396 h 3228975"/>
              <a:gd name="connsiteX49" fmla="*/ 3241521 w 3619500"/>
              <a:gd name="connsiteY49" fmla="*/ 765021 h 3228975"/>
              <a:gd name="connsiteX50" fmla="*/ 3143413 w 3619500"/>
              <a:gd name="connsiteY50" fmla="*/ 975523 h 3228975"/>
              <a:gd name="connsiteX51" fmla="*/ 2413798 w 3619500"/>
              <a:gd name="connsiteY51" fmla="*/ 1240318 h 3228975"/>
              <a:gd name="connsiteX52" fmla="*/ 2315691 w 3619500"/>
              <a:gd name="connsiteY52" fmla="*/ 1450821 h 3228975"/>
              <a:gd name="connsiteX53" fmla="*/ 2332836 w 3619500"/>
              <a:gd name="connsiteY53" fmla="*/ 1498446 h 3228975"/>
              <a:gd name="connsiteX54" fmla="*/ 2543338 w 3619500"/>
              <a:gd name="connsiteY54" fmla="*/ 1596553 h 3228975"/>
              <a:gd name="connsiteX55" fmla="*/ 3392016 w 3619500"/>
              <a:gd name="connsiteY55" fmla="*/ 1288896 h 3228975"/>
              <a:gd name="connsiteX56" fmla="*/ 3599661 w 3619500"/>
              <a:gd name="connsiteY56" fmla="*/ 1387956 h 32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619500" h="3228975">
                <a:moveTo>
                  <a:pt x="3599661" y="1387956"/>
                </a:moveTo>
                <a:lnTo>
                  <a:pt x="3616806" y="1435581"/>
                </a:lnTo>
                <a:cubicBezTo>
                  <a:pt x="3647286" y="1520353"/>
                  <a:pt x="3603471" y="1614651"/>
                  <a:pt x="3518698" y="1646083"/>
                </a:cubicBezTo>
                <a:lnTo>
                  <a:pt x="2809086" y="1903258"/>
                </a:lnTo>
                <a:cubicBezTo>
                  <a:pt x="2724313" y="1933738"/>
                  <a:pt x="2679546" y="2028036"/>
                  <a:pt x="2710978" y="2113761"/>
                </a:cubicBezTo>
                <a:lnTo>
                  <a:pt x="2728123" y="2161386"/>
                </a:lnTo>
                <a:cubicBezTo>
                  <a:pt x="2758603" y="2247111"/>
                  <a:pt x="2852901" y="2290926"/>
                  <a:pt x="2938626" y="2259493"/>
                </a:cubicBezTo>
                <a:lnTo>
                  <a:pt x="3177703" y="2172816"/>
                </a:lnTo>
                <a:cubicBezTo>
                  <a:pt x="3262476" y="2142336"/>
                  <a:pt x="3356773" y="2186151"/>
                  <a:pt x="3388206" y="2270923"/>
                </a:cubicBezTo>
                <a:lnTo>
                  <a:pt x="3405351" y="2318548"/>
                </a:lnTo>
                <a:cubicBezTo>
                  <a:pt x="3435831" y="2404273"/>
                  <a:pt x="3392016" y="2497618"/>
                  <a:pt x="3307243" y="2529051"/>
                </a:cubicBezTo>
                <a:lnTo>
                  <a:pt x="1384146" y="3226281"/>
                </a:lnTo>
                <a:cubicBezTo>
                  <a:pt x="1299373" y="3256761"/>
                  <a:pt x="1205076" y="3212946"/>
                  <a:pt x="1173643" y="3128173"/>
                </a:cubicBezTo>
                <a:lnTo>
                  <a:pt x="1156498" y="3080548"/>
                </a:lnTo>
                <a:cubicBezTo>
                  <a:pt x="1126018" y="2995776"/>
                  <a:pt x="1169833" y="2901478"/>
                  <a:pt x="1254606" y="2870046"/>
                </a:cubicBezTo>
                <a:lnTo>
                  <a:pt x="1823248" y="2664306"/>
                </a:lnTo>
                <a:cubicBezTo>
                  <a:pt x="1908021" y="2633826"/>
                  <a:pt x="1952788" y="2539528"/>
                  <a:pt x="1921356" y="2453803"/>
                </a:cubicBezTo>
                <a:lnTo>
                  <a:pt x="1904211" y="2406178"/>
                </a:lnTo>
                <a:cubicBezTo>
                  <a:pt x="1873731" y="2321406"/>
                  <a:pt x="1779433" y="2276638"/>
                  <a:pt x="1693708" y="2308071"/>
                </a:cubicBezTo>
                <a:lnTo>
                  <a:pt x="655483" y="2684308"/>
                </a:lnTo>
                <a:cubicBezTo>
                  <a:pt x="570711" y="2714788"/>
                  <a:pt x="476413" y="2670973"/>
                  <a:pt x="444981" y="2586201"/>
                </a:cubicBezTo>
                <a:lnTo>
                  <a:pt x="427836" y="2538576"/>
                </a:lnTo>
                <a:cubicBezTo>
                  <a:pt x="397356" y="2453803"/>
                  <a:pt x="441171" y="2359506"/>
                  <a:pt x="525943" y="2328073"/>
                </a:cubicBezTo>
                <a:lnTo>
                  <a:pt x="752638" y="2246158"/>
                </a:lnTo>
                <a:cubicBezTo>
                  <a:pt x="837411" y="2215678"/>
                  <a:pt x="882178" y="2121381"/>
                  <a:pt x="850746" y="2035656"/>
                </a:cubicBezTo>
                <a:lnTo>
                  <a:pt x="833601" y="1988031"/>
                </a:lnTo>
                <a:cubicBezTo>
                  <a:pt x="803121" y="1903258"/>
                  <a:pt x="708823" y="1858491"/>
                  <a:pt x="623098" y="1889923"/>
                </a:cubicBezTo>
                <a:lnTo>
                  <a:pt x="237336" y="2028988"/>
                </a:lnTo>
                <a:cubicBezTo>
                  <a:pt x="151611" y="2059468"/>
                  <a:pt x="58266" y="2015653"/>
                  <a:pt x="26833" y="1930881"/>
                </a:cubicBezTo>
                <a:lnTo>
                  <a:pt x="9688" y="1883256"/>
                </a:lnTo>
                <a:cubicBezTo>
                  <a:pt x="-20792" y="1798483"/>
                  <a:pt x="23023" y="1704186"/>
                  <a:pt x="107796" y="1672753"/>
                </a:cubicBezTo>
                <a:lnTo>
                  <a:pt x="1162213" y="1290801"/>
                </a:lnTo>
                <a:cubicBezTo>
                  <a:pt x="1246986" y="1260321"/>
                  <a:pt x="1291753" y="1166023"/>
                  <a:pt x="1260321" y="1080298"/>
                </a:cubicBezTo>
                <a:lnTo>
                  <a:pt x="1243176" y="1032673"/>
                </a:lnTo>
                <a:cubicBezTo>
                  <a:pt x="1212696" y="947901"/>
                  <a:pt x="1118398" y="903133"/>
                  <a:pt x="1032673" y="934566"/>
                </a:cubicBezTo>
                <a:lnTo>
                  <a:pt x="678343" y="1063153"/>
                </a:lnTo>
                <a:cubicBezTo>
                  <a:pt x="593571" y="1093633"/>
                  <a:pt x="499273" y="1049818"/>
                  <a:pt x="467841" y="965046"/>
                </a:cubicBezTo>
                <a:lnTo>
                  <a:pt x="450696" y="917421"/>
                </a:lnTo>
                <a:cubicBezTo>
                  <a:pt x="420216" y="832648"/>
                  <a:pt x="464031" y="738351"/>
                  <a:pt x="548803" y="706918"/>
                </a:cubicBezTo>
                <a:lnTo>
                  <a:pt x="2471901" y="9688"/>
                </a:lnTo>
                <a:cubicBezTo>
                  <a:pt x="2556673" y="-20792"/>
                  <a:pt x="2650971" y="23023"/>
                  <a:pt x="2682403" y="107796"/>
                </a:cubicBezTo>
                <a:lnTo>
                  <a:pt x="2699548" y="155421"/>
                </a:lnTo>
                <a:cubicBezTo>
                  <a:pt x="2730028" y="241146"/>
                  <a:pt x="2686213" y="334491"/>
                  <a:pt x="2601441" y="365923"/>
                </a:cubicBezTo>
                <a:lnTo>
                  <a:pt x="2282353" y="481176"/>
                </a:lnTo>
                <a:cubicBezTo>
                  <a:pt x="2197581" y="511656"/>
                  <a:pt x="2152813" y="605953"/>
                  <a:pt x="2184246" y="691678"/>
                </a:cubicBezTo>
                <a:lnTo>
                  <a:pt x="2201391" y="739303"/>
                </a:lnTo>
                <a:cubicBezTo>
                  <a:pt x="2231871" y="824076"/>
                  <a:pt x="2326168" y="868843"/>
                  <a:pt x="2411893" y="837411"/>
                </a:cubicBezTo>
                <a:lnTo>
                  <a:pt x="3013873" y="619288"/>
                </a:lnTo>
                <a:cubicBezTo>
                  <a:pt x="3098646" y="588808"/>
                  <a:pt x="3192943" y="632623"/>
                  <a:pt x="3224376" y="717396"/>
                </a:cubicBezTo>
                <a:lnTo>
                  <a:pt x="3241521" y="765021"/>
                </a:lnTo>
                <a:cubicBezTo>
                  <a:pt x="3272001" y="849793"/>
                  <a:pt x="3228186" y="944091"/>
                  <a:pt x="3143413" y="975523"/>
                </a:cubicBezTo>
                <a:lnTo>
                  <a:pt x="2413798" y="1240318"/>
                </a:lnTo>
                <a:cubicBezTo>
                  <a:pt x="2329026" y="1270798"/>
                  <a:pt x="2284258" y="1365096"/>
                  <a:pt x="2315691" y="1450821"/>
                </a:cubicBezTo>
                <a:lnTo>
                  <a:pt x="2332836" y="1498446"/>
                </a:lnTo>
                <a:cubicBezTo>
                  <a:pt x="2363316" y="1583218"/>
                  <a:pt x="2457613" y="1627986"/>
                  <a:pt x="2543338" y="1596553"/>
                </a:cubicBezTo>
                <a:lnTo>
                  <a:pt x="3392016" y="1288896"/>
                </a:lnTo>
                <a:cubicBezTo>
                  <a:pt x="3474883" y="1258416"/>
                  <a:pt x="3569181" y="1302231"/>
                  <a:pt x="3599661" y="138795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4"/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8"/>
          <a:stretch>
            <a:fillRect/>
          </a:stretch>
        </p:blipFill>
        <p:spPr>
          <a:xfrm>
            <a:off x="689364" y="1356852"/>
            <a:ext cx="9591675" cy="4144963"/>
          </a:xfrm>
        </p:spPr>
      </p:pic>
      <p:sp>
        <p:nvSpPr>
          <p:cNvPr id="90" name="Rectangle: Rounded Corners 8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692082" y="1356852"/>
            <a:ext cx="9592033" cy="4144296"/>
          </a:xfrm>
          <a:prstGeom prst="roundRect">
            <a:avLst>
              <a:gd name="adj" fmla="val 6347"/>
            </a:avLst>
          </a:prstGeom>
          <a:solidFill>
            <a:schemeClr val="accent4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108" name="TextBox 10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10913806" y="3075057"/>
            <a:ext cx="908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</a:p>
        </p:txBody>
      </p:sp>
      <p:cxnSp>
        <p:nvCxnSpPr>
          <p:cNvPr id="2057" name="Straight Arrow Connector 205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CxnSpPr/>
          <p:nvPr/>
        </p:nvCxnSpPr>
        <p:spPr>
          <a:xfrm>
            <a:off x="9914100" y="3384756"/>
            <a:ext cx="778481" cy="0"/>
          </a:xfrm>
          <a:prstGeom prst="straightConnector1">
            <a:avLst/>
          </a:prstGeom>
          <a:ln w="127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1065948" y="2446912"/>
            <a:ext cx="365187" cy="1819036"/>
            <a:chOff x="11065948" y="2446912"/>
            <a:chExt cx="365187" cy="1819036"/>
          </a:xfrm>
        </p:grpSpPr>
        <p:grpSp>
          <p:nvGrpSpPr>
            <p:cNvPr id="2058" name="Group 2057"/>
            <p:cNvGrpSpPr/>
            <p:nvPr/>
          </p:nvGrpSpPr>
          <p:grpSpPr>
            <a:xfrm rot="5400000">
              <a:off x="11065949" y="2446911"/>
              <a:ext cx="365186" cy="365187"/>
              <a:chOff x="10568473" y="2411352"/>
              <a:chExt cx="365186" cy="365187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10568473" y="2411352"/>
                <a:ext cx="365186" cy="365187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112" name="Freeform 25"/>
              <p:cNvSpPr>
                <a:spLocks noChangeArrowheads="1"/>
              </p:cNvSpPr>
              <p:nvPr/>
            </p:nvSpPr>
            <p:spPr bwMode="auto">
              <a:xfrm>
                <a:off x="10702458" y="2531325"/>
                <a:ext cx="74839" cy="125241"/>
              </a:xfrm>
              <a:custGeom>
                <a:avLst/>
                <a:gdLst>
                  <a:gd name="T0" fmla="*/ 54056 w 177"/>
                  <a:gd name="T1" fmla="*/ 3985 h 294"/>
                  <a:gd name="T2" fmla="*/ 54056 w 177"/>
                  <a:gd name="T3" fmla="*/ 3985 h 294"/>
                  <a:gd name="T4" fmla="*/ 3516 w 177"/>
                  <a:gd name="T5" fmla="*/ 55347 h 294"/>
                  <a:gd name="T6" fmla="*/ 0 w 177"/>
                  <a:gd name="T7" fmla="*/ 62874 h 294"/>
                  <a:gd name="T8" fmla="*/ 3516 w 177"/>
                  <a:gd name="T9" fmla="*/ 74828 h 294"/>
                  <a:gd name="T10" fmla="*/ 54056 w 177"/>
                  <a:gd name="T11" fmla="*/ 125747 h 294"/>
                  <a:gd name="T12" fmla="*/ 73393 w 177"/>
                  <a:gd name="T13" fmla="*/ 125747 h 294"/>
                  <a:gd name="T14" fmla="*/ 73393 w 177"/>
                  <a:gd name="T15" fmla="*/ 106265 h 294"/>
                  <a:gd name="T16" fmla="*/ 30764 w 177"/>
                  <a:gd name="T17" fmla="*/ 62874 h 294"/>
                  <a:gd name="T18" fmla="*/ 73393 w 177"/>
                  <a:gd name="T19" fmla="*/ 19482 h 294"/>
                  <a:gd name="T20" fmla="*/ 73393 w 177"/>
                  <a:gd name="T21" fmla="*/ 3985 h 294"/>
                  <a:gd name="T22" fmla="*/ 54056 w 177"/>
                  <a:gd name="T23" fmla="*/ 3985 h 29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7" h="294">
                    <a:moveTo>
                      <a:pt x="123" y="9"/>
                    </a:moveTo>
                    <a:lnTo>
                      <a:pt x="123" y="9"/>
                    </a:lnTo>
                    <a:cubicBezTo>
                      <a:pt x="114" y="18"/>
                      <a:pt x="8" y="125"/>
                      <a:pt x="8" y="125"/>
                    </a:cubicBezTo>
                    <a:cubicBezTo>
                      <a:pt x="8" y="134"/>
                      <a:pt x="0" y="142"/>
                      <a:pt x="0" y="142"/>
                    </a:cubicBezTo>
                    <a:cubicBezTo>
                      <a:pt x="0" y="151"/>
                      <a:pt x="8" y="160"/>
                      <a:pt x="8" y="169"/>
                    </a:cubicBezTo>
                    <a:cubicBezTo>
                      <a:pt x="8" y="169"/>
                      <a:pt x="114" y="275"/>
                      <a:pt x="123" y="284"/>
                    </a:cubicBezTo>
                    <a:cubicBezTo>
                      <a:pt x="132" y="293"/>
                      <a:pt x="150" y="293"/>
                      <a:pt x="167" y="284"/>
                    </a:cubicBezTo>
                    <a:cubicBezTo>
                      <a:pt x="176" y="275"/>
                      <a:pt x="176" y="257"/>
                      <a:pt x="167" y="240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76" y="36"/>
                      <a:pt x="176" y="18"/>
                      <a:pt x="167" y="9"/>
                    </a:cubicBezTo>
                    <a:cubicBezTo>
                      <a:pt x="150" y="0"/>
                      <a:pt x="132" y="0"/>
                      <a:pt x="123" y="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1" tIns="17145" rIns="34291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 rot="16200000" flipV="1">
              <a:off x="11065949" y="3900761"/>
              <a:ext cx="365186" cy="365187"/>
              <a:chOff x="10568473" y="2411352"/>
              <a:chExt cx="365186" cy="365187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10568473" y="2411352"/>
                <a:ext cx="365186" cy="365187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cs typeface="+mn-ea"/>
                  <a:sym typeface="+mn-lt"/>
                </a:endParaRPr>
              </a:p>
            </p:txBody>
          </p:sp>
          <p:sp>
            <p:nvSpPr>
              <p:cNvPr id="116" name="Freeform 25"/>
              <p:cNvSpPr>
                <a:spLocks noChangeArrowheads="1"/>
              </p:cNvSpPr>
              <p:nvPr/>
            </p:nvSpPr>
            <p:spPr bwMode="auto">
              <a:xfrm>
                <a:off x="10702458" y="2531325"/>
                <a:ext cx="74839" cy="125241"/>
              </a:xfrm>
              <a:custGeom>
                <a:avLst/>
                <a:gdLst>
                  <a:gd name="T0" fmla="*/ 54056 w 177"/>
                  <a:gd name="T1" fmla="*/ 3985 h 294"/>
                  <a:gd name="T2" fmla="*/ 54056 w 177"/>
                  <a:gd name="T3" fmla="*/ 3985 h 294"/>
                  <a:gd name="T4" fmla="*/ 3516 w 177"/>
                  <a:gd name="T5" fmla="*/ 55347 h 294"/>
                  <a:gd name="T6" fmla="*/ 0 w 177"/>
                  <a:gd name="T7" fmla="*/ 62874 h 294"/>
                  <a:gd name="T8" fmla="*/ 3516 w 177"/>
                  <a:gd name="T9" fmla="*/ 74828 h 294"/>
                  <a:gd name="T10" fmla="*/ 54056 w 177"/>
                  <a:gd name="T11" fmla="*/ 125747 h 294"/>
                  <a:gd name="T12" fmla="*/ 73393 w 177"/>
                  <a:gd name="T13" fmla="*/ 125747 h 294"/>
                  <a:gd name="T14" fmla="*/ 73393 w 177"/>
                  <a:gd name="T15" fmla="*/ 106265 h 294"/>
                  <a:gd name="T16" fmla="*/ 30764 w 177"/>
                  <a:gd name="T17" fmla="*/ 62874 h 294"/>
                  <a:gd name="T18" fmla="*/ 73393 w 177"/>
                  <a:gd name="T19" fmla="*/ 19482 h 294"/>
                  <a:gd name="T20" fmla="*/ 73393 w 177"/>
                  <a:gd name="T21" fmla="*/ 3985 h 294"/>
                  <a:gd name="T22" fmla="*/ 54056 w 177"/>
                  <a:gd name="T23" fmla="*/ 3985 h 29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7" h="294">
                    <a:moveTo>
                      <a:pt x="123" y="9"/>
                    </a:moveTo>
                    <a:lnTo>
                      <a:pt x="123" y="9"/>
                    </a:lnTo>
                    <a:cubicBezTo>
                      <a:pt x="114" y="18"/>
                      <a:pt x="8" y="125"/>
                      <a:pt x="8" y="125"/>
                    </a:cubicBezTo>
                    <a:cubicBezTo>
                      <a:pt x="8" y="134"/>
                      <a:pt x="0" y="142"/>
                      <a:pt x="0" y="142"/>
                    </a:cubicBezTo>
                    <a:cubicBezTo>
                      <a:pt x="0" y="151"/>
                      <a:pt x="8" y="160"/>
                      <a:pt x="8" y="169"/>
                    </a:cubicBezTo>
                    <a:cubicBezTo>
                      <a:pt x="8" y="169"/>
                      <a:pt x="114" y="275"/>
                      <a:pt x="123" y="284"/>
                    </a:cubicBezTo>
                    <a:cubicBezTo>
                      <a:pt x="132" y="293"/>
                      <a:pt x="150" y="293"/>
                      <a:pt x="167" y="284"/>
                    </a:cubicBezTo>
                    <a:cubicBezTo>
                      <a:pt x="176" y="275"/>
                      <a:pt x="176" y="257"/>
                      <a:pt x="167" y="240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76" y="36"/>
                      <a:pt x="176" y="18"/>
                      <a:pt x="167" y="9"/>
                    </a:cubicBezTo>
                    <a:cubicBezTo>
                      <a:pt x="150" y="0"/>
                      <a:pt x="132" y="0"/>
                      <a:pt x="123" y="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lIns="34291" tIns="17145" rIns="34291" bIns="17145" anchor="ctr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20" name="Freeform: Shape 1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9589635" y="4525318"/>
            <a:ext cx="1238864" cy="1311740"/>
          </a:xfrm>
          <a:custGeom>
            <a:avLst/>
            <a:gdLst>
              <a:gd name="connsiteX0" fmla="*/ 789532 w 809625"/>
              <a:gd name="connsiteY0" fmla="*/ 631363 h 857250"/>
              <a:gd name="connsiteX1" fmla="*/ 777149 w 809625"/>
              <a:gd name="connsiteY1" fmla="*/ 807576 h 857250"/>
              <a:gd name="connsiteX2" fmla="*/ 608557 w 809625"/>
              <a:gd name="connsiteY2" fmla="*/ 859011 h 857250"/>
              <a:gd name="connsiteX3" fmla="*/ 411389 w 809625"/>
              <a:gd name="connsiteY3" fmla="*/ 750426 h 857250"/>
              <a:gd name="connsiteX4" fmla="*/ 198029 w 809625"/>
              <a:gd name="connsiteY4" fmla="*/ 785668 h 857250"/>
              <a:gd name="connsiteX5" fmla="*/ 4672 w 809625"/>
              <a:gd name="connsiteY5" fmla="*/ 558973 h 857250"/>
              <a:gd name="connsiteX6" fmla="*/ 257084 w 809625"/>
              <a:gd name="connsiteY6" fmla="*/ 47480 h 857250"/>
              <a:gd name="connsiteX7" fmla="*/ 543787 w 809625"/>
              <a:gd name="connsiteY7" fmla="*/ 237980 h 857250"/>
              <a:gd name="connsiteX8" fmla="*/ 789532 w 809625"/>
              <a:gd name="connsiteY8" fmla="*/ 631363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9625" h="857250">
                <a:moveTo>
                  <a:pt x="789532" y="631363"/>
                </a:moveTo>
                <a:cubicBezTo>
                  <a:pt x="820964" y="685655"/>
                  <a:pt x="816202" y="758998"/>
                  <a:pt x="777149" y="807576"/>
                </a:cubicBezTo>
                <a:cubicBezTo>
                  <a:pt x="738097" y="856153"/>
                  <a:pt x="667612" y="878061"/>
                  <a:pt x="608557" y="859011"/>
                </a:cubicBezTo>
                <a:cubicBezTo>
                  <a:pt x="536167" y="836151"/>
                  <a:pt x="485684" y="762808"/>
                  <a:pt x="411389" y="750426"/>
                </a:cubicBezTo>
                <a:cubicBezTo>
                  <a:pt x="339952" y="738995"/>
                  <a:pt x="270419" y="787573"/>
                  <a:pt x="198029" y="785668"/>
                </a:cubicBezTo>
                <a:cubicBezTo>
                  <a:pt x="90397" y="781858"/>
                  <a:pt x="19912" y="666605"/>
                  <a:pt x="4672" y="558973"/>
                </a:cubicBezTo>
                <a:cubicBezTo>
                  <a:pt x="-23903" y="358948"/>
                  <a:pt x="80872" y="146540"/>
                  <a:pt x="257084" y="47480"/>
                </a:cubicBezTo>
                <a:cubicBezTo>
                  <a:pt x="465682" y="-69677"/>
                  <a:pt x="597127" y="43670"/>
                  <a:pt x="543787" y="237980"/>
                </a:cubicBezTo>
                <a:cubicBezTo>
                  <a:pt x="469492" y="511348"/>
                  <a:pt x="670469" y="428480"/>
                  <a:pt x="789532" y="63136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92" name="Rectangle: Rounded Corners 9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5061260" y="4398908"/>
            <a:ext cx="1943100" cy="45638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accent4"/>
                </a:solidFill>
                <a:cs typeface="+mn-ea"/>
                <a:sym typeface="+mn-lt"/>
              </a:rPr>
              <a:t>START</a:t>
            </a:r>
            <a:endParaRPr lang="en-GB" sz="12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grpSp>
        <p:nvGrpSpPr>
          <p:cNvPr id="93" name="Group 9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5061261" y="2090948"/>
            <a:ext cx="5339751" cy="1062336"/>
            <a:chOff x="6246961" y="2042198"/>
            <a:chExt cx="5339751" cy="1062335"/>
          </a:xfrm>
        </p:grpSpPr>
        <p:sp>
          <p:nvSpPr>
            <p:cNvPr id="94" name="TextBox 93"/>
            <p:cNvSpPr txBox="1"/>
            <p:nvPr/>
          </p:nvSpPr>
          <p:spPr>
            <a:xfrm>
              <a:off x="6246961" y="2396648"/>
              <a:ext cx="5339751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b="1" dirty="0">
                  <a:solidFill>
                    <a:schemeClr val="bg1"/>
                  </a:solidFill>
                  <a:cs typeface="+mn-ea"/>
                  <a:sym typeface="+mn-lt"/>
                </a:rPr>
                <a:t>Our Values!</a:t>
              </a: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6246961" y="2042198"/>
              <a:ext cx="3089364" cy="307777"/>
              <a:chOff x="6583636" y="1555322"/>
              <a:chExt cx="3089364" cy="307777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6966788" y="1555322"/>
                <a:ext cx="27062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MORIMOTO </a:t>
                </a:r>
                <a:r>
                  <a:rPr lang="en-US" sz="1400" dirty="0">
                    <a:solidFill>
                      <a:schemeClr val="bg1"/>
                    </a:solidFill>
                    <a:cs typeface="+mn-ea"/>
                    <a:sym typeface="+mn-lt"/>
                  </a:rPr>
                  <a:t>presentation</a:t>
                </a:r>
                <a:endParaRPr lang="en-GB" sz="14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97" name="Straight Connector 96"/>
              <p:cNvCxnSpPr/>
              <p:nvPr/>
            </p:nvCxnSpPr>
            <p:spPr>
              <a:xfrm flipH="1">
                <a:off x="6583636" y="1701590"/>
                <a:ext cx="297179" cy="1"/>
              </a:xfrm>
              <a:prstGeom prst="line">
                <a:avLst/>
              </a:prstGeom>
              <a:ln w="28575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8" name="TextBox 9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5061260" y="3429000"/>
            <a:ext cx="4339955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Hey, hey, hey! It's Fat MORIMOTO! Now I'm </a:t>
            </a:r>
            <a:r>
              <a:rPr lang="en-US" altLang="zh-CN" sz="1200" dirty="0" err="1">
                <a:solidFill>
                  <a:schemeClr val="bg1"/>
                </a:solidFill>
                <a:cs typeface="+mn-ea"/>
                <a:sym typeface="+mn-lt"/>
              </a:rPr>
              <a:t>gonna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 sing a song for you, and this is </a:t>
            </a:r>
            <a:r>
              <a:rPr lang="en-US" altLang="zh-CN" sz="1200" dirty="0" err="1">
                <a:solidFill>
                  <a:schemeClr val="bg1"/>
                </a:solidFill>
                <a:cs typeface="+mn-ea"/>
                <a:sym typeface="+mn-lt"/>
              </a:rPr>
              <a:t>gonna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 show you a thing or two. </a:t>
            </a:r>
          </a:p>
        </p:txBody>
      </p:sp>
      <p:pic>
        <p:nvPicPr>
          <p:cNvPr id="22" name="图片占位符 13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834" y="1984451"/>
            <a:ext cx="4173730" cy="2870838"/>
          </a:xfrm>
        </p:spPr>
      </p:pic>
      <p:sp>
        <p:nvSpPr>
          <p:cNvPr id="4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warp dir="in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raphic 10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 rot="19877622">
            <a:off x="9878527" y="4697623"/>
            <a:ext cx="2925798" cy="2610120"/>
          </a:xfrm>
          <a:custGeom>
            <a:avLst/>
            <a:gdLst>
              <a:gd name="connsiteX0" fmla="*/ 3599661 w 3619500"/>
              <a:gd name="connsiteY0" fmla="*/ 1387956 h 3228975"/>
              <a:gd name="connsiteX1" fmla="*/ 3616806 w 3619500"/>
              <a:gd name="connsiteY1" fmla="*/ 1435581 h 3228975"/>
              <a:gd name="connsiteX2" fmla="*/ 3518698 w 3619500"/>
              <a:gd name="connsiteY2" fmla="*/ 1646083 h 3228975"/>
              <a:gd name="connsiteX3" fmla="*/ 2809086 w 3619500"/>
              <a:gd name="connsiteY3" fmla="*/ 1903258 h 3228975"/>
              <a:gd name="connsiteX4" fmla="*/ 2710978 w 3619500"/>
              <a:gd name="connsiteY4" fmla="*/ 2113761 h 3228975"/>
              <a:gd name="connsiteX5" fmla="*/ 2728123 w 3619500"/>
              <a:gd name="connsiteY5" fmla="*/ 2161386 h 3228975"/>
              <a:gd name="connsiteX6" fmla="*/ 2938626 w 3619500"/>
              <a:gd name="connsiteY6" fmla="*/ 2259493 h 3228975"/>
              <a:gd name="connsiteX7" fmla="*/ 3177703 w 3619500"/>
              <a:gd name="connsiteY7" fmla="*/ 2172816 h 3228975"/>
              <a:gd name="connsiteX8" fmla="*/ 3388206 w 3619500"/>
              <a:gd name="connsiteY8" fmla="*/ 2270923 h 3228975"/>
              <a:gd name="connsiteX9" fmla="*/ 3405351 w 3619500"/>
              <a:gd name="connsiteY9" fmla="*/ 2318548 h 3228975"/>
              <a:gd name="connsiteX10" fmla="*/ 3307243 w 3619500"/>
              <a:gd name="connsiteY10" fmla="*/ 2529051 h 3228975"/>
              <a:gd name="connsiteX11" fmla="*/ 1384146 w 3619500"/>
              <a:gd name="connsiteY11" fmla="*/ 3226281 h 3228975"/>
              <a:gd name="connsiteX12" fmla="*/ 1173643 w 3619500"/>
              <a:gd name="connsiteY12" fmla="*/ 3128173 h 3228975"/>
              <a:gd name="connsiteX13" fmla="*/ 1156498 w 3619500"/>
              <a:gd name="connsiteY13" fmla="*/ 3080548 h 3228975"/>
              <a:gd name="connsiteX14" fmla="*/ 1254606 w 3619500"/>
              <a:gd name="connsiteY14" fmla="*/ 2870046 h 3228975"/>
              <a:gd name="connsiteX15" fmla="*/ 1823248 w 3619500"/>
              <a:gd name="connsiteY15" fmla="*/ 2664306 h 3228975"/>
              <a:gd name="connsiteX16" fmla="*/ 1921356 w 3619500"/>
              <a:gd name="connsiteY16" fmla="*/ 2453803 h 3228975"/>
              <a:gd name="connsiteX17" fmla="*/ 1904211 w 3619500"/>
              <a:gd name="connsiteY17" fmla="*/ 2406178 h 3228975"/>
              <a:gd name="connsiteX18" fmla="*/ 1693708 w 3619500"/>
              <a:gd name="connsiteY18" fmla="*/ 2308071 h 3228975"/>
              <a:gd name="connsiteX19" fmla="*/ 655483 w 3619500"/>
              <a:gd name="connsiteY19" fmla="*/ 2684308 h 3228975"/>
              <a:gd name="connsiteX20" fmla="*/ 444981 w 3619500"/>
              <a:gd name="connsiteY20" fmla="*/ 2586201 h 3228975"/>
              <a:gd name="connsiteX21" fmla="*/ 427836 w 3619500"/>
              <a:gd name="connsiteY21" fmla="*/ 2538576 h 3228975"/>
              <a:gd name="connsiteX22" fmla="*/ 525943 w 3619500"/>
              <a:gd name="connsiteY22" fmla="*/ 2328073 h 3228975"/>
              <a:gd name="connsiteX23" fmla="*/ 752638 w 3619500"/>
              <a:gd name="connsiteY23" fmla="*/ 2246158 h 3228975"/>
              <a:gd name="connsiteX24" fmla="*/ 850746 w 3619500"/>
              <a:gd name="connsiteY24" fmla="*/ 2035656 h 3228975"/>
              <a:gd name="connsiteX25" fmla="*/ 833601 w 3619500"/>
              <a:gd name="connsiteY25" fmla="*/ 1988031 h 3228975"/>
              <a:gd name="connsiteX26" fmla="*/ 623098 w 3619500"/>
              <a:gd name="connsiteY26" fmla="*/ 1889923 h 3228975"/>
              <a:gd name="connsiteX27" fmla="*/ 237336 w 3619500"/>
              <a:gd name="connsiteY27" fmla="*/ 2028988 h 3228975"/>
              <a:gd name="connsiteX28" fmla="*/ 26833 w 3619500"/>
              <a:gd name="connsiteY28" fmla="*/ 1930881 h 3228975"/>
              <a:gd name="connsiteX29" fmla="*/ 9688 w 3619500"/>
              <a:gd name="connsiteY29" fmla="*/ 1883256 h 3228975"/>
              <a:gd name="connsiteX30" fmla="*/ 107796 w 3619500"/>
              <a:gd name="connsiteY30" fmla="*/ 1672753 h 3228975"/>
              <a:gd name="connsiteX31" fmla="*/ 1162213 w 3619500"/>
              <a:gd name="connsiteY31" fmla="*/ 1290801 h 3228975"/>
              <a:gd name="connsiteX32" fmla="*/ 1260321 w 3619500"/>
              <a:gd name="connsiteY32" fmla="*/ 1080298 h 3228975"/>
              <a:gd name="connsiteX33" fmla="*/ 1243176 w 3619500"/>
              <a:gd name="connsiteY33" fmla="*/ 1032673 h 3228975"/>
              <a:gd name="connsiteX34" fmla="*/ 1032673 w 3619500"/>
              <a:gd name="connsiteY34" fmla="*/ 934566 h 3228975"/>
              <a:gd name="connsiteX35" fmla="*/ 678343 w 3619500"/>
              <a:gd name="connsiteY35" fmla="*/ 1063153 h 3228975"/>
              <a:gd name="connsiteX36" fmla="*/ 467841 w 3619500"/>
              <a:gd name="connsiteY36" fmla="*/ 965046 h 3228975"/>
              <a:gd name="connsiteX37" fmla="*/ 450696 w 3619500"/>
              <a:gd name="connsiteY37" fmla="*/ 917421 h 3228975"/>
              <a:gd name="connsiteX38" fmla="*/ 548803 w 3619500"/>
              <a:gd name="connsiteY38" fmla="*/ 706918 h 3228975"/>
              <a:gd name="connsiteX39" fmla="*/ 2471901 w 3619500"/>
              <a:gd name="connsiteY39" fmla="*/ 9688 h 3228975"/>
              <a:gd name="connsiteX40" fmla="*/ 2682403 w 3619500"/>
              <a:gd name="connsiteY40" fmla="*/ 107796 h 3228975"/>
              <a:gd name="connsiteX41" fmla="*/ 2699548 w 3619500"/>
              <a:gd name="connsiteY41" fmla="*/ 155421 h 3228975"/>
              <a:gd name="connsiteX42" fmla="*/ 2601441 w 3619500"/>
              <a:gd name="connsiteY42" fmla="*/ 365923 h 3228975"/>
              <a:gd name="connsiteX43" fmla="*/ 2282353 w 3619500"/>
              <a:gd name="connsiteY43" fmla="*/ 481176 h 3228975"/>
              <a:gd name="connsiteX44" fmla="*/ 2184246 w 3619500"/>
              <a:gd name="connsiteY44" fmla="*/ 691678 h 3228975"/>
              <a:gd name="connsiteX45" fmla="*/ 2201391 w 3619500"/>
              <a:gd name="connsiteY45" fmla="*/ 739303 h 3228975"/>
              <a:gd name="connsiteX46" fmla="*/ 2411893 w 3619500"/>
              <a:gd name="connsiteY46" fmla="*/ 837411 h 3228975"/>
              <a:gd name="connsiteX47" fmla="*/ 3013873 w 3619500"/>
              <a:gd name="connsiteY47" fmla="*/ 619288 h 3228975"/>
              <a:gd name="connsiteX48" fmla="*/ 3224376 w 3619500"/>
              <a:gd name="connsiteY48" fmla="*/ 717396 h 3228975"/>
              <a:gd name="connsiteX49" fmla="*/ 3241521 w 3619500"/>
              <a:gd name="connsiteY49" fmla="*/ 765021 h 3228975"/>
              <a:gd name="connsiteX50" fmla="*/ 3143413 w 3619500"/>
              <a:gd name="connsiteY50" fmla="*/ 975523 h 3228975"/>
              <a:gd name="connsiteX51" fmla="*/ 2413798 w 3619500"/>
              <a:gd name="connsiteY51" fmla="*/ 1240318 h 3228975"/>
              <a:gd name="connsiteX52" fmla="*/ 2315691 w 3619500"/>
              <a:gd name="connsiteY52" fmla="*/ 1450821 h 3228975"/>
              <a:gd name="connsiteX53" fmla="*/ 2332836 w 3619500"/>
              <a:gd name="connsiteY53" fmla="*/ 1498446 h 3228975"/>
              <a:gd name="connsiteX54" fmla="*/ 2543338 w 3619500"/>
              <a:gd name="connsiteY54" fmla="*/ 1596553 h 3228975"/>
              <a:gd name="connsiteX55" fmla="*/ 3392016 w 3619500"/>
              <a:gd name="connsiteY55" fmla="*/ 1288896 h 3228975"/>
              <a:gd name="connsiteX56" fmla="*/ 3599661 w 3619500"/>
              <a:gd name="connsiteY56" fmla="*/ 1387956 h 32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619500" h="3228975">
                <a:moveTo>
                  <a:pt x="3599661" y="1387956"/>
                </a:moveTo>
                <a:lnTo>
                  <a:pt x="3616806" y="1435581"/>
                </a:lnTo>
                <a:cubicBezTo>
                  <a:pt x="3647286" y="1520353"/>
                  <a:pt x="3603471" y="1614651"/>
                  <a:pt x="3518698" y="1646083"/>
                </a:cubicBezTo>
                <a:lnTo>
                  <a:pt x="2809086" y="1903258"/>
                </a:lnTo>
                <a:cubicBezTo>
                  <a:pt x="2724313" y="1933738"/>
                  <a:pt x="2679546" y="2028036"/>
                  <a:pt x="2710978" y="2113761"/>
                </a:cubicBezTo>
                <a:lnTo>
                  <a:pt x="2728123" y="2161386"/>
                </a:lnTo>
                <a:cubicBezTo>
                  <a:pt x="2758603" y="2247111"/>
                  <a:pt x="2852901" y="2290926"/>
                  <a:pt x="2938626" y="2259493"/>
                </a:cubicBezTo>
                <a:lnTo>
                  <a:pt x="3177703" y="2172816"/>
                </a:lnTo>
                <a:cubicBezTo>
                  <a:pt x="3262476" y="2142336"/>
                  <a:pt x="3356773" y="2186151"/>
                  <a:pt x="3388206" y="2270923"/>
                </a:cubicBezTo>
                <a:lnTo>
                  <a:pt x="3405351" y="2318548"/>
                </a:lnTo>
                <a:cubicBezTo>
                  <a:pt x="3435831" y="2404273"/>
                  <a:pt x="3392016" y="2497618"/>
                  <a:pt x="3307243" y="2529051"/>
                </a:cubicBezTo>
                <a:lnTo>
                  <a:pt x="1384146" y="3226281"/>
                </a:lnTo>
                <a:cubicBezTo>
                  <a:pt x="1299373" y="3256761"/>
                  <a:pt x="1205076" y="3212946"/>
                  <a:pt x="1173643" y="3128173"/>
                </a:cubicBezTo>
                <a:lnTo>
                  <a:pt x="1156498" y="3080548"/>
                </a:lnTo>
                <a:cubicBezTo>
                  <a:pt x="1126018" y="2995776"/>
                  <a:pt x="1169833" y="2901478"/>
                  <a:pt x="1254606" y="2870046"/>
                </a:cubicBezTo>
                <a:lnTo>
                  <a:pt x="1823248" y="2664306"/>
                </a:lnTo>
                <a:cubicBezTo>
                  <a:pt x="1908021" y="2633826"/>
                  <a:pt x="1952788" y="2539528"/>
                  <a:pt x="1921356" y="2453803"/>
                </a:cubicBezTo>
                <a:lnTo>
                  <a:pt x="1904211" y="2406178"/>
                </a:lnTo>
                <a:cubicBezTo>
                  <a:pt x="1873731" y="2321406"/>
                  <a:pt x="1779433" y="2276638"/>
                  <a:pt x="1693708" y="2308071"/>
                </a:cubicBezTo>
                <a:lnTo>
                  <a:pt x="655483" y="2684308"/>
                </a:lnTo>
                <a:cubicBezTo>
                  <a:pt x="570711" y="2714788"/>
                  <a:pt x="476413" y="2670973"/>
                  <a:pt x="444981" y="2586201"/>
                </a:cubicBezTo>
                <a:lnTo>
                  <a:pt x="427836" y="2538576"/>
                </a:lnTo>
                <a:cubicBezTo>
                  <a:pt x="397356" y="2453803"/>
                  <a:pt x="441171" y="2359506"/>
                  <a:pt x="525943" y="2328073"/>
                </a:cubicBezTo>
                <a:lnTo>
                  <a:pt x="752638" y="2246158"/>
                </a:lnTo>
                <a:cubicBezTo>
                  <a:pt x="837411" y="2215678"/>
                  <a:pt x="882178" y="2121381"/>
                  <a:pt x="850746" y="2035656"/>
                </a:cubicBezTo>
                <a:lnTo>
                  <a:pt x="833601" y="1988031"/>
                </a:lnTo>
                <a:cubicBezTo>
                  <a:pt x="803121" y="1903258"/>
                  <a:pt x="708823" y="1858491"/>
                  <a:pt x="623098" y="1889923"/>
                </a:cubicBezTo>
                <a:lnTo>
                  <a:pt x="237336" y="2028988"/>
                </a:lnTo>
                <a:cubicBezTo>
                  <a:pt x="151611" y="2059468"/>
                  <a:pt x="58266" y="2015653"/>
                  <a:pt x="26833" y="1930881"/>
                </a:cubicBezTo>
                <a:lnTo>
                  <a:pt x="9688" y="1883256"/>
                </a:lnTo>
                <a:cubicBezTo>
                  <a:pt x="-20792" y="1798483"/>
                  <a:pt x="23023" y="1704186"/>
                  <a:pt x="107796" y="1672753"/>
                </a:cubicBezTo>
                <a:lnTo>
                  <a:pt x="1162213" y="1290801"/>
                </a:lnTo>
                <a:cubicBezTo>
                  <a:pt x="1246986" y="1260321"/>
                  <a:pt x="1291753" y="1166023"/>
                  <a:pt x="1260321" y="1080298"/>
                </a:cubicBezTo>
                <a:lnTo>
                  <a:pt x="1243176" y="1032673"/>
                </a:lnTo>
                <a:cubicBezTo>
                  <a:pt x="1212696" y="947901"/>
                  <a:pt x="1118398" y="903133"/>
                  <a:pt x="1032673" y="934566"/>
                </a:cubicBezTo>
                <a:lnTo>
                  <a:pt x="678343" y="1063153"/>
                </a:lnTo>
                <a:cubicBezTo>
                  <a:pt x="593571" y="1093633"/>
                  <a:pt x="499273" y="1049818"/>
                  <a:pt x="467841" y="965046"/>
                </a:cubicBezTo>
                <a:lnTo>
                  <a:pt x="450696" y="917421"/>
                </a:lnTo>
                <a:cubicBezTo>
                  <a:pt x="420216" y="832648"/>
                  <a:pt x="464031" y="738351"/>
                  <a:pt x="548803" y="706918"/>
                </a:cubicBezTo>
                <a:lnTo>
                  <a:pt x="2471901" y="9688"/>
                </a:lnTo>
                <a:cubicBezTo>
                  <a:pt x="2556673" y="-20792"/>
                  <a:pt x="2650971" y="23023"/>
                  <a:pt x="2682403" y="107796"/>
                </a:cubicBezTo>
                <a:lnTo>
                  <a:pt x="2699548" y="155421"/>
                </a:lnTo>
                <a:cubicBezTo>
                  <a:pt x="2730028" y="241146"/>
                  <a:pt x="2686213" y="334491"/>
                  <a:pt x="2601441" y="365923"/>
                </a:cubicBezTo>
                <a:lnTo>
                  <a:pt x="2282353" y="481176"/>
                </a:lnTo>
                <a:cubicBezTo>
                  <a:pt x="2197581" y="511656"/>
                  <a:pt x="2152813" y="605953"/>
                  <a:pt x="2184246" y="691678"/>
                </a:cubicBezTo>
                <a:lnTo>
                  <a:pt x="2201391" y="739303"/>
                </a:lnTo>
                <a:cubicBezTo>
                  <a:pt x="2231871" y="824076"/>
                  <a:pt x="2326168" y="868843"/>
                  <a:pt x="2411893" y="837411"/>
                </a:cubicBezTo>
                <a:lnTo>
                  <a:pt x="3013873" y="619288"/>
                </a:lnTo>
                <a:cubicBezTo>
                  <a:pt x="3098646" y="588808"/>
                  <a:pt x="3192943" y="632623"/>
                  <a:pt x="3224376" y="717396"/>
                </a:cubicBezTo>
                <a:lnTo>
                  <a:pt x="3241521" y="765021"/>
                </a:lnTo>
                <a:cubicBezTo>
                  <a:pt x="3272001" y="849793"/>
                  <a:pt x="3228186" y="944091"/>
                  <a:pt x="3143413" y="975523"/>
                </a:cubicBezTo>
                <a:lnTo>
                  <a:pt x="2413798" y="1240318"/>
                </a:lnTo>
                <a:cubicBezTo>
                  <a:pt x="2329026" y="1270798"/>
                  <a:pt x="2284258" y="1365096"/>
                  <a:pt x="2315691" y="1450821"/>
                </a:cubicBezTo>
                <a:lnTo>
                  <a:pt x="2332836" y="1498446"/>
                </a:lnTo>
                <a:cubicBezTo>
                  <a:pt x="2363316" y="1583218"/>
                  <a:pt x="2457613" y="1627986"/>
                  <a:pt x="2543338" y="1596553"/>
                </a:cubicBezTo>
                <a:lnTo>
                  <a:pt x="3392016" y="1288896"/>
                </a:lnTo>
                <a:cubicBezTo>
                  <a:pt x="3474883" y="1258416"/>
                  <a:pt x="3569181" y="1302231"/>
                  <a:pt x="3599661" y="138795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189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pic>
        <p:nvPicPr>
          <p:cNvPr id="6" name="图片占位符 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227" b="30227"/>
          <a:stretch>
            <a:fillRect/>
          </a:stretch>
        </p:blipFill>
        <p:spPr/>
      </p:pic>
      <p:sp>
        <p:nvSpPr>
          <p:cNvPr id="37" name="Freeform: Shape 3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8743439" y="1205772"/>
            <a:ext cx="2356359" cy="1382078"/>
          </a:xfrm>
          <a:custGeom>
            <a:avLst/>
            <a:gdLst>
              <a:gd name="connsiteX0" fmla="*/ 230351 w 2356359"/>
              <a:gd name="connsiteY0" fmla="*/ 0 h 1382078"/>
              <a:gd name="connsiteX1" fmla="*/ 2126008 w 2356359"/>
              <a:gd name="connsiteY1" fmla="*/ 0 h 1382078"/>
              <a:gd name="connsiteX2" fmla="*/ 2356359 w 2356359"/>
              <a:gd name="connsiteY2" fmla="*/ 230351 h 1382078"/>
              <a:gd name="connsiteX3" fmla="*/ 2356359 w 2356359"/>
              <a:gd name="connsiteY3" fmla="*/ 1151727 h 1382078"/>
              <a:gd name="connsiteX4" fmla="*/ 2126008 w 2356359"/>
              <a:gd name="connsiteY4" fmla="*/ 1382078 h 1382078"/>
              <a:gd name="connsiteX5" fmla="*/ 230351 w 2356359"/>
              <a:gd name="connsiteY5" fmla="*/ 1382078 h 1382078"/>
              <a:gd name="connsiteX6" fmla="*/ 0 w 2356359"/>
              <a:gd name="connsiteY6" fmla="*/ 1151727 h 1382078"/>
              <a:gd name="connsiteX7" fmla="*/ 0 w 2356359"/>
              <a:gd name="connsiteY7" fmla="*/ 230351 h 1382078"/>
              <a:gd name="connsiteX8" fmla="*/ 230351 w 2356359"/>
              <a:gd name="connsiteY8" fmla="*/ 0 h 138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6359" h="1382078">
                <a:moveTo>
                  <a:pt x="230351" y="0"/>
                </a:moveTo>
                <a:lnTo>
                  <a:pt x="2126008" y="0"/>
                </a:lnTo>
                <a:cubicBezTo>
                  <a:pt x="2253227" y="0"/>
                  <a:pt x="2356359" y="103132"/>
                  <a:pt x="2356359" y="230351"/>
                </a:cubicBezTo>
                <a:lnTo>
                  <a:pt x="2356359" y="1151727"/>
                </a:lnTo>
                <a:cubicBezTo>
                  <a:pt x="2356359" y="1278946"/>
                  <a:pt x="2253227" y="1382078"/>
                  <a:pt x="2126008" y="1382078"/>
                </a:cubicBezTo>
                <a:lnTo>
                  <a:pt x="230351" y="1382078"/>
                </a:lnTo>
                <a:cubicBezTo>
                  <a:pt x="103132" y="1382078"/>
                  <a:pt x="0" y="1278946"/>
                  <a:pt x="0" y="1151727"/>
                </a:cubicBezTo>
                <a:lnTo>
                  <a:pt x="0" y="230351"/>
                </a:lnTo>
                <a:cubicBezTo>
                  <a:pt x="0" y="103132"/>
                  <a:pt x="103132" y="0"/>
                  <a:pt x="230351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sp>
        <p:nvSpPr>
          <p:cNvPr id="32" name="Freeform: Shape 3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6799558" y="2175379"/>
            <a:ext cx="4300242" cy="2522227"/>
          </a:xfrm>
          <a:custGeom>
            <a:avLst/>
            <a:gdLst>
              <a:gd name="connsiteX0" fmla="*/ 420380 w 4300242"/>
              <a:gd name="connsiteY0" fmla="*/ 0 h 2522227"/>
              <a:gd name="connsiteX1" fmla="*/ 3879862 w 4300242"/>
              <a:gd name="connsiteY1" fmla="*/ 0 h 2522227"/>
              <a:gd name="connsiteX2" fmla="*/ 4300242 w 4300242"/>
              <a:gd name="connsiteY2" fmla="*/ 420380 h 2522227"/>
              <a:gd name="connsiteX3" fmla="*/ 4300242 w 4300242"/>
              <a:gd name="connsiteY3" fmla="*/ 2101847 h 2522227"/>
              <a:gd name="connsiteX4" fmla="*/ 3879862 w 4300242"/>
              <a:gd name="connsiteY4" fmla="*/ 2522227 h 2522227"/>
              <a:gd name="connsiteX5" fmla="*/ 420380 w 4300242"/>
              <a:gd name="connsiteY5" fmla="*/ 2522227 h 2522227"/>
              <a:gd name="connsiteX6" fmla="*/ 0 w 4300242"/>
              <a:gd name="connsiteY6" fmla="*/ 2101847 h 2522227"/>
              <a:gd name="connsiteX7" fmla="*/ 0 w 4300242"/>
              <a:gd name="connsiteY7" fmla="*/ 420380 h 2522227"/>
              <a:gd name="connsiteX8" fmla="*/ 420380 w 4300242"/>
              <a:gd name="connsiteY8" fmla="*/ 0 h 25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00242" h="2522227">
                <a:moveTo>
                  <a:pt x="420380" y="0"/>
                </a:moveTo>
                <a:lnTo>
                  <a:pt x="3879862" y="0"/>
                </a:lnTo>
                <a:cubicBezTo>
                  <a:pt x="4112031" y="0"/>
                  <a:pt x="4300242" y="188211"/>
                  <a:pt x="4300242" y="420380"/>
                </a:cubicBezTo>
                <a:lnTo>
                  <a:pt x="4300242" y="2101847"/>
                </a:lnTo>
                <a:cubicBezTo>
                  <a:pt x="4300242" y="2334016"/>
                  <a:pt x="4112031" y="2522227"/>
                  <a:pt x="3879862" y="2522227"/>
                </a:cubicBezTo>
                <a:lnTo>
                  <a:pt x="420380" y="2522227"/>
                </a:lnTo>
                <a:cubicBezTo>
                  <a:pt x="188211" y="2522227"/>
                  <a:pt x="0" y="2334016"/>
                  <a:pt x="0" y="2101847"/>
                </a:cubicBezTo>
                <a:lnTo>
                  <a:pt x="0" y="420380"/>
                </a:lnTo>
                <a:cubicBezTo>
                  <a:pt x="0" y="188211"/>
                  <a:pt x="188211" y="0"/>
                  <a:pt x="420380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+mn-ea"/>
              <a:sym typeface="+mn-lt"/>
            </a:endParaRPr>
          </a:p>
        </p:txBody>
      </p:sp>
      <p:pic>
        <p:nvPicPr>
          <p:cNvPr id="8" name="图片占位符 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074" b="30074"/>
          <a:stretch>
            <a:fillRect/>
          </a:stretch>
        </p:blipFill>
        <p:spPr/>
      </p:pic>
      <p:grpSp>
        <p:nvGrpSpPr>
          <p:cNvPr id="2" name="Group 1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725657" y="3192631"/>
            <a:ext cx="3306519" cy="2072096"/>
            <a:chOff x="1725657" y="3192631"/>
            <a:chExt cx="3306519" cy="2072096"/>
          </a:xfrm>
        </p:grpSpPr>
        <p:sp>
          <p:nvSpPr>
            <p:cNvPr id="53" name="Rectangle: Rounded Corners 52"/>
            <p:cNvSpPr/>
            <p:nvPr/>
          </p:nvSpPr>
          <p:spPr>
            <a:xfrm>
              <a:off x="1725657" y="3192631"/>
              <a:ext cx="3306519" cy="2072096"/>
            </a:xfrm>
            <a:prstGeom prst="roundRect">
              <a:avLst>
                <a:gd name="adj" fmla="val 12525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0" dist="546100" dir="2700000" sx="83000" sy="83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cs typeface="+mn-ea"/>
                <a:sym typeface="+mn-lt"/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1984296" y="3478100"/>
              <a:ext cx="2926239" cy="1568285"/>
              <a:chOff x="5546590" y="3417532"/>
              <a:chExt cx="2926239" cy="1568285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5546590" y="3828384"/>
                <a:ext cx="2926239" cy="115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 2" panose="05020102010507070707" pitchFamily="18" charset="2"/>
                  <a:buChar char=""/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Hey, hey, hey! It's Fat MORIMOTO! Now I'm 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gonna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 sing a song for you</a:t>
                </a:r>
              </a:p>
              <a:p>
                <a:pPr marL="171450" indent="-171450">
                  <a:lnSpc>
                    <a:spcPct val="13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 2" panose="05020102010507070707" pitchFamily="18" charset="2"/>
                  <a:buChar char=""/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Hey, hey, hey </a:t>
                </a:r>
              </a:p>
              <a:p>
                <a:pPr marL="171450" indent="-171450">
                  <a:lnSpc>
                    <a:spcPct val="13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Wingdings 2" panose="05020102010507070707" pitchFamily="18" charset="2"/>
                  <a:buChar char=""/>
                </a:pP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Now I'm </a:t>
                </a:r>
                <a:r>
                  <a:rPr lang="en-US" altLang="zh-CN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gonna</a:t>
                </a:r>
                <a:r>
                  <a:rPr lang="en-US" altLang="zh-CN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 sing a song for you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546590" y="3417532"/>
                <a:ext cx="2432287" cy="417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n-US" altLang="zh-CN" b="1" dirty="0"/>
                  <a:t>Overview</a:t>
                </a:r>
              </a:p>
            </p:txBody>
          </p:sp>
        </p:grpSp>
      </p:grpSp>
      <p:grpSp>
        <p:nvGrpSpPr>
          <p:cNvPr id="3" name="Group 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7079672" y="5477278"/>
            <a:ext cx="1935594" cy="631331"/>
            <a:chOff x="7079672" y="5477278"/>
            <a:chExt cx="1935594" cy="631331"/>
          </a:xfrm>
        </p:grpSpPr>
        <p:sp>
          <p:nvSpPr>
            <p:cNvPr id="42" name="Rectangle: Rounded Corners 41"/>
            <p:cNvSpPr/>
            <p:nvPr/>
          </p:nvSpPr>
          <p:spPr>
            <a:xfrm>
              <a:off x="7079672" y="5652228"/>
              <a:ext cx="1739967" cy="456381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  <a:cs typeface="+mn-ea"/>
                  <a:sym typeface="+mn-lt"/>
                </a:rPr>
                <a:t>SOME TEXT</a:t>
              </a:r>
            </a:p>
          </p:txBody>
        </p:sp>
        <p:sp>
          <p:nvSpPr>
            <p:cNvPr id="43" name="Rectangle: Rounded Corners 42"/>
            <p:cNvSpPr/>
            <p:nvPr/>
          </p:nvSpPr>
          <p:spPr>
            <a:xfrm>
              <a:off x="8476188" y="5477278"/>
              <a:ext cx="539078" cy="2736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accent4"/>
                  </a:solidFill>
                  <a:cs typeface="+mn-ea"/>
                  <a:sym typeface="+mn-lt"/>
                </a:rPr>
                <a:t>25</a:t>
              </a:r>
              <a:endParaRPr lang="en-GB" sz="1100" b="1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1363966" y="929673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Business</a:t>
            </a:r>
          </a:p>
          <a:p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Startup Slide</a:t>
            </a:r>
          </a:p>
        </p:txBody>
      </p:sp>
      <p:pic>
        <p:nvPicPr>
          <p:cNvPr id="10" name="图片占位符 9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6" name="图片 2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982" y="523457"/>
            <a:ext cx="1333675" cy="812431"/>
          </a:xfrm>
          <a:prstGeom prst="rect">
            <a:avLst/>
          </a:prstGeom>
        </p:spPr>
      </p:pic>
      <p:grpSp>
        <p:nvGrpSpPr>
          <p:cNvPr id="18" name="Group 2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3447415" y="3625085"/>
            <a:ext cx="1004296" cy="141936"/>
            <a:chOff x="2640910" y="3832165"/>
            <a:chExt cx="1004296" cy="141936"/>
          </a:xfrm>
        </p:grpSpPr>
        <p:sp>
          <p:nvSpPr>
            <p:cNvPr id="19" name="Star: 5 Points 25"/>
            <p:cNvSpPr/>
            <p:nvPr/>
          </p:nvSpPr>
          <p:spPr>
            <a:xfrm>
              <a:off x="350327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solidFill>
              <a:srgbClr val="FCD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ar: 5 Points 71"/>
            <p:cNvSpPr/>
            <p:nvPr/>
          </p:nvSpPr>
          <p:spPr>
            <a:xfrm>
              <a:off x="328768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solidFill>
              <a:srgbClr val="FCD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ar: 5 Points 72"/>
            <p:cNvSpPr/>
            <p:nvPr/>
          </p:nvSpPr>
          <p:spPr>
            <a:xfrm>
              <a:off x="307209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solidFill>
              <a:srgbClr val="FCD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Star: 5 Points 73"/>
            <p:cNvSpPr/>
            <p:nvPr/>
          </p:nvSpPr>
          <p:spPr>
            <a:xfrm>
              <a:off x="285650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solidFill>
              <a:srgbClr val="FCD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Star: 5 Points 74"/>
            <p:cNvSpPr/>
            <p:nvPr/>
          </p:nvSpPr>
          <p:spPr>
            <a:xfrm>
              <a:off x="264091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solidFill>
              <a:srgbClr val="FCD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/>
      </p:transition>
    </mc:Choice>
    <mc:Fallback xmlns="">
      <p:transition spd="slow">
        <p:cov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 rot="1004324">
            <a:off x="5410248" y="168177"/>
            <a:ext cx="1969225" cy="2126919"/>
            <a:chOff x="7223124" y="-2374900"/>
            <a:chExt cx="1585913" cy="1712912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/>
          </p:nvSpPr>
          <p:spPr bwMode="auto">
            <a:xfrm>
              <a:off x="7223124" y="-2371725"/>
              <a:ext cx="1585913" cy="170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"/>
            <p:cNvSpPr/>
            <p:nvPr/>
          </p:nvSpPr>
          <p:spPr bwMode="auto">
            <a:xfrm>
              <a:off x="7417593" y="-2257406"/>
              <a:ext cx="1352550" cy="1403350"/>
            </a:xfrm>
            <a:custGeom>
              <a:avLst/>
              <a:gdLst>
                <a:gd name="T0" fmla="*/ 0 w 358"/>
                <a:gd name="T1" fmla="*/ 242 h 372"/>
                <a:gd name="T2" fmla="*/ 63 w 358"/>
                <a:gd name="T3" fmla="*/ 94 h 372"/>
                <a:gd name="T4" fmla="*/ 129 w 358"/>
                <a:gd name="T5" fmla="*/ 36 h 372"/>
                <a:gd name="T6" fmla="*/ 196 w 358"/>
                <a:gd name="T7" fmla="*/ 3 h 372"/>
                <a:gd name="T8" fmla="*/ 169 w 358"/>
                <a:gd name="T9" fmla="*/ 107 h 372"/>
                <a:gd name="T10" fmla="*/ 185 w 358"/>
                <a:gd name="T11" fmla="*/ 217 h 372"/>
                <a:gd name="T12" fmla="*/ 276 w 358"/>
                <a:gd name="T13" fmla="*/ 233 h 372"/>
                <a:gd name="T14" fmla="*/ 342 w 358"/>
                <a:gd name="T15" fmla="*/ 254 h 372"/>
                <a:gd name="T16" fmla="*/ 239 w 358"/>
                <a:gd name="T17" fmla="*/ 328 h 372"/>
                <a:gd name="T18" fmla="*/ 79 w 358"/>
                <a:gd name="T19" fmla="*/ 353 h 372"/>
                <a:gd name="T20" fmla="*/ 0 w 358"/>
                <a:gd name="T21" fmla="*/ 24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8" h="372">
                  <a:moveTo>
                    <a:pt x="0" y="242"/>
                  </a:moveTo>
                  <a:cubicBezTo>
                    <a:pt x="0" y="187"/>
                    <a:pt x="27" y="135"/>
                    <a:pt x="63" y="94"/>
                  </a:cubicBezTo>
                  <a:cubicBezTo>
                    <a:pt x="82" y="72"/>
                    <a:pt x="105" y="54"/>
                    <a:pt x="129" y="36"/>
                  </a:cubicBezTo>
                  <a:cubicBezTo>
                    <a:pt x="146" y="24"/>
                    <a:pt x="173" y="0"/>
                    <a:pt x="196" y="3"/>
                  </a:cubicBezTo>
                  <a:cubicBezTo>
                    <a:pt x="248" y="11"/>
                    <a:pt x="181" y="91"/>
                    <a:pt x="169" y="107"/>
                  </a:cubicBezTo>
                  <a:cubicBezTo>
                    <a:pt x="136" y="149"/>
                    <a:pt x="123" y="200"/>
                    <a:pt x="185" y="217"/>
                  </a:cubicBezTo>
                  <a:cubicBezTo>
                    <a:pt x="214" y="225"/>
                    <a:pt x="245" y="228"/>
                    <a:pt x="276" y="233"/>
                  </a:cubicBezTo>
                  <a:cubicBezTo>
                    <a:pt x="294" y="235"/>
                    <a:pt x="333" y="236"/>
                    <a:pt x="342" y="254"/>
                  </a:cubicBezTo>
                  <a:cubicBezTo>
                    <a:pt x="358" y="288"/>
                    <a:pt x="261" y="319"/>
                    <a:pt x="239" y="328"/>
                  </a:cubicBezTo>
                  <a:cubicBezTo>
                    <a:pt x="189" y="351"/>
                    <a:pt x="134" y="372"/>
                    <a:pt x="79" y="353"/>
                  </a:cubicBezTo>
                  <a:cubicBezTo>
                    <a:pt x="32" y="337"/>
                    <a:pt x="1" y="292"/>
                    <a:pt x="0" y="242"/>
                  </a:cubicBezTo>
                  <a:close/>
                </a:path>
              </a:pathLst>
            </a:custGeom>
            <a:solidFill>
              <a:srgbClr val="F1C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8083549" y="-2374900"/>
              <a:ext cx="68263" cy="200025"/>
            </a:xfrm>
            <a:custGeom>
              <a:avLst/>
              <a:gdLst>
                <a:gd name="T0" fmla="*/ 5 w 18"/>
                <a:gd name="T1" fmla="*/ 3 h 53"/>
                <a:gd name="T2" fmla="*/ 9 w 18"/>
                <a:gd name="T3" fmla="*/ 0 h 53"/>
                <a:gd name="T4" fmla="*/ 14 w 18"/>
                <a:gd name="T5" fmla="*/ 3 h 53"/>
                <a:gd name="T6" fmla="*/ 17 w 18"/>
                <a:gd name="T7" fmla="*/ 10 h 53"/>
                <a:gd name="T8" fmla="*/ 17 w 18"/>
                <a:gd name="T9" fmla="*/ 39 h 53"/>
                <a:gd name="T10" fmla="*/ 14 w 18"/>
                <a:gd name="T11" fmla="*/ 48 h 53"/>
                <a:gd name="T12" fmla="*/ 5 w 18"/>
                <a:gd name="T13" fmla="*/ 48 h 53"/>
                <a:gd name="T14" fmla="*/ 3 w 18"/>
                <a:gd name="T15" fmla="*/ 43 h 53"/>
                <a:gd name="T16" fmla="*/ 3 w 18"/>
                <a:gd name="T17" fmla="*/ 7 h 53"/>
                <a:gd name="T18" fmla="*/ 5 w 18"/>
                <a:gd name="T19" fmla="*/ 3 h 53"/>
                <a:gd name="T20" fmla="*/ 9 w 18"/>
                <a:gd name="T21" fmla="*/ 4 h 53"/>
                <a:gd name="T22" fmla="*/ 7 w 18"/>
                <a:gd name="T23" fmla="*/ 8 h 53"/>
                <a:gd name="T24" fmla="*/ 7 w 18"/>
                <a:gd name="T25" fmla="*/ 43 h 53"/>
                <a:gd name="T26" fmla="*/ 9 w 18"/>
                <a:gd name="T27" fmla="*/ 47 h 53"/>
                <a:gd name="T28" fmla="*/ 9 w 18"/>
                <a:gd name="T29" fmla="*/ 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53">
                  <a:moveTo>
                    <a:pt x="5" y="3"/>
                  </a:moveTo>
                  <a:cubicBezTo>
                    <a:pt x="6" y="1"/>
                    <a:pt x="7" y="0"/>
                    <a:pt x="9" y="0"/>
                  </a:cubicBezTo>
                  <a:cubicBezTo>
                    <a:pt x="12" y="0"/>
                    <a:pt x="13" y="1"/>
                    <a:pt x="14" y="3"/>
                  </a:cubicBezTo>
                  <a:cubicBezTo>
                    <a:pt x="15" y="6"/>
                    <a:pt x="16" y="8"/>
                    <a:pt x="17" y="10"/>
                  </a:cubicBezTo>
                  <a:cubicBezTo>
                    <a:pt x="18" y="20"/>
                    <a:pt x="18" y="29"/>
                    <a:pt x="17" y="39"/>
                  </a:cubicBezTo>
                  <a:cubicBezTo>
                    <a:pt x="17" y="42"/>
                    <a:pt x="16" y="45"/>
                    <a:pt x="14" y="48"/>
                  </a:cubicBezTo>
                  <a:cubicBezTo>
                    <a:pt x="12" y="53"/>
                    <a:pt x="7" y="53"/>
                    <a:pt x="5" y="48"/>
                  </a:cubicBezTo>
                  <a:cubicBezTo>
                    <a:pt x="4" y="47"/>
                    <a:pt x="3" y="45"/>
                    <a:pt x="3" y="43"/>
                  </a:cubicBezTo>
                  <a:cubicBezTo>
                    <a:pt x="0" y="31"/>
                    <a:pt x="0" y="19"/>
                    <a:pt x="3" y="7"/>
                  </a:cubicBezTo>
                  <a:cubicBezTo>
                    <a:pt x="3" y="6"/>
                    <a:pt x="4" y="4"/>
                    <a:pt x="5" y="3"/>
                  </a:cubicBezTo>
                  <a:close/>
                  <a:moveTo>
                    <a:pt x="9" y="4"/>
                  </a:moveTo>
                  <a:cubicBezTo>
                    <a:pt x="8" y="5"/>
                    <a:pt x="8" y="7"/>
                    <a:pt x="7" y="8"/>
                  </a:cubicBezTo>
                  <a:cubicBezTo>
                    <a:pt x="4" y="20"/>
                    <a:pt x="4" y="31"/>
                    <a:pt x="7" y="43"/>
                  </a:cubicBezTo>
                  <a:cubicBezTo>
                    <a:pt x="8" y="45"/>
                    <a:pt x="8" y="46"/>
                    <a:pt x="9" y="47"/>
                  </a:cubicBezTo>
                  <a:cubicBezTo>
                    <a:pt x="15" y="39"/>
                    <a:pt x="15" y="13"/>
                    <a:pt x="9" y="4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7974012" y="-2303463"/>
              <a:ext cx="71438" cy="200025"/>
            </a:xfrm>
            <a:custGeom>
              <a:avLst/>
              <a:gdLst>
                <a:gd name="T0" fmla="*/ 14 w 19"/>
                <a:gd name="T1" fmla="*/ 49 h 53"/>
                <a:gd name="T2" fmla="*/ 6 w 19"/>
                <a:gd name="T3" fmla="*/ 50 h 53"/>
                <a:gd name="T4" fmla="*/ 3 w 19"/>
                <a:gd name="T5" fmla="*/ 44 h 53"/>
                <a:gd name="T6" fmla="*/ 2 w 19"/>
                <a:gd name="T7" fmla="*/ 10 h 53"/>
                <a:gd name="T8" fmla="*/ 5 w 19"/>
                <a:gd name="T9" fmla="*/ 2 h 53"/>
                <a:gd name="T10" fmla="*/ 12 w 19"/>
                <a:gd name="T11" fmla="*/ 2 h 53"/>
                <a:gd name="T12" fmla="*/ 15 w 19"/>
                <a:gd name="T13" fmla="*/ 8 h 53"/>
                <a:gd name="T14" fmla="*/ 16 w 19"/>
                <a:gd name="T15" fmla="*/ 44 h 53"/>
                <a:gd name="T16" fmla="*/ 14 w 19"/>
                <a:gd name="T17" fmla="*/ 49 h 53"/>
                <a:gd name="T18" fmla="*/ 9 w 19"/>
                <a:gd name="T19" fmla="*/ 5 h 53"/>
                <a:gd name="T20" fmla="*/ 10 w 19"/>
                <a:gd name="T21" fmla="*/ 47 h 53"/>
                <a:gd name="T22" fmla="*/ 9 w 19"/>
                <a:gd name="T23" fmla="*/ 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53">
                  <a:moveTo>
                    <a:pt x="14" y="49"/>
                  </a:moveTo>
                  <a:cubicBezTo>
                    <a:pt x="12" y="53"/>
                    <a:pt x="8" y="53"/>
                    <a:pt x="6" y="50"/>
                  </a:cubicBezTo>
                  <a:cubicBezTo>
                    <a:pt x="4" y="48"/>
                    <a:pt x="4" y="46"/>
                    <a:pt x="3" y="44"/>
                  </a:cubicBezTo>
                  <a:cubicBezTo>
                    <a:pt x="0" y="32"/>
                    <a:pt x="0" y="21"/>
                    <a:pt x="2" y="10"/>
                  </a:cubicBezTo>
                  <a:cubicBezTo>
                    <a:pt x="2" y="7"/>
                    <a:pt x="3" y="4"/>
                    <a:pt x="5" y="2"/>
                  </a:cubicBezTo>
                  <a:cubicBezTo>
                    <a:pt x="8" y="0"/>
                    <a:pt x="10" y="0"/>
                    <a:pt x="12" y="2"/>
                  </a:cubicBezTo>
                  <a:cubicBezTo>
                    <a:pt x="14" y="4"/>
                    <a:pt x="15" y="6"/>
                    <a:pt x="15" y="8"/>
                  </a:cubicBezTo>
                  <a:cubicBezTo>
                    <a:pt x="19" y="20"/>
                    <a:pt x="19" y="32"/>
                    <a:pt x="16" y="44"/>
                  </a:cubicBezTo>
                  <a:cubicBezTo>
                    <a:pt x="16" y="46"/>
                    <a:pt x="15" y="48"/>
                    <a:pt x="14" y="49"/>
                  </a:cubicBezTo>
                  <a:close/>
                  <a:moveTo>
                    <a:pt x="9" y="5"/>
                  </a:moveTo>
                  <a:cubicBezTo>
                    <a:pt x="3" y="14"/>
                    <a:pt x="4" y="41"/>
                    <a:pt x="10" y="47"/>
                  </a:cubicBezTo>
                  <a:cubicBezTo>
                    <a:pt x="15" y="40"/>
                    <a:pt x="15" y="12"/>
                    <a:pt x="9" y="5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8058149" y="-2138363"/>
              <a:ext cx="71438" cy="200025"/>
            </a:xfrm>
            <a:custGeom>
              <a:avLst/>
              <a:gdLst>
                <a:gd name="T0" fmla="*/ 4 w 19"/>
                <a:gd name="T1" fmla="*/ 5 h 53"/>
                <a:gd name="T2" fmla="*/ 13 w 19"/>
                <a:gd name="T3" fmla="*/ 4 h 53"/>
                <a:gd name="T4" fmla="*/ 15 w 19"/>
                <a:gd name="T5" fmla="*/ 9 h 53"/>
                <a:gd name="T6" fmla="*/ 16 w 19"/>
                <a:gd name="T7" fmla="*/ 43 h 53"/>
                <a:gd name="T8" fmla="*/ 15 w 19"/>
                <a:gd name="T9" fmla="*/ 48 h 53"/>
                <a:gd name="T10" fmla="*/ 6 w 19"/>
                <a:gd name="T11" fmla="*/ 49 h 53"/>
                <a:gd name="T12" fmla="*/ 4 w 19"/>
                <a:gd name="T13" fmla="*/ 44 h 53"/>
                <a:gd name="T14" fmla="*/ 2 w 19"/>
                <a:gd name="T15" fmla="*/ 10 h 53"/>
                <a:gd name="T16" fmla="*/ 3 w 19"/>
                <a:gd name="T17" fmla="*/ 7 h 53"/>
                <a:gd name="T18" fmla="*/ 4 w 19"/>
                <a:gd name="T19" fmla="*/ 5 h 53"/>
                <a:gd name="T20" fmla="*/ 9 w 19"/>
                <a:gd name="T21" fmla="*/ 6 h 53"/>
                <a:gd name="T22" fmla="*/ 10 w 19"/>
                <a:gd name="T23" fmla="*/ 47 h 53"/>
                <a:gd name="T24" fmla="*/ 9 w 19"/>
                <a:gd name="T2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53">
                  <a:moveTo>
                    <a:pt x="4" y="5"/>
                  </a:moveTo>
                  <a:cubicBezTo>
                    <a:pt x="7" y="0"/>
                    <a:pt x="10" y="0"/>
                    <a:pt x="13" y="4"/>
                  </a:cubicBezTo>
                  <a:cubicBezTo>
                    <a:pt x="14" y="6"/>
                    <a:pt x="15" y="8"/>
                    <a:pt x="15" y="9"/>
                  </a:cubicBezTo>
                  <a:cubicBezTo>
                    <a:pt x="18" y="20"/>
                    <a:pt x="19" y="32"/>
                    <a:pt x="16" y="43"/>
                  </a:cubicBezTo>
                  <a:cubicBezTo>
                    <a:pt x="16" y="45"/>
                    <a:pt x="16" y="47"/>
                    <a:pt x="15" y="48"/>
                  </a:cubicBezTo>
                  <a:cubicBezTo>
                    <a:pt x="12" y="53"/>
                    <a:pt x="8" y="53"/>
                    <a:pt x="6" y="49"/>
                  </a:cubicBezTo>
                  <a:cubicBezTo>
                    <a:pt x="5" y="48"/>
                    <a:pt x="4" y="46"/>
                    <a:pt x="4" y="44"/>
                  </a:cubicBezTo>
                  <a:cubicBezTo>
                    <a:pt x="0" y="33"/>
                    <a:pt x="0" y="21"/>
                    <a:pt x="2" y="10"/>
                  </a:cubicBezTo>
                  <a:cubicBezTo>
                    <a:pt x="2" y="9"/>
                    <a:pt x="3" y="8"/>
                    <a:pt x="3" y="7"/>
                  </a:cubicBezTo>
                  <a:cubicBezTo>
                    <a:pt x="3" y="6"/>
                    <a:pt x="4" y="5"/>
                    <a:pt x="4" y="5"/>
                  </a:cubicBezTo>
                  <a:close/>
                  <a:moveTo>
                    <a:pt x="9" y="6"/>
                  </a:moveTo>
                  <a:cubicBezTo>
                    <a:pt x="3" y="15"/>
                    <a:pt x="5" y="41"/>
                    <a:pt x="10" y="47"/>
                  </a:cubicBezTo>
                  <a:cubicBezTo>
                    <a:pt x="15" y="39"/>
                    <a:pt x="14" y="15"/>
                    <a:pt x="9" y="6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7823199" y="-1100138"/>
              <a:ext cx="68263" cy="200025"/>
            </a:xfrm>
            <a:custGeom>
              <a:avLst/>
              <a:gdLst>
                <a:gd name="T0" fmla="*/ 4 w 18"/>
                <a:gd name="T1" fmla="*/ 3 h 53"/>
                <a:gd name="T2" fmla="*/ 9 w 18"/>
                <a:gd name="T3" fmla="*/ 0 h 53"/>
                <a:gd name="T4" fmla="*/ 14 w 18"/>
                <a:gd name="T5" fmla="*/ 4 h 53"/>
                <a:gd name="T6" fmla="*/ 16 w 18"/>
                <a:gd name="T7" fmla="*/ 11 h 53"/>
                <a:gd name="T8" fmla="*/ 17 w 18"/>
                <a:gd name="T9" fmla="*/ 39 h 53"/>
                <a:gd name="T10" fmla="*/ 14 w 18"/>
                <a:gd name="T11" fmla="*/ 49 h 53"/>
                <a:gd name="T12" fmla="*/ 5 w 18"/>
                <a:gd name="T13" fmla="*/ 49 h 53"/>
                <a:gd name="T14" fmla="*/ 2 w 18"/>
                <a:gd name="T15" fmla="*/ 43 h 53"/>
                <a:gd name="T16" fmla="*/ 3 w 18"/>
                <a:gd name="T17" fmla="*/ 8 h 53"/>
                <a:gd name="T18" fmla="*/ 4 w 18"/>
                <a:gd name="T19" fmla="*/ 3 h 53"/>
                <a:gd name="T20" fmla="*/ 9 w 18"/>
                <a:gd name="T21" fmla="*/ 5 h 53"/>
                <a:gd name="T22" fmla="*/ 7 w 18"/>
                <a:gd name="T23" fmla="*/ 8 h 53"/>
                <a:gd name="T24" fmla="*/ 7 w 18"/>
                <a:gd name="T25" fmla="*/ 44 h 53"/>
                <a:gd name="T26" fmla="*/ 9 w 18"/>
                <a:gd name="T27" fmla="*/ 47 h 53"/>
                <a:gd name="T28" fmla="*/ 9 w 18"/>
                <a:gd name="T29" fmla="*/ 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53">
                  <a:moveTo>
                    <a:pt x="4" y="3"/>
                  </a:moveTo>
                  <a:cubicBezTo>
                    <a:pt x="5" y="1"/>
                    <a:pt x="7" y="0"/>
                    <a:pt x="9" y="0"/>
                  </a:cubicBezTo>
                  <a:cubicBezTo>
                    <a:pt x="12" y="0"/>
                    <a:pt x="13" y="2"/>
                    <a:pt x="14" y="4"/>
                  </a:cubicBezTo>
                  <a:cubicBezTo>
                    <a:pt x="15" y="6"/>
                    <a:pt x="16" y="8"/>
                    <a:pt x="16" y="11"/>
                  </a:cubicBezTo>
                  <a:cubicBezTo>
                    <a:pt x="18" y="20"/>
                    <a:pt x="18" y="30"/>
                    <a:pt x="17" y="39"/>
                  </a:cubicBezTo>
                  <a:cubicBezTo>
                    <a:pt x="16" y="42"/>
                    <a:pt x="16" y="46"/>
                    <a:pt x="14" y="49"/>
                  </a:cubicBezTo>
                  <a:cubicBezTo>
                    <a:pt x="12" y="53"/>
                    <a:pt x="7" y="53"/>
                    <a:pt x="5" y="49"/>
                  </a:cubicBezTo>
                  <a:cubicBezTo>
                    <a:pt x="4" y="47"/>
                    <a:pt x="3" y="45"/>
                    <a:pt x="2" y="43"/>
                  </a:cubicBezTo>
                  <a:cubicBezTo>
                    <a:pt x="0" y="32"/>
                    <a:pt x="0" y="20"/>
                    <a:pt x="3" y="8"/>
                  </a:cubicBezTo>
                  <a:cubicBezTo>
                    <a:pt x="3" y="6"/>
                    <a:pt x="4" y="5"/>
                    <a:pt x="4" y="3"/>
                  </a:cubicBezTo>
                  <a:close/>
                  <a:moveTo>
                    <a:pt x="9" y="5"/>
                  </a:moveTo>
                  <a:cubicBezTo>
                    <a:pt x="8" y="6"/>
                    <a:pt x="7" y="7"/>
                    <a:pt x="7" y="8"/>
                  </a:cubicBezTo>
                  <a:cubicBezTo>
                    <a:pt x="4" y="20"/>
                    <a:pt x="4" y="32"/>
                    <a:pt x="7" y="44"/>
                  </a:cubicBezTo>
                  <a:cubicBezTo>
                    <a:pt x="8" y="45"/>
                    <a:pt x="8" y="46"/>
                    <a:pt x="9" y="47"/>
                  </a:cubicBezTo>
                  <a:cubicBezTo>
                    <a:pt x="15" y="39"/>
                    <a:pt x="15" y="13"/>
                    <a:pt x="9" y="5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0"/>
            <p:cNvSpPr>
              <a:spLocks noEditPoints="1"/>
            </p:cNvSpPr>
            <p:nvPr/>
          </p:nvSpPr>
          <p:spPr bwMode="auto">
            <a:xfrm>
              <a:off x="7713662" y="-1028700"/>
              <a:ext cx="71438" cy="204787"/>
            </a:xfrm>
            <a:custGeom>
              <a:avLst/>
              <a:gdLst>
                <a:gd name="T0" fmla="*/ 14 w 19"/>
                <a:gd name="T1" fmla="*/ 49 h 54"/>
                <a:gd name="T2" fmla="*/ 6 w 19"/>
                <a:gd name="T3" fmla="*/ 50 h 54"/>
                <a:gd name="T4" fmla="*/ 3 w 19"/>
                <a:gd name="T5" fmla="*/ 44 h 54"/>
                <a:gd name="T6" fmla="*/ 2 w 19"/>
                <a:gd name="T7" fmla="*/ 10 h 54"/>
                <a:gd name="T8" fmla="*/ 5 w 19"/>
                <a:gd name="T9" fmla="*/ 2 h 54"/>
                <a:gd name="T10" fmla="*/ 12 w 19"/>
                <a:gd name="T11" fmla="*/ 2 h 54"/>
                <a:gd name="T12" fmla="*/ 15 w 19"/>
                <a:gd name="T13" fmla="*/ 8 h 54"/>
                <a:gd name="T14" fmla="*/ 16 w 19"/>
                <a:gd name="T15" fmla="*/ 44 h 54"/>
                <a:gd name="T16" fmla="*/ 14 w 19"/>
                <a:gd name="T17" fmla="*/ 49 h 54"/>
                <a:gd name="T18" fmla="*/ 8 w 19"/>
                <a:gd name="T19" fmla="*/ 5 h 54"/>
                <a:gd name="T20" fmla="*/ 10 w 19"/>
                <a:gd name="T21" fmla="*/ 47 h 54"/>
                <a:gd name="T22" fmla="*/ 8 w 19"/>
                <a:gd name="T23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54">
                  <a:moveTo>
                    <a:pt x="14" y="49"/>
                  </a:moveTo>
                  <a:cubicBezTo>
                    <a:pt x="12" y="53"/>
                    <a:pt x="8" y="54"/>
                    <a:pt x="6" y="50"/>
                  </a:cubicBezTo>
                  <a:cubicBezTo>
                    <a:pt x="4" y="48"/>
                    <a:pt x="3" y="46"/>
                    <a:pt x="3" y="44"/>
                  </a:cubicBezTo>
                  <a:cubicBezTo>
                    <a:pt x="0" y="33"/>
                    <a:pt x="0" y="22"/>
                    <a:pt x="2" y="10"/>
                  </a:cubicBezTo>
                  <a:cubicBezTo>
                    <a:pt x="2" y="7"/>
                    <a:pt x="3" y="5"/>
                    <a:pt x="5" y="2"/>
                  </a:cubicBezTo>
                  <a:cubicBezTo>
                    <a:pt x="8" y="0"/>
                    <a:pt x="10" y="0"/>
                    <a:pt x="12" y="2"/>
                  </a:cubicBezTo>
                  <a:cubicBezTo>
                    <a:pt x="14" y="4"/>
                    <a:pt x="14" y="6"/>
                    <a:pt x="15" y="8"/>
                  </a:cubicBezTo>
                  <a:cubicBezTo>
                    <a:pt x="18" y="20"/>
                    <a:pt x="19" y="32"/>
                    <a:pt x="16" y="44"/>
                  </a:cubicBezTo>
                  <a:cubicBezTo>
                    <a:pt x="16" y="46"/>
                    <a:pt x="15" y="48"/>
                    <a:pt x="14" y="49"/>
                  </a:cubicBezTo>
                  <a:close/>
                  <a:moveTo>
                    <a:pt x="8" y="5"/>
                  </a:moveTo>
                  <a:cubicBezTo>
                    <a:pt x="3" y="14"/>
                    <a:pt x="4" y="42"/>
                    <a:pt x="10" y="47"/>
                  </a:cubicBezTo>
                  <a:cubicBezTo>
                    <a:pt x="15" y="40"/>
                    <a:pt x="14" y="13"/>
                    <a:pt x="8" y="5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7796212" y="-858838"/>
              <a:ext cx="68263" cy="196850"/>
            </a:xfrm>
            <a:custGeom>
              <a:avLst/>
              <a:gdLst>
                <a:gd name="T0" fmla="*/ 4 w 18"/>
                <a:gd name="T1" fmla="*/ 4 h 52"/>
                <a:gd name="T2" fmla="*/ 13 w 18"/>
                <a:gd name="T3" fmla="*/ 4 h 52"/>
                <a:gd name="T4" fmla="*/ 15 w 18"/>
                <a:gd name="T5" fmla="*/ 9 h 52"/>
                <a:gd name="T6" fmla="*/ 16 w 18"/>
                <a:gd name="T7" fmla="*/ 42 h 52"/>
                <a:gd name="T8" fmla="*/ 14 w 18"/>
                <a:gd name="T9" fmla="*/ 48 h 52"/>
                <a:gd name="T10" fmla="*/ 5 w 18"/>
                <a:gd name="T11" fmla="*/ 48 h 52"/>
                <a:gd name="T12" fmla="*/ 3 w 18"/>
                <a:gd name="T13" fmla="*/ 44 h 52"/>
                <a:gd name="T14" fmla="*/ 2 w 18"/>
                <a:gd name="T15" fmla="*/ 9 h 52"/>
                <a:gd name="T16" fmla="*/ 3 w 18"/>
                <a:gd name="T17" fmla="*/ 6 h 52"/>
                <a:gd name="T18" fmla="*/ 4 w 18"/>
                <a:gd name="T19" fmla="*/ 4 h 52"/>
                <a:gd name="T20" fmla="*/ 8 w 18"/>
                <a:gd name="T21" fmla="*/ 6 h 52"/>
                <a:gd name="T22" fmla="*/ 10 w 18"/>
                <a:gd name="T23" fmla="*/ 46 h 52"/>
                <a:gd name="T24" fmla="*/ 8 w 18"/>
                <a:gd name="T25" fmla="*/ 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52">
                  <a:moveTo>
                    <a:pt x="4" y="4"/>
                  </a:moveTo>
                  <a:cubicBezTo>
                    <a:pt x="6" y="0"/>
                    <a:pt x="10" y="0"/>
                    <a:pt x="13" y="4"/>
                  </a:cubicBezTo>
                  <a:cubicBezTo>
                    <a:pt x="14" y="5"/>
                    <a:pt x="14" y="7"/>
                    <a:pt x="15" y="9"/>
                  </a:cubicBezTo>
                  <a:cubicBezTo>
                    <a:pt x="18" y="20"/>
                    <a:pt x="18" y="31"/>
                    <a:pt x="16" y="42"/>
                  </a:cubicBezTo>
                  <a:cubicBezTo>
                    <a:pt x="16" y="44"/>
                    <a:pt x="15" y="46"/>
                    <a:pt x="14" y="48"/>
                  </a:cubicBezTo>
                  <a:cubicBezTo>
                    <a:pt x="12" y="52"/>
                    <a:pt x="8" y="52"/>
                    <a:pt x="5" y="48"/>
                  </a:cubicBezTo>
                  <a:cubicBezTo>
                    <a:pt x="4" y="47"/>
                    <a:pt x="4" y="45"/>
                    <a:pt x="3" y="44"/>
                  </a:cubicBezTo>
                  <a:cubicBezTo>
                    <a:pt x="0" y="32"/>
                    <a:pt x="0" y="21"/>
                    <a:pt x="2" y="9"/>
                  </a:cubicBezTo>
                  <a:cubicBezTo>
                    <a:pt x="2" y="8"/>
                    <a:pt x="3" y="7"/>
                    <a:pt x="3" y="6"/>
                  </a:cubicBezTo>
                  <a:cubicBezTo>
                    <a:pt x="3" y="5"/>
                    <a:pt x="4" y="5"/>
                    <a:pt x="4" y="4"/>
                  </a:cubicBezTo>
                  <a:close/>
                  <a:moveTo>
                    <a:pt x="8" y="6"/>
                  </a:moveTo>
                  <a:cubicBezTo>
                    <a:pt x="3" y="14"/>
                    <a:pt x="4" y="40"/>
                    <a:pt x="10" y="46"/>
                  </a:cubicBezTo>
                  <a:cubicBezTo>
                    <a:pt x="15" y="38"/>
                    <a:pt x="14" y="14"/>
                    <a:pt x="8" y="6"/>
                  </a:cubicBezTo>
                  <a:close/>
                </a:path>
              </a:pathLst>
            </a:custGeom>
            <a:solidFill>
              <a:srgbClr val="D471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/>
            <p:nvPr/>
          </p:nvSpPr>
          <p:spPr bwMode="auto">
            <a:xfrm>
              <a:off x="7974012" y="-1001713"/>
              <a:ext cx="57150" cy="52387"/>
            </a:xfrm>
            <a:custGeom>
              <a:avLst/>
              <a:gdLst>
                <a:gd name="T0" fmla="*/ 15 w 15"/>
                <a:gd name="T1" fmla="*/ 8 h 14"/>
                <a:gd name="T2" fmla="*/ 8 w 15"/>
                <a:gd name="T3" fmla="*/ 14 h 14"/>
                <a:gd name="T4" fmla="*/ 0 w 15"/>
                <a:gd name="T5" fmla="*/ 7 h 14"/>
                <a:gd name="T6" fmla="*/ 7 w 15"/>
                <a:gd name="T7" fmla="*/ 0 h 14"/>
                <a:gd name="T8" fmla="*/ 15 w 15"/>
                <a:gd name="T9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5" y="8"/>
                  </a:moveTo>
                  <a:cubicBezTo>
                    <a:pt x="15" y="12"/>
                    <a:pt x="12" y="14"/>
                    <a:pt x="8" y="14"/>
                  </a:cubicBezTo>
                  <a:cubicBezTo>
                    <a:pt x="4" y="14"/>
                    <a:pt x="0" y="11"/>
                    <a:pt x="0" y="7"/>
                  </a:cubicBezTo>
                  <a:cubicBezTo>
                    <a:pt x="0" y="3"/>
                    <a:pt x="4" y="0"/>
                    <a:pt x="7" y="0"/>
                  </a:cubicBezTo>
                  <a:cubicBezTo>
                    <a:pt x="11" y="0"/>
                    <a:pt x="15" y="4"/>
                    <a:pt x="15" y="8"/>
                  </a:cubicBezTo>
                  <a:close/>
                </a:path>
              </a:pathLst>
            </a:custGeom>
            <a:solidFill>
              <a:srgbClr val="2F3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8000999" y="-903288"/>
              <a:ext cx="68263" cy="52387"/>
            </a:xfrm>
            <a:custGeom>
              <a:avLst/>
              <a:gdLst>
                <a:gd name="T0" fmla="*/ 9 w 18"/>
                <a:gd name="T1" fmla="*/ 0 h 14"/>
                <a:gd name="T2" fmla="*/ 9 w 18"/>
                <a:gd name="T3" fmla="*/ 14 h 14"/>
                <a:gd name="T4" fmla="*/ 9 w 18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4">
                  <a:moveTo>
                    <a:pt x="9" y="0"/>
                  </a:moveTo>
                  <a:cubicBezTo>
                    <a:pt x="17" y="0"/>
                    <a:pt x="18" y="14"/>
                    <a:pt x="9" y="14"/>
                  </a:cubicBezTo>
                  <a:cubicBezTo>
                    <a:pt x="0" y="14"/>
                    <a:pt x="0" y="0"/>
                    <a:pt x="9" y="0"/>
                  </a:cubicBezTo>
                  <a:close/>
                </a:path>
              </a:pathLst>
            </a:custGeom>
            <a:solidFill>
              <a:srgbClr val="2F3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/>
            <p:nvPr/>
          </p:nvSpPr>
          <p:spPr bwMode="auto">
            <a:xfrm>
              <a:off x="7929562" y="-900113"/>
              <a:ext cx="52388" cy="52387"/>
            </a:xfrm>
            <a:custGeom>
              <a:avLst/>
              <a:gdLst>
                <a:gd name="T0" fmla="*/ 14 w 14"/>
                <a:gd name="T1" fmla="*/ 7 h 14"/>
                <a:gd name="T2" fmla="*/ 7 w 14"/>
                <a:gd name="T3" fmla="*/ 14 h 14"/>
                <a:gd name="T4" fmla="*/ 0 w 14"/>
                <a:gd name="T5" fmla="*/ 8 h 14"/>
                <a:gd name="T6" fmla="*/ 7 w 14"/>
                <a:gd name="T7" fmla="*/ 1 h 14"/>
                <a:gd name="T8" fmla="*/ 14 w 14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cubicBezTo>
                    <a:pt x="14" y="11"/>
                    <a:pt x="10" y="14"/>
                    <a:pt x="7" y="14"/>
                  </a:cubicBezTo>
                  <a:cubicBezTo>
                    <a:pt x="3" y="14"/>
                    <a:pt x="0" y="11"/>
                    <a:pt x="0" y="8"/>
                  </a:cubicBezTo>
                  <a:cubicBezTo>
                    <a:pt x="0" y="4"/>
                    <a:pt x="3" y="0"/>
                    <a:pt x="7" y="1"/>
                  </a:cubicBezTo>
                  <a:cubicBezTo>
                    <a:pt x="10" y="1"/>
                    <a:pt x="14" y="4"/>
                    <a:pt x="14" y="7"/>
                  </a:cubicBezTo>
                  <a:close/>
                </a:path>
              </a:pathLst>
            </a:custGeom>
            <a:solidFill>
              <a:srgbClr val="2F3A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8" name="Group 4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4685714" y="2189311"/>
            <a:ext cx="2918292" cy="3114569"/>
            <a:chOff x="4499180" y="684393"/>
            <a:chExt cx="2300585" cy="2455317"/>
          </a:xfrm>
          <a:solidFill>
            <a:schemeClr val="accent2"/>
          </a:solidFill>
        </p:grpSpPr>
        <p:sp>
          <p:nvSpPr>
            <p:cNvPr id="37" name="Freeform: Shape 36"/>
            <p:cNvSpPr/>
            <p:nvPr/>
          </p:nvSpPr>
          <p:spPr>
            <a:xfrm>
              <a:off x="4499180" y="796925"/>
              <a:ext cx="2300585" cy="2152595"/>
            </a:xfrm>
            <a:custGeom>
              <a:avLst/>
              <a:gdLst>
                <a:gd name="connsiteX0" fmla="*/ 776480 w 1628775"/>
                <a:gd name="connsiteY0" fmla="*/ 1212872 h 1524000"/>
                <a:gd name="connsiteX1" fmla="*/ 1105093 w 1628775"/>
                <a:gd name="connsiteY1" fmla="*/ 1530054 h 1524000"/>
                <a:gd name="connsiteX2" fmla="*/ 1335598 w 1628775"/>
                <a:gd name="connsiteY2" fmla="*/ 1034754 h 1524000"/>
                <a:gd name="connsiteX3" fmla="*/ 1584200 w 1628775"/>
                <a:gd name="connsiteY3" fmla="*/ 756624 h 1524000"/>
                <a:gd name="connsiteX4" fmla="*/ 1159385 w 1628775"/>
                <a:gd name="connsiteY4" fmla="*/ 339 h 1524000"/>
                <a:gd name="connsiteX5" fmla="*/ 506923 w 1628775"/>
                <a:gd name="connsiteY5" fmla="*/ 468017 h 1524000"/>
                <a:gd name="connsiteX6" fmla="*/ 154498 w 1628775"/>
                <a:gd name="connsiteY6" fmla="*/ 670899 h 1524000"/>
                <a:gd name="connsiteX7" fmla="*/ 189740 w 1628775"/>
                <a:gd name="connsiteY7" fmla="*/ 1261449 h 1524000"/>
                <a:gd name="connsiteX8" fmla="*/ 776480 w 1628775"/>
                <a:gd name="connsiteY8" fmla="*/ 1212872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75" h="1524000">
                  <a:moveTo>
                    <a:pt x="776480" y="1212872"/>
                  </a:moveTo>
                  <a:cubicBezTo>
                    <a:pt x="886970" y="1256687"/>
                    <a:pt x="873635" y="1562439"/>
                    <a:pt x="1105093" y="1530054"/>
                  </a:cubicBezTo>
                  <a:cubicBezTo>
                    <a:pt x="1320358" y="1498622"/>
                    <a:pt x="1244158" y="1238589"/>
                    <a:pt x="1335598" y="1034754"/>
                  </a:cubicBezTo>
                  <a:cubicBezTo>
                    <a:pt x="1382270" y="930932"/>
                    <a:pt x="1524193" y="889974"/>
                    <a:pt x="1584200" y="756624"/>
                  </a:cubicBezTo>
                  <a:cubicBezTo>
                    <a:pt x="1751840" y="382292"/>
                    <a:pt x="1499428" y="10817"/>
                    <a:pt x="1159385" y="339"/>
                  </a:cubicBezTo>
                  <a:cubicBezTo>
                    <a:pt x="775528" y="-11091"/>
                    <a:pt x="536450" y="268944"/>
                    <a:pt x="506923" y="468017"/>
                  </a:cubicBezTo>
                  <a:cubicBezTo>
                    <a:pt x="473585" y="693759"/>
                    <a:pt x="244985" y="640419"/>
                    <a:pt x="154498" y="670899"/>
                  </a:cubicBezTo>
                  <a:cubicBezTo>
                    <a:pt x="-67435" y="746147"/>
                    <a:pt x="-45527" y="1176677"/>
                    <a:pt x="189740" y="1261449"/>
                  </a:cubicBezTo>
                  <a:cubicBezTo>
                    <a:pt x="455488" y="1357652"/>
                    <a:pt x="540260" y="1120479"/>
                    <a:pt x="776480" y="12128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38" name="Freeform: Shape 37"/>
            <p:cNvSpPr/>
            <p:nvPr/>
          </p:nvSpPr>
          <p:spPr>
            <a:xfrm>
              <a:off x="5991312" y="2910997"/>
              <a:ext cx="228713" cy="228713"/>
            </a:xfrm>
            <a:custGeom>
              <a:avLst/>
              <a:gdLst>
                <a:gd name="connsiteX0" fmla="*/ 163830 w 161925"/>
                <a:gd name="connsiteY0" fmla="*/ 81915 h 161925"/>
                <a:gd name="connsiteX1" fmla="*/ 81915 w 161925"/>
                <a:gd name="connsiteY1" fmla="*/ 163830 h 161925"/>
                <a:gd name="connsiteX2" fmla="*/ 0 w 161925"/>
                <a:gd name="connsiteY2" fmla="*/ 81915 h 161925"/>
                <a:gd name="connsiteX3" fmla="*/ 81915 w 161925"/>
                <a:gd name="connsiteY3" fmla="*/ 0 h 161925"/>
                <a:gd name="connsiteX4" fmla="*/ 163830 w 161925"/>
                <a:gd name="connsiteY4" fmla="*/ 8191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63830" y="81915"/>
                  </a:moveTo>
                  <a:cubicBezTo>
                    <a:pt x="163830" y="127155"/>
                    <a:pt x="127155" y="163830"/>
                    <a:pt x="81915" y="163830"/>
                  </a:cubicBezTo>
                  <a:cubicBezTo>
                    <a:pt x="36675" y="163830"/>
                    <a:pt x="0" y="127155"/>
                    <a:pt x="0" y="81915"/>
                  </a:cubicBezTo>
                  <a:cubicBezTo>
                    <a:pt x="0" y="36675"/>
                    <a:pt x="36675" y="0"/>
                    <a:pt x="81915" y="0"/>
                  </a:cubicBezTo>
                  <a:cubicBezTo>
                    <a:pt x="127155" y="0"/>
                    <a:pt x="163830" y="36675"/>
                    <a:pt x="163830" y="819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39" name="Freeform: Shape 38"/>
            <p:cNvSpPr/>
            <p:nvPr/>
          </p:nvSpPr>
          <p:spPr>
            <a:xfrm>
              <a:off x="5386051" y="684393"/>
              <a:ext cx="107631" cy="107631"/>
            </a:xfrm>
            <a:custGeom>
              <a:avLst/>
              <a:gdLst>
                <a:gd name="connsiteX0" fmla="*/ 76200 w 76200"/>
                <a:gd name="connsiteY0" fmla="*/ 38100 h 76200"/>
                <a:gd name="connsiteX1" fmla="*/ 38100 w 76200"/>
                <a:gd name="connsiteY1" fmla="*/ 76200 h 76200"/>
                <a:gd name="connsiteX2" fmla="*/ 0 w 76200"/>
                <a:gd name="connsiteY2" fmla="*/ 38100 h 76200"/>
                <a:gd name="connsiteX3" fmla="*/ 38100 w 76200"/>
                <a:gd name="connsiteY3" fmla="*/ 0 h 76200"/>
                <a:gd name="connsiteX4" fmla="*/ 76200 w 76200"/>
                <a:gd name="connsiteY4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</p:grpSp>
      <p:grpSp>
        <p:nvGrpSpPr>
          <p:cNvPr id="46" name="Group 4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7705538" y="2471153"/>
            <a:ext cx="3177340" cy="2818974"/>
            <a:chOff x="4675119" y="3690039"/>
            <a:chExt cx="2561917" cy="2272964"/>
          </a:xfrm>
          <a:solidFill>
            <a:schemeClr val="accent3"/>
          </a:solidFill>
        </p:grpSpPr>
        <p:sp>
          <p:nvSpPr>
            <p:cNvPr id="43" name="Freeform: Shape 42"/>
            <p:cNvSpPr/>
            <p:nvPr/>
          </p:nvSpPr>
          <p:spPr>
            <a:xfrm>
              <a:off x="5055513" y="3690039"/>
              <a:ext cx="2181523" cy="2272964"/>
            </a:xfrm>
            <a:custGeom>
              <a:avLst/>
              <a:gdLst>
                <a:gd name="connsiteX0" fmla="*/ 127835 w 1590675"/>
                <a:gd name="connsiteY0" fmla="*/ 692754 h 1657350"/>
                <a:gd name="connsiteX1" fmla="*/ 77353 w 1590675"/>
                <a:gd name="connsiteY1" fmla="*/ 1431894 h 1657350"/>
                <a:gd name="connsiteX2" fmla="*/ 1012708 w 1590675"/>
                <a:gd name="connsiteY2" fmla="*/ 1276636 h 1657350"/>
                <a:gd name="connsiteX3" fmla="*/ 1316556 w 1590675"/>
                <a:gd name="connsiteY3" fmla="*/ 1147096 h 1657350"/>
                <a:gd name="connsiteX4" fmla="*/ 1569920 w 1590675"/>
                <a:gd name="connsiteY4" fmla="*/ 755619 h 1657350"/>
                <a:gd name="connsiteX5" fmla="*/ 764105 w 1590675"/>
                <a:gd name="connsiteY5" fmla="*/ 424149 h 1657350"/>
                <a:gd name="connsiteX6" fmla="*/ 224990 w 1590675"/>
                <a:gd name="connsiteY6" fmla="*/ 15526 h 1657350"/>
                <a:gd name="connsiteX7" fmla="*/ 127835 w 1590675"/>
                <a:gd name="connsiteY7" fmla="*/ 692754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675" h="1657350">
                  <a:moveTo>
                    <a:pt x="127835" y="692754"/>
                  </a:moveTo>
                  <a:cubicBezTo>
                    <a:pt x="184985" y="850869"/>
                    <a:pt x="-143627" y="1093756"/>
                    <a:pt x="77353" y="1431894"/>
                  </a:cubicBezTo>
                  <a:cubicBezTo>
                    <a:pt x="325003" y="1810989"/>
                    <a:pt x="853640" y="1710024"/>
                    <a:pt x="1012708" y="1276636"/>
                  </a:cubicBezTo>
                  <a:cubicBezTo>
                    <a:pt x="1052713" y="1167099"/>
                    <a:pt x="1183206" y="1151859"/>
                    <a:pt x="1316556" y="1147096"/>
                  </a:cubicBezTo>
                  <a:cubicBezTo>
                    <a:pt x="1577540" y="1138524"/>
                    <a:pt x="1644215" y="880396"/>
                    <a:pt x="1569920" y="755619"/>
                  </a:cubicBezTo>
                  <a:cubicBezTo>
                    <a:pt x="1391803" y="457486"/>
                    <a:pt x="887930" y="581311"/>
                    <a:pt x="764105" y="424149"/>
                  </a:cubicBezTo>
                  <a:cubicBezTo>
                    <a:pt x="663140" y="296514"/>
                    <a:pt x="498358" y="-80676"/>
                    <a:pt x="224990" y="15526"/>
                  </a:cubicBezTo>
                  <a:cubicBezTo>
                    <a:pt x="-116005" y="135541"/>
                    <a:pt x="65923" y="522256"/>
                    <a:pt x="127835" y="6927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6612902" y="4116286"/>
              <a:ext cx="222071" cy="222071"/>
            </a:xfrm>
            <a:custGeom>
              <a:avLst/>
              <a:gdLst>
                <a:gd name="connsiteX0" fmla="*/ 163830 w 161925"/>
                <a:gd name="connsiteY0" fmla="*/ 81915 h 161925"/>
                <a:gd name="connsiteX1" fmla="*/ 81915 w 161925"/>
                <a:gd name="connsiteY1" fmla="*/ 163830 h 161925"/>
                <a:gd name="connsiteX2" fmla="*/ 0 w 161925"/>
                <a:gd name="connsiteY2" fmla="*/ 81915 h 161925"/>
                <a:gd name="connsiteX3" fmla="*/ 81915 w 161925"/>
                <a:gd name="connsiteY3" fmla="*/ 0 h 161925"/>
                <a:gd name="connsiteX4" fmla="*/ 163830 w 161925"/>
                <a:gd name="connsiteY4" fmla="*/ 8191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63830" y="81915"/>
                  </a:moveTo>
                  <a:cubicBezTo>
                    <a:pt x="163830" y="127155"/>
                    <a:pt x="127155" y="163830"/>
                    <a:pt x="81915" y="163830"/>
                  </a:cubicBezTo>
                  <a:cubicBezTo>
                    <a:pt x="36675" y="163830"/>
                    <a:pt x="0" y="127155"/>
                    <a:pt x="0" y="81915"/>
                  </a:cubicBezTo>
                  <a:cubicBezTo>
                    <a:pt x="0" y="36675"/>
                    <a:pt x="36675" y="0"/>
                    <a:pt x="81915" y="0"/>
                  </a:cubicBezTo>
                  <a:cubicBezTo>
                    <a:pt x="127155" y="0"/>
                    <a:pt x="163830" y="36675"/>
                    <a:pt x="163830" y="819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45" name="Freeform: Shape 44"/>
            <p:cNvSpPr/>
            <p:nvPr/>
          </p:nvSpPr>
          <p:spPr>
            <a:xfrm>
              <a:off x="4675119" y="4762906"/>
              <a:ext cx="222071" cy="222071"/>
            </a:xfrm>
            <a:custGeom>
              <a:avLst/>
              <a:gdLst>
                <a:gd name="connsiteX0" fmla="*/ 163830 w 161925"/>
                <a:gd name="connsiteY0" fmla="*/ 81915 h 161925"/>
                <a:gd name="connsiteX1" fmla="*/ 81915 w 161925"/>
                <a:gd name="connsiteY1" fmla="*/ 163830 h 161925"/>
                <a:gd name="connsiteX2" fmla="*/ 0 w 161925"/>
                <a:gd name="connsiteY2" fmla="*/ 81915 h 161925"/>
                <a:gd name="connsiteX3" fmla="*/ 81915 w 161925"/>
                <a:gd name="connsiteY3" fmla="*/ 0 h 161925"/>
                <a:gd name="connsiteX4" fmla="*/ 163830 w 161925"/>
                <a:gd name="connsiteY4" fmla="*/ 8191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163830" y="81915"/>
                  </a:moveTo>
                  <a:cubicBezTo>
                    <a:pt x="163830" y="127155"/>
                    <a:pt x="127155" y="163830"/>
                    <a:pt x="81915" y="163830"/>
                  </a:cubicBezTo>
                  <a:cubicBezTo>
                    <a:pt x="36675" y="163830"/>
                    <a:pt x="0" y="127155"/>
                    <a:pt x="0" y="81915"/>
                  </a:cubicBezTo>
                  <a:cubicBezTo>
                    <a:pt x="0" y="36675"/>
                    <a:pt x="36675" y="0"/>
                    <a:pt x="81915" y="0"/>
                  </a:cubicBezTo>
                  <a:cubicBezTo>
                    <a:pt x="127155" y="0"/>
                    <a:pt x="163830" y="36675"/>
                    <a:pt x="163830" y="819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</p:grpSp>
      <p:grpSp>
        <p:nvGrpSpPr>
          <p:cNvPr id="47" name="Group 4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1307657" y="2325841"/>
            <a:ext cx="3034457" cy="3016814"/>
            <a:chOff x="1161130" y="3658377"/>
            <a:chExt cx="2312060" cy="2298617"/>
          </a:xfrm>
          <a:solidFill>
            <a:schemeClr val="accent1"/>
          </a:solidFill>
        </p:grpSpPr>
        <p:sp>
          <p:nvSpPr>
            <p:cNvPr id="40" name="Freeform: Shape 39"/>
            <p:cNvSpPr/>
            <p:nvPr/>
          </p:nvSpPr>
          <p:spPr>
            <a:xfrm>
              <a:off x="1161130" y="3936601"/>
              <a:ext cx="2312060" cy="2002891"/>
            </a:xfrm>
            <a:custGeom>
              <a:avLst/>
              <a:gdLst>
                <a:gd name="connsiteX0" fmla="*/ 806977 w 1638300"/>
                <a:gd name="connsiteY0" fmla="*/ 100984 h 1419225"/>
                <a:gd name="connsiteX1" fmla="*/ 329775 w 1638300"/>
                <a:gd name="connsiteY1" fmla="*/ 8591 h 1419225"/>
                <a:gd name="connsiteX2" fmla="*/ 167850 w 1638300"/>
                <a:gd name="connsiteY2" fmla="*/ 733444 h 1419225"/>
                <a:gd name="connsiteX3" fmla="*/ 29737 w 1638300"/>
                <a:gd name="connsiteY3" fmla="*/ 955376 h 1419225"/>
                <a:gd name="connsiteX4" fmla="*/ 204045 w 1638300"/>
                <a:gd name="connsiteY4" fmla="*/ 1394479 h 1419225"/>
                <a:gd name="connsiteX5" fmla="*/ 463125 w 1638300"/>
                <a:gd name="connsiteY5" fmla="*/ 1370666 h 1419225"/>
                <a:gd name="connsiteX6" fmla="*/ 444075 w 1638300"/>
                <a:gd name="connsiteY6" fmla="*/ 1248746 h 1419225"/>
                <a:gd name="connsiteX7" fmla="*/ 855555 w 1638300"/>
                <a:gd name="connsiteY7" fmla="*/ 1112539 h 1419225"/>
                <a:gd name="connsiteX8" fmla="*/ 1583265 w 1638300"/>
                <a:gd name="connsiteY8" fmla="*/ 908704 h 1419225"/>
                <a:gd name="connsiteX9" fmla="*/ 806977 w 1638300"/>
                <a:gd name="connsiteY9" fmla="*/ 10098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38300" h="1419225">
                  <a:moveTo>
                    <a:pt x="806977" y="100984"/>
                  </a:moveTo>
                  <a:cubicBezTo>
                    <a:pt x="571710" y="178136"/>
                    <a:pt x="529800" y="-45701"/>
                    <a:pt x="329775" y="8591"/>
                  </a:cubicBezTo>
                  <a:cubicBezTo>
                    <a:pt x="210" y="97174"/>
                    <a:pt x="251670" y="532466"/>
                    <a:pt x="167850" y="733444"/>
                  </a:cubicBezTo>
                  <a:cubicBezTo>
                    <a:pt x="143085" y="793451"/>
                    <a:pt x="56407" y="895369"/>
                    <a:pt x="29737" y="955376"/>
                  </a:cubicBezTo>
                  <a:cubicBezTo>
                    <a:pt x="-14078" y="1054436"/>
                    <a:pt x="-44558" y="1291609"/>
                    <a:pt x="204045" y="1394479"/>
                  </a:cubicBezTo>
                  <a:cubicBezTo>
                    <a:pt x="335490" y="1448771"/>
                    <a:pt x="465982" y="1435436"/>
                    <a:pt x="463125" y="1370666"/>
                  </a:cubicBezTo>
                  <a:cubicBezTo>
                    <a:pt x="461220" y="1335424"/>
                    <a:pt x="400260" y="1303039"/>
                    <a:pt x="444075" y="1248746"/>
                  </a:cubicBezTo>
                  <a:cubicBezTo>
                    <a:pt x="525990" y="1145876"/>
                    <a:pt x="724110" y="1123016"/>
                    <a:pt x="855555" y="1112539"/>
                  </a:cubicBezTo>
                  <a:cubicBezTo>
                    <a:pt x="1019385" y="1099204"/>
                    <a:pt x="1436580" y="1208741"/>
                    <a:pt x="1583265" y="908704"/>
                  </a:cubicBezTo>
                  <a:cubicBezTo>
                    <a:pt x="1778527" y="508654"/>
                    <a:pt x="1497540" y="-127616"/>
                    <a:pt x="806977" y="1009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41" name="Freeform: Shape 40"/>
            <p:cNvSpPr/>
            <p:nvPr/>
          </p:nvSpPr>
          <p:spPr>
            <a:xfrm>
              <a:off x="2009629" y="5849455"/>
              <a:ext cx="107539" cy="107539"/>
            </a:xfrm>
            <a:custGeom>
              <a:avLst/>
              <a:gdLst>
                <a:gd name="connsiteX0" fmla="*/ 81915 w 76200"/>
                <a:gd name="connsiteY0" fmla="*/ 40958 h 76200"/>
                <a:gd name="connsiteX1" fmla="*/ 40957 w 76200"/>
                <a:gd name="connsiteY1" fmla="*/ 81915 h 76200"/>
                <a:gd name="connsiteX2" fmla="*/ 0 w 76200"/>
                <a:gd name="connsiteY2" fmla="*/ 40958 h 76200"/>
                <a:gd name="connsiteX3" fmla="*/ 40957 w 76200"/>
                <a:gd name="connsiteY3" fmla="*/ 0 h 76200"/>
                <a:gd name="connsiteX4" fmla="*/ 81915 w 76200"/>
                <a:gd name="connsiteY4" fmla="*/ 4095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81915" y="40958"/>
                  </a:moveTo>
                  <a:cubicBezTo>
                    <a:pt x="81915" y="63578"/>
                    <a:pt x="63578" y="81915"/>
                    <a:pt x="40957" y="81915"/>
                  </a:cubicBezTo>
                  <a:cubicBezTo>
                    <a:pt x="18337" y="81915"/>
                    <a:pt x="0" y="63578"/>
                    <a:pt x="0" y="40958"/>
                  </a:cubicBezTo>
                  <a:cubicBezTo>
                    <a:pt x="0" y="18337"/>
                    <a:pt x="18337" y="0"/>
                    <a:pt x="40957" y="0"/>
                  </a:cubicBezTo>
                  <a:cubicBezTo>
                    <a:pt x="63578" y="0"/>
                    <a:pt x="81915" y="18337"/>
                    <a:pt x="81915" y="409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  <p:sp>
          <p:nvSpPr>
            <p:cNvPr id="42" name="Freeform: Shape 41"/>
            <p:cNvSpPr/>
            <p:nvPr/>
          </p:nvSpPr>
          <p:spPr>
            <a:xfrm>
              <a:off x="1517646" y="3658377"/>
              <a:ext cx="188191" cy="188191"/>
            </a:xfrm>
            <a:custGeom>
              <a:avLst/>
              <a:gdLst>
                <a:gd name="connsiteX0" fmla="*/ 139065 w 133350"/>
                <a:gd name="connsiteY0" fmla="*/ 69533 h 133350"/>
                <a:gd name="connsiteX1" fmla="*/ 69532 w 133350"/>
                <a:gd name="connsiteY1" fmla="*/ 139065 h 133350"/>
                <a:gd name="connsiteX2" fmla="*/ 0 w 133350"/>
                <a:gd name="connsiteY2" fmla="*/ 69533 h 133350"/>
                <a:gd name="connsiteX3" fmla="*/ 69532 w 133350"/>
                <a:gd name="connsiteY3" fmla="*/ 0 h 133350"/>
                <a:gd name="connsiteX4" fmla="*/ 139065 w 133350"/>
                <a:gd name="connsiteY4" fmla="*/ 6953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9065" y="69533"/>
                  </a:moveTo>
                  <a:cubicBezTo>
                    <a:pt x="139065" y="107934"/>
                    <a:pt x="107934" y="139065"/>
                    <a:pt x="69532" y="139065"/>
                  </a:cubicBezTo>
                  <a:cubicBezTo>
                    <a:pt x="31131" y="139065"/>
                    <a:pt x="0" y="107934"/>
                    <a:pt x="0" y="69533"/>
                  </a:cubicBezTo>
                  <a:cubicBezTo>
                    <a:pt x="0" y="31131"/>
                    <a:pt x="31131" y="0"/>
                    <a:pt x="69532" y="0"/>
                  </a:cubicBezTo>
                  <a:cubicBezTo>
                    <a:pt x="107934" y="0"/>
                    <a:pt x="139065" y="31131"/>
                    <a:pt x="139065" y="695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cs typeface="+mn-ea"/>
                <a:sym typeface="+mn-lt"/>
              </a:endParaRPr>
            </a:p>
          </p:txBody>
        </p:sp>
      </p:grpSp>
      <p:sp>
        <p:nvSpPr>
          <p:cNvPr id="9" name="TextBox 8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1415846" y="927279"/>
            <a:ext cx="9360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Our Professionals</a:t>
            </a:r>
            <a:endParaRPr lang="en-GB" sz="4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TextBox 54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4969591" y="5374939"/>
            <a:ext cx="2252818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GB" sz="1200" i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Professional job goes here</a:t>
            </a:r>
          </a:p>
        </p:txBody>
      </p:sp>
      <p:sp>
        <p:nvSpPr>
          <p:cNvPr id="56" name="TextBox 55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8248647" y="5374939"/>
            <a:ext cx="2252818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GB" sz="1200" i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Professional job goes here</a:t>
            </a:r>
          </a:p>
        </p:txBody>
      </p:sp>
      <p:sp>
        <p:nvSpPr>
          <p:cNvPr id="57" name="TextBox 5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 txBox="1"/>
          <p:nvPr/>
        </p:nvSpPr>
        <p:spPr>
          <a:xfrm>
            <a:off x="1690533" y="5374939"/>
            <a:ext cx="2252818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GB" sz="1200" i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Professional job goes here</a:t>
            </a:r>
          </a:p>
        </p:txBody>
      </p:sp>
      <p:sp>
        <p:nvSpPr>
          <p:cNvPr id="58" name="Freeform: Shape 57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 rot="9153556">
            <a:off x="-706968" y="-467896"/>
            <a:ext cx="2713524" cy="1952263"/>
          </a:xfrm>
          <a:custGeom>
            <a:avLst/>
            <a:gdLst>
              <a:gd name="connsiteX0" fmla="*/ 707795 w 2105025"/>
              <a:gd name="connsiteY0" fmla="*/ 1108493 h 1514475"/>
              <a:gd name="connsiteX1" fmla="*/ 1210715 w 2105025"/>
              <a:gd name="connsiteY1" fmla="*/ 1372335 h 1514475"/>
              <a:gd name="connsiteX2" fmla="*/ 1751735 w 2105025"/>
              <a:gd name="connsiteY2" fmla="*/ 1506638 h 1514475"/>
              <a:gd name="connsiteX3" fmla="*/ 2037485 w 2105025"/>
              <a:gd name="connsiteY3" fmla="*/ 1092300 h 1514475"/>
              <a:gd name="connsiteX4" fmla="*/ 1868893 w 2105025"/>
              <a:gd name="connsiteY4" fmla="*/ 748448 h 1514475"/>
              <a:gd name="connsiteX5" fmla="*/ 2073680 w 2105025"/>
              <a:gd name="connsiteY5" fmla="*/ 426503 h 1514475"/>
              <a:gd name="connsiteX6" fmla="*/ 2037485 w 2105025"/>
              <a:gd name="connsiteY6" fmla="*/ 99795 h 1514475"/>
              <a:gd name="connsiteX7" fmla="*/ 1719350 w 2105025"/>
              <a:gd name="connsiteY7" fmla="*/ 15975 h 1514475"/>
              <a:gd name="connsiteX8" fmla="*/ 1331683 w 2105025"/>
              <a:gd name="connsiteY8" fmla="*/ 417930 h 1514475"/>
              <a:gd name="connsiteX9" fmla="*/ 288695 w 2105025"/>
              <a:gd name="connsiteY9" fmla="*/ 665580 h 1514475"/>
              <a:gd name="connsiteX10" fmla="*/ 89623 w 2105025"/>
              <a:gd name="connsiteY10" fmla="*/ 1138020 h 1514475"/>
              <a:gd name="connsiteX11" fmla="*/ 707795 w 2105025"/>
              <a:gd name="connsiteY11" fmla="*/ 1108493 h 151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05025" h="1514475">
                <a:moveTo>
                  <a:pt x="707795" y="1108493"/>
                </a:moveTo>
                <a:cubicBezTo>
                  <a:pt x="890675" y="1160880"/>
                  <a:pt x="1046885" y="1277085"/>
                  <a:pt x="1210715" y="1372335"/>
                </a:cubicBezTo>
                <a:cubicBezTo>
                  <a:pt x="1375498" y="1467585"/>
                  <a:pt x="1565045" y="1544738"/>
                  <a:pt x="1751735" y="1506638"/>
                </a:cubicBezTo>
                <a:cubicBezTo>
                  <a:pt x="1937473" y="1468538"/>
                  <a:pt x="2099398" y="1272323"/>
                  <a:pt x="2037485" y="1092300"/>
                </a:cubicBezTo>
                <a:cubicBezTo>
                  <a:pt x="1995575" y="969428"/>
                  <a:pt x="1864130" y="877988"/>
                  <a:pt x="1868893" y="748448"/>
                </a:cubicBezTo>
                <a:cubicBezTo>
                  <a:pt x="1874608" y="618908"/>
                  <a:pt x="2012720" y="540803"/>
                  <a:pt x="2073680" y="426503"/>
                </a:cubicBezTo>
                <a:cubicBezTo>
                  <a:pt x="2128925" y="323633"/>
                  <a:pt x="2113685" y="188378"/>
                  <a:pt x="2037485" y="99795"/>
                </a:cubicBezTo>
                <a:cubicBezTo>
                  <a:pt x="1961285" y="11213"/>
                  <a:pt x="1828888" y="-23077"/>
                  <a:pt x="1719350" y="15975"/>
                </a:cubicBezTo>
                <a:cubicBezTo>
                  <a:pt x="1542185" y="79793"/>
                  <a:pt x="1470748" y="290295"/>
                  <a:pt x="1331683" y="417930"/>
                </a:cubicBezTo>
                <a:cubicBezTo>
                  <a:pt x="1064030" y="663675"/>
                  <a:pt x="632548" y="548423"/>
                  <a:pt x="288695" y="665580"/>
                </a:cubicBezTo>
                <a:cubicBezTo>
                  <a:pt x="124865" y="720825"/>
                  <a:pt x="-139930" y="980858"/>
                  <a:pt x="89623" y="1138020"/>
                </a:cubicBezTo>
                <a:cubicBezTo>
                  <a:pt x="235355" y="1236128"/>
                  <a:pt x="520153" y="1054200"/>
                  <a:pt x="707795" y="110849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cs typeface="+mn-ea"/>
              <a:sym typeface="+mn-lt"/>
            </a:endParaRPr>
          </a:p>
        </p:txBody>
      </p:sp>
      <p:sp>
        <p:nvSpPr>
          <p:cNvPr id="3" name="矩形 2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SpPr/>
          <p:nvPr/>
        </p:nvSpPr>
        <p:spPr>
          <a:xfrm>
            <a:off x="5149564" y="709907"/>
            <a:ext cx="1658274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GB" altLang="zh-CN" sz="1600" dirty="0">
                <a:solidFill>
                  <a:schemeClr val="tx2"/>
                </a:solidFill>
                <a:cs typeface="+mn-ea"/>
                <a:sym typeface="+mn-lt"/>
              </a:rPr>
              <a:t>Value title here</a:t>
            </a:r>
          </a:p>
        </p:txBody>
      </p:sp>
      <p:grpSp>
        <p:nvGrpSpPr>
          <p:cNvPr id="49" name="Group 2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2303736" y="5885271"/>
            <a:ext cx="1004296" cy="141936"/>
            <a:chOff x="2640910" y="3832165"/>
            <a:chExt cx="1004296" cy="141936"/>
          </a:xfrm>
        </p:grpSpPr>
        <p:sp>
          <p:nvSpPr>
            <p:cNvPr id="50" name="Star: 5 Points 25"/>
            <p:cNvSpPr/>
            <p:nvPr/>
          </p:nvSpPr>
          <p:spPr>
            <a:xfrm>
              <a:off x="350327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solidFill>
              <a:srgbClr val="FCD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Star: 5 Points 71"/>
            <p:cNvSpPr/>
            <p:nvPr/>
          </p:nvSpPr>
          <p:spPr>
            <a:xfrm>
              <a:off x="328768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solidFill>
              <a:srgbClr val="FCD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Star: 5 Points 72"/>
            <p:cNvSpPr/>
            <p:nvPr/>
          </p:nvSpPr>
          <p:spPr>
            <a:xfrm>
              <a:off x="307209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solidFill>
              <a:srgbClr val="FCD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Star: 5 Points 73"/>
            <p:cNvSpPr/>
            <p:nvPr/>
          </p:nvSpPr>
          <p:spPr>
            <a:xfrm>
              <a:off x="285650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solidFill>
              <a:srgbClr val="FCD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Star: 5 Points 74"/>
            <p:cNvSpPr/>
            <p:nvPr/>
          </p:nvSpPr>
          <p:spPr>
            <a:xfrm>
              <a:off x="264091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solidFill>
              <a:srgbClr val="FCD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2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5504977" y="5885271"/>
            <a:ext cx="1004296" cy="141936"/>
            <a:chOff x="2640910" y="3832165"/>
            <a:chExt cx="1004296" cy="141936"/>
          </a:xfrm>
        </p:grpSpPr>
        <p:sp>
          <p:nvSpPr>
            <p:cNvPr id="61" name="Star: 5 Points 25"/>
            <p:cNvSpPr/>
            <p:nvPr/>
          </p:nvSpPr>
          <p:spPr>
            <a:xfrm>
              <a:off x="350327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rgbClr val="FCD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Star: 5 Points 71"/>
            <p:cNvSpPr/>
            <p:nvPr/>
          </p:nvSpPr>
          <p:spPr>
            <a:xfrm>
              <a:off x="328768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solidFill>
              <a:srgbClr val="FCD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Star: 5 Points 72"/>
            <p:cNvSpPr/>
            <p:nvPr/>
          </p:nvSpPr>
          <p:spPr>
            <a:xfrm>
              <a:off x="307209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solidFill>
              <a:srgbClr val="FCD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Star: 5 Points 73"/>
            <p:cNvSpPr/>
            <p:nvPr/>
          </p:nvSpPr>
          <p:spPr>
            <a:xfrm>
              <a:off x="285650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solidFill>
              <a:srgbClr val="FCD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Star: 5 Points 74"/>
            <p:cNvSpPr/>
            <p:nvPr/>
          </p:nvSpPr>
          <p:spPr>
            <a:xfrm>
              <a:off x="264091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solidFill>
              <a:srgbClr val="FCD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26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/>
          <p:cNvGrpSpPr/>
          <p:nvPr/>
        </p:nvGrpSpPr>
        <p:grpSpPr>
          <a:xfrm>
            <a:off x="8872908" y="5885271"/>
            <a:ext cx="1004296" cy="141936"/>
            <a:chOff x="2640910" y="3832165"/>
            <a:chExt cx="1004296" cy="141936"/>
          </a:xfrm>
        </p:grpSpPr>
        <p:sp>
          <p:nvSpPr>
            <p:cNvPr id="67" name="Star: 5 Points 25"/>
            <p:cNvSpPr/>
            <p:nvPr/>
          </p:nvSpPr>
          <p:spPr>
            <a:xfrm>
              <a:off x="350327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solidFill>
              <a:schemeClr val="bg1"/>
            </a:solidFill>
            <a:ln>
              <a:solidFill>
                <a:srgbClr val="FCDE0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Star: 5 Points 71"/>
            <p:cNvSpPr/>
            <p:nvPr/>
          </p:nvSpPr>
          <p:spPr>
            <a:xfrm>
              <a:off x="328768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solidFill>
              <a:srgbClr val="FCD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Star: 5 Points 72"/>
            <p:cNvSpPr/>
            <p:nvPr/>
          </p:nvSpPr>
          <p:spPr>
            <a:xfrm>
              <a:off x="307209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solidFill>
              <a:srgbClr val="FCD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Star: 5 Points 73"/>
            <p:cNvSpPr/>
            <p:nvPr/>
          </p:nvSpPr>
          <p:spPr>
            <a:xfrm>
              <a:off x="285650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solidFill>
              <a:srgbClr val="FCD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Star: 5 Points 74"/>
            <p:cNvSpPr/>
            <p:nvPr/>
          </p:nvSpPr>
          <p:spPr>
            <a:xfrm>
              <a:off x="2640910" y="3832165"/>
              <a:ext cx="141936" cy="141936"/>
            </a:xfrm>
            <a:prstGeom prst="star5">
              <a:avLst>
                <a:gd name="adj" fmla="val 25677"/>
                <a:gd name="hf" fmla="val 105146"/>
                <a:gd name="vf" fmla="val 110557"/>
              </a:avLst>
            </a:prstGeom>
            <a:solidFill>
              <a:srgbClr val="FCD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e7d195523061f1c0" descr="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</a:t>
            </a:r>
            <a:endParaRPr lang="zh-CN" altLang="en-US" sz="100"/>
          </a:p>
        </p:txBody>
      </p:sp>
      <p:pic>
        <p:nvPicPr>
          <p:cNvPr id="72" name="图片 71" descr="120mm-120mm-film-analog-photography-2825952">
            <a:extLst>
              <a:ext uri="{FF2B5EF4-FFF2-40B4-BE49-F238E27FC236}">
                <a16:creationId xmlns:a16="http://schemas.microsoft.com/office/drawing/2014/main" id="{0C8650D7-28D5-4D4A-8A42-73954C5BC8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8413" y="2189311"/>
            <a:ext cx="2547068" cy="26736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3" name="图片 72" descr="pexels-photo-2181873">
            <a:extLst>
              <a:ext uri="{FF2B5EF4-FFF2-40B4-BE49-F238E27FC236}">
                <a16:creationId xmlns:a16="http://schemas.microsoft.com/office/drawing/2014/main" id="{6A7EE27C-E80E-48B8-920C-9545955B09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41732" y="2294068"/>
            <a:ext cx="2740395" cy="2794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9" name="图片 78" descr="pexels-photo-2590644">
            <a:extLst>
              <a:ext uri="{FF2B5EF4-FFF2-40B4-BE49-F238E27FC236}">
                <a16:creationId xmlns:a16="http://schemas.microsoft.com/office/drawing/2014/main" id="{BA8CD933-46D7-4C7D-BE15-B3107FC6531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4986" y="2226571"/>
            <a:ext cx="2835297" cy="2983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cover/>
      </p:transition>
    </mc:Choice>
    <mc:Fallback xmlns="">
      <p:transition spd="slow">
        <p:cover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rgbClr val="2E3949"/>
      </a:dk1>
      <a:lt1>
        <a:srgbClr val="FFFFFF"/>
      </a:lt1>
      <a:dk2>
        <a:srgbClr val="44546A"/>
      </a:dk2>
      <a:lt2>
        <a:srgbClr val="E6E4E4"/>
      </a:lt2>
      <a:accent1>
        <a:srgbClr val="6C99A7"/>
      </a:accent1>
      <a:accent2>
        <a:srgbClr val="BEB899"/>
      </a:accent2>
      <a:accent3>
        <a:srgbClr val="F1C08C"/>
      </a:accent3>
      <a:accent4>
        <a:srgbClr val="D89190"/>
      </a:accent4>
      <a:accent5>
        <a:srgbClr val="B0D1CA"/>
      </a:accent5>
      <a:accent6>
        <a:srgbClr val="D47165"/>
      </a:accent6>
      <a:hlink>
        <a:srgbClr val="53302B"/>
      </a:hlink>
      <a:folHlink>
        <a:srgbClr val="954D72"/>
      </a:folHlink>
    </a:clrScheme>
    <a:fontScheme name="jrti35fh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2057</Words>
  <Application>Microsoft Office PowerPoint</Application>
  <PresentationFormat>宽屏</PresentationFormat>
  <Paragraphs>322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Gill Sans</vt:lpstr>
      <vt:lpstr>微软雅黑</vt:lpstr>
      <vt:lpstr>Arial</vt:lpstr>
      <vt:lpstr>Calibri</vt:lpstr>
      <vt:lpstr>CommercialScript BT</vt:lpstr>
      <vt:lpstr>Wingdings 2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Administrator</cp:lastModifiedBy>
  <cp:revision>37</cp:revision>
  <dcterms:created xsi:type="dcterms:W3CDTF">2020-03-05T13:01:00Z</dcterms:created>
  <dcterms:modified xsi:type="dcterms:W3CDTF">2020-04-29T05:10:12Z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